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Arial Unicode MS" panose="020B0604020202020204" pitchFamily="34" charset="-122"/>
      <p:regular r:id="rId39"/>
    </p:embeddedFont>
    <p:embeddedFont>
      <p:font typeface="微软雅黑" panose="020B0503020204020204" pitchFamily="34" charset="-122"/>
      <p:regular r:id="rId40"/>
    </p:embeddedFont>
    <p:embeddedFont>
      <p:font typeface="等线" panose="02010600030101010101" charset="-122"/>
      <p:regular r:id="rId4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slide" Target="slides/slide2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091D918-506A-4C17-9B45-5A97F41D4DD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6A75945-6A51-4FD3-A12E-3E9E7D277EA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25A41-4BDE-482D-9FC3-6E2E80C74A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9D764-16B6-405E-AFAF-FF46D6BDB9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E2E84-CB91-48F4-A96C-4BA43F4DA94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4C87F-98DF-4F01-8107-24113E9979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183B1-82DE-46C3-BA2A-87A675996C3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0D08C-D600-4686-9574-FC0B893F6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BF09E-F2B8-4C63-9993-3F0BFF4433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A854-841D-476C-A2F4-C3CC8CDC08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7F726-59D0-4277-8A9D-F4B04C4109A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379B9-ED64-44E5-B539-5943F235E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3F6FF-6FE9-4E71-B050-2C11CCD015E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41F20-88CB-4774-89F9-6227038475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DAE04-4469-4ACE-BE0A-E5A8DD35DEB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FC613-1A5D-40FF-B00F-BDC055FE92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0D76F-EF92-4C83-8105-D2EEA96AE71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BE4EA-9BBB-44BE-AB41-AB3B663C09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74D53-1C99-44C6-BC08-A06CE1DA6EE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A639F-282F-4F8A-8227-29BEDFCB5B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7BE22-D940-419E-AFE5-B77DAA78F57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F05A2-CDF1-4F96-9223-34B56A967D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F6B78-F0D5-4CC5-BA8B-ECA00B6677F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0C1BF-C8C2-4933-A75E-8B01746FE6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7D5BB8-6FD2-4390-B8AC-C506347412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BB4766-17C3-46D6-8976-EF3D8CA716B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jpeg"/><Relationship Id="rId3" Type="http://schemas.openxmlformats.org/officeDocument/2006/relationships/image" Target="../media/image18.jpeg"/><Relationship Id="rId2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20130510B模板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6093009" y="4401943"/>
                </a:moveTo>
                <a:lnTo>
                  <a:pt x="6093009" y="6381943"/>
                </a:lnTo>
                <a:lnTo>
                  <a:pt x="8901009" y="6381943"/>
                </a:lnTo>
                <a:lnTo>
                  <a:pt x="8901009" y="4401943"/>
                </a:lnTo>
                <a:close/>
                <a:moveTo>
                  <a:pt x="3166403" y="4401943"/>
                </a:moveTo>
                <a:lnTo>
                  <a:pt x="3166403" y="6381943"/>
                </a:lnTo>
                <a:lnTo>
                  <a:pt x="5974403" y="6381943"/>
                </a:lnTo>
                <a:lnTo>
                  <a:pt x="5974403" y="4401943"/>
                </a:lnTo>
                <a:close/>
                <a:moveTo>
                  <a:pt x="239797" y="4401943"/>
                </a:moveTo>
                <a:lnTo>
                  <a:pt x="239797" y="6381943"/>
                </a:lnTo>
                <a:lnTo>
                  <a:pt x="3047797" y="6381943"/>
                </a:lnTo>
                <a:lnTo>
                  <a:pt x="3047797" y="4401943"/>
                </a:lnTo>
                <a:close/>
                <a:moveTo>
                  <a:pt x="6093009" y="2313711"/>
                </a:moveTo>
                <a:lnTo>
                  <a:pt x="6093009" y="4293711"/>
                </a:lnTo>
                <a:lnTo>
                  <a:pt x="8901009" y="4293711"/>
                </a:lnTo>
                <a:lnTo>
                  <a:pt x="8901009" y="2313711"/>
                </a:lnTo>
                <a:close/>
                <a:moveTo>
                  <a:pt x="3166403" y="2313711"/>
                </a:moveTo>
                <a:lnTo>
                  <a:pt x="3166403" y="4293711"/>
                </a:lnTo>
                <a:lnTo>
                  <a:pt x="5974403" y="4293711"/>
                </a:lnTo>
                <a:lnTo>
                  <a:pt x="5974403" y="2313711"/>
                </a:lnTo>
                <a:close/>
                <a:moveTo>
                  <a:pt x="239797" y="2313711"/>
                </a:moveTo>
                <a:lnTo>
                  <a:pt x="239797" y="4293711"/>
                </a:lnTo>
                <a:lnTo>
                  <a:pt x="3047797" y="4293711"/>
                </a:lnTo>
                <a:lnTo>
                  <a:pt x="3047797" y="2313711"/>
                </a:lnTo>
                <a:close/>
                <a:moveTo>
                  <a:pt x="6093009" y="225479"/>
                </a:moveTo>
                <a:lnTo>
                  <a:pt x="6093009" y="2205479"/>
                </a:lnTo>
                <a:lnTo>
                  <a:pt x="8901009" y="2205479"/>
                </a:lnTo>
                <a:lnTo>
                  <a:pt x="8901009" y="225479"/>
                </a:lnTo>
                <a:close/>
                <a:moveTo>
                  <a:pt x="3166403" y="225479"/>
                </a:moveTo>
                <a:lnTo>
                  <a:pt x="3166403" y="2205479"/>
                </a:lnTo>
                <a:lnTo>
                  <a:pt x="5974403" y="2205479"/>
                </a:lnTo>
                <a:lnTo>
                  <a:pt x="5974403" y="225479"/>
                </a:lnTo>
                <a:close/>
                <a:moveTo>
                  <a:pt x="239797" y="225479"/>
                </a:moveTo>
                <a:lnTo>
                  <a:pt x="239797" y="2205479"/>
                </a:lnTo>
                <a:lnTo>
                  <a:pt x="3047797" y="2205479"/>
                </a:lnTo>
                <a:lnTo>
                  <a:pt x="3047797" y="225479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83200" y="4402138"/>
            <a:ext cx="3617913" cy="1979612"/>
          </a:xfrm>
          <a:prstGeom prst="rect">
            <a:avLst/>
          </a:prstGeom>
          <a:gradFill flip="none" rotWithShape="1">
            <a:gsLst>
              <a:gs pos="0">
                <a:srgbClr val="A5381B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742113"/>
            <a:ext cx="5283200" cy="115887"/>
          </a:xfrm>
          <a:prstGeom prst="rect">
            <a:avLst/>
          </a:prstGeom>
          <a:solidFill>
            <a:srgbClr val="F4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83200" y="6742113"/>
            <a:ext cx="3860800" cy="115887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75268" y="4541643"/>
            <a:ext cx="33393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prstClr val="white"/>
                </a:solidFill>
                <a:effectLst>
                  <a:reflection blurRad="6350" stA="10000" endPos="30000" dist="1270" dir="5400000" sy="-100000" algn="bl" rotWithShape="0"/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POWERPOINT</a:t>
            </a:r>
            <a:endParaRPr lang="zh-CN" altLang="en-US" sz="3600" b="1" dirty="0">
              <a:solidFill>
                <a:prstClr val="white"/>
              </a:solidFill>
              <a:effectLst>
                <a:reflection blurRad="6350" stA="10000" endPos="30000" dist="1270" dir="5400000" sy="-100000" algn="bl" rotWithShape="0"/>
              </a:effectLst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080" name="组合 25"/>
          <p:cNvGrpSpPr/>
          <p:nvPr/>
        </p:nvGrpSpPr>
        <p:grpSpPr bwMode="auto">
          <a:xfrm>
            <a:off x="5407025" y="5562600"/>
            <a:ext cx="2670175" cy="292100"/>
            <a:chOff x="3382950" y="5517232"/>
            <a:chExt cx="2670100" cy="292388"/>
          </a:xfrm>
        </p:grpSpPr>
        <p:sp>
          <p:nvSpPr>
            <p:cNvPr id="3085" name="TextBox 27"/>
            <p:cNvSpPr txBox="1">
              <a:spLocks noChangeArrowheads="1"/>
            </p:cNvSpPr>
            <p:nvPr/>
          </p:nvSpPr>
          <p:spPr bwMode="auto">
            <a:xfrm>
              <a:off x="3382950" y="5517232"/>
              <a:ext cx="97001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你的名字</a:t>
              </a:r>
              <a:endPara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6" name="TextBox 28"/>
            <p:cNvSpPr txBox="1">
              <a:spLocks noChangeArrowheads="1"/>
            </p:cNvSpPr>
            <p:nvPr/>
          </p:nvSpPr>
          <p:spPr bwMode="auto">
            <a:xfrm>
              <a:off x="4431580" y="5517232"/>
              <a:ext cx="162147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 </a:t>
              </a:r>
              <a:r>
                <a:rPr lang="en-US" altLang="zh-CN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r>
                <a:rPr lang="zh-CN" altLang="en-US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5363912" y="5486400"/>
            <a:ext cx="3456384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25000">
                  <a:srgbClr val="FFFFFF">
                    <a:alpha val="50000"/>
                  </a:srgbClr>
                </a:gs>
                <a:gs pos="75000">
                  <a:srgbClr val="FFFFFF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363912" y="5492750"/>
            <a:ext cx="3456384" cy="0"/>
          </a:xfrm>
          <a:prstGeom prst="line">
            <a:avLst/>
          </a:prstGeom>
          <a:ln>
            <a:gradFill flip="none" rotWithShape="1">
              <a:gsLst>
                <a:gs pos="0">
                  <a:srgbClr val="8D3017">
                    <a:alpha val="0"/>
                  </a:srgbClr>
                </a:gs>
                <a:gs pos="50000">
                  <a:srgbClr val="8D3017"/>
                </a:gs>
                <a:gs pos="100000">
                  <a:srgbClr val="8D3017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06425" y="1557338"/>
            <a:ext cx="1311275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A5381B"/>
              </a:gs>
              <a:gs pos="8000">
                <a:srgbClr val="B24120"/>
              </a:gs>
              <a:gs pos="4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97075" y="1557338"/>
            <a:ext cx="1311275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A5381B"/>
              </a:gs>
              <a:gs pos="8000">
                <a:srgbClr val="B24120"/>
              </a:gs>
              <a:gs pos="4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89313" y="1557338"/>
            <a:ext cx="1309687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A5381B"/>
              </a:gs>
              <a:gs pos="8000">
                <a:srgbClr val="B24120"/>
              </a:gs>
              <a:gs pos="4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4585494" y="2120107"/>
            <a:ext cx="835025" cy="115887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6200000">
            <a:off x="4585494" y="3350419"/>
            <a:ext cx="835025" cy="115887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16200000">
            <a:off x="4585494" y="4580732"/>
            <a:ext cx="835025" cy="115887"/>
          </a:xfrm>
          <a:prstGeom prst="rect">
            <a:avLst/>
          </a:prstGeom>
          <a:solidFill>
            <a:srgbClr val="F4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83" name="TextBox 17"/>
          <p:cNvSpPr txBox="1">
            <a:spLocks noChangeArrowheads="1"/>
          </p:cNvSpPr>
          <p:nvPr/>
        </p:nvSpPr>
        <p:spPr bwMode="auto">
          <a:xfrm>
            <a:off x="5172075" y="1693863"/>
            <a:ext cx="353536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4" name="TextBox 18"/>
          <p:cNvSpPr txBox="1">
            <a:spLocks noChangeArrowheads="1"/>
          </p:cNvSpPr>
          <p:nvPr/>
        </p:nvSpPr>
        <p:spPr bwMode="auto">
          <a:xfrm>
            <a:off x="5172075" y="2919413"/>
            <a:ext cx="35353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5" name="TextBox 19"/>
          <p:cNvSpPr txBox="1">
            <a:spLocks noChangeArrowheads="1"/>
          </p:cNvSpPr>
          <p:nvPr/>
        </p:nvSpPr>
        <p:spPr bwMode="auto">
          <a:xfrm>
            <a:off x="5172075" y="4149725"/>
            <a:ext cx="35353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60413" y="1776413"/>
            <a:ext cx="1003300" cy="1003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51063" y="1776413"/>
            <a:ext cx="1003300" cy="1003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543300" y="1776413"/>
            <a:ext cx="1001713" cy="1003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389" name="TextBox 23"/>
          <p:cNvSpPr txBox="1">
            <a:spLocks noChangeArrowheads="1"/>
          </p:cNvSpPr>
          <p:nvPr/>
        </p:nvSpPr>
        <p:spPr bwMode="auto">
          <a:xfrm>
            <a:off x="800100" y="2949575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0" name="TextBox 24"/>
          <p:cNvSpPr txBox="1">
            <a:spLocks noChangeArrowheads="1"/>
          </p:cNvSpPr>
          <p:nvPr/>
        </p:nvSpPr>
        <p:spPr bwMode="auto">
          <a:xfrm>
            <a:off x="800100" y="316706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1" name="TextBox 25"/>
          <p:cNvSpPr txBox="1">
            <a:spLocks noChangeArrowheads="1"/>
          </p:cNvSpPr>
          <p:nvPr/>
        </p:nvSpPr>
        <p:spPr bwMode="auto">
          <a:xfrm>
            <a:off x="800100" y="3368675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2" name="TextBox 26"/>
          <p:cNvSpPr txBox="1">
            <a:spLocks noChangeArrowheads="1"/>
          </p:cNvSpPr>
          <p:nvPr/>
        </p:nvSpPr>
        <p:spPr bwMode="auto">
          <a:xfrm>
            <a:off x="2193925" y="2949575"/>
            <a:ext cx="925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3" name="TextBox 27"/>
          <p:cNvSpPr txBox="1">
            <a:spLocks noChangeArrowheads="1"/>
          </p:cNvSpPr>
          <p:nvPr/>
        </p:nvSpPr>
        <p:spPr bwMode="auto">
          <a:xfrm>
            <a:off x="2193925" y="3167063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4" name="TextBox 28"/>
          <p:cNvSpPr txBox="1">
            <a:spLocks noChangeArrowheads="1"/>
          </p:cNvSpPr>
          <p:nvPr/>
        </p:nvSpPr>
        <p:spPr bwMode="auto">
          <a:xfrm>
            <a:off x="2193925" y="3368675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5" name="TextBox 29"/>
          <p:cNvSpPr txBox="1">
            <a:spLocks noChangeArrowheads="1"/>
          </p:cNvSpPr>
          <p:nvPr/>
        </p:nvSpPr>
        <p:spPr bwMode="auto">
          <a:xfrm>
            <a:off x="3581400" y="2949575"/>
            <a:ext cx="925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6" name="TextBox 30"/>
          <p:cNvSpPr txBox="1">
            <a:spLocks noChangeArrowheads="1"/>
          </p:cNvSpPr>
          <p:nvPr/>
        </p:nvSpPr>
        <p:spPr bwMode="auto">
          <a:xfrm>
            <a:off x="3581400" y="3167063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7" name="TextBox 31"/>
          <p:cNvSpPr txBox="1">
            <a:spLocks noChangeArrowheads="1"/>
          </p:cNvSpPr>
          <p:nvPr/>
        </p:nvSpPr>
        <p:spPr bwMode="auto">
          <a:xfrm>
            <a:off x="3581400" y="3368675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8" name="TextBox 32"/>
          <p:cNvSpPr txBox="1">
            <a:spLocks noChangeArrowheads="1"/>
          </p:cNvSpPr>
          <p:nvPr/>
        </p:nvSpPr>
        <p:spPr bwMode="auto">
          <a:xfrm>
            <a:off x="800100" y="35671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9" name="TextBox 33"/>
          <p:cNvSpPr txBox="1">
            <a:spLocks noChangeArrowheads="1"/>
          </p:cNvSpPr>
          <p:nvPr/>
        </p:nvSpPr>
        <p:spPr bwMode="auto">
          <a:xfrm>
            <a:off x="800100" y="378460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0" name="TextBox 34"/>
          <p:cNvSpPr txBox="1">
            <a:spLocks noChangeArrowheads="1"/>
          </p:cNvSpPr>
          <p:nvPr/>
        </p:nvSpPr>
        <p:spPr bwMode="auto">
          <a:xfrm>
            <a:off x="800100" y="398621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1" name="TextBox 35"/>
          <p:cNvSpPr txBox="1">
            <a:spLocks noChangeArrowheads="1"/>
          </p:cNvSpPr>
          <p:nvPr/>
        </p:nvSpPr>
        <p:spPr bwMode="auto">
          <a:xfrm>
            <a:off x="2189163" y="35671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2" name="TextBox 36"/>
          <p:cNvSpPr txBox="1">
            <a:spLocks noChangeArrowheads="1"/>
          </p:cNvSpPr>
          <p:nvPr/>
        </p:nvSpPr>
        <p:spPr bwMode="auto">
          <a:xfrm>
            <a:off x="2189163" y="378460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3" name="TextBox 37"/>
          <p:cNvSpPr txBox="1">
            <a:spLocks noChangeArrowheads="1"/>
          </p:cNvSpPr>
          <p:nvPr/>
        </p:nvSpPr>
        <p:spPr bwMode="auto">
          <a:xfrm>
            <a:off x="2189163" y="398621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4" name="TextBox 38"/>
          <p:cNvSpPr txBox="1">
            <a:spLocks noChangeArrowheads="1"/>
          </p:cNvSpPr>
          <p:nvPr/>
        </p:nvSpPr>
        <p:spPr bwMode="auto">
          <a:xfrm>
            <a:off x="3581400" y="3567113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5" name="TextBox 39"/>
          <p:cNvSpPr txBox="1">
            <a:spLocks noChangeArrowheads="1"/>
          </p:cNvSpPr>
          <p:nvPr/>
        </p:nvSpPr>
        <p:spPr bwMode="auto">
          <a:xfrm>
            <a:off x="3581400" y="3784600"/>
            <a:ext cx="925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6" name="TextBox 40"/>
          <p:cNvSpPr txBox="1">
            <a:spLocks noChangeArrowheads="1"/>
          </p:cNvSpPr>
          <p:nvPr/>
        </p:nvSpPr>
        <p:spPr bwMode="auto">
          <a:xfrm>
            <a:off x="3581400" y="3986213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995363" y="4437063"/>
            <a:ext cx="3311525" cy="360362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5408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779463" y="1760538"/>
            <a:ext cx="982662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9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714375" y="1725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0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2108200" y="1725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1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3500438" y="1725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1" name="TextBox 12"/>
          <p:cNvSpPr txBox="1">
            <a:spLocks noChangeArrowheads="1"/>
          </p:cNvSpPr>
          <p:nvPr/>
        </p:nvSpPr>
        <p:spPr bwMode="auto">
          <a:xfrm>
            <a:off x="506413" y="1239838"/>
            <a:ext cx="808196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095001" y="2204864"/>
            <a:ext cx="72008" cy="33123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53314" y="2204864"/>
            <a:ext cx="72008" cy="33123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408" name="TextBox 14"/>
          <p:cNvSpPr txBox="1">
            <a:spLocks noChangeArrowheads="1"/>
          </p:cNvSpPr>
          <p:nvPr/>
        </p:nvSpPr>
        <p:spPr bwMode="auto">
          <a:xfrm>
            <a:off x="534988" y="2859088"/>
            <a:ext cx="2381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独创的结构化目录、过渡页、标题页及精美图表相互衔接，让观众身在其中，却能一目了然。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9" name="TextBox 15"/>
          <p:cNvSpPr txBox="1">
            <a:spLocks noChangeArrowheads="1"/>
          </p:cNvSpPr>
          <p:nvPr/>
        </p:nvSpPr>
        <p:spPr bwMode="auto">
          <a:xfrm>
            <a:off x="534988" y="2533650"/>
            <a:ext cx="1992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清晰的演示向导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10" name="TextBox 16"/>
          <p:cNvSpPr txBox="1">
            <a:spLocks noChangeArrowheads="1"/>
          </p:cNvSpPr>
          <p:nvPr/>
        </p:nvSpPr>
        <p:spPr bwMode="auto">
          <a:xfrm>
            <a:off x="534988" y="4181475"/>
            <a:ext cx="2381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专业平面设计师量身制作，美观、大方、创新、适合，带观众进入美妙的视觉意境。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11" name="TextBox 17"/>
          <p:cNvSpPr txBox="1">
            <a:spLocks noChangeArrowheads="1"/>
          </p:cNvSpPr>
          <p:nvPr/>
        </p:nvSpPr>
        <p:spPr bwMode="auto">
          <a:xfrm>
            <a:off x="534988" y="3856038"/>
            <a:ext cx="1992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美观的定制设计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12" name="TextBox 18"/>
          <p:cNvSpPr txBox="1">
            <a:spLocks noChangeArrowheads="1"/>
          </p:cNvSpPr>
          <p:nvPr/>
        </p:nvSpPr>
        <p:spPr bwMode="auto">
          <a:xfrm>
            <a:off x="3359150" y="2859088"/>
            <a:ext cx="2381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原创片头动画、标题动画、强调动画、场景动画，体现多媒体可视化沟通效果。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13" name="TextBox 19"/>
          <p:cNvSpPr txBox="1">
            <a:spLocks noChangeArrowheads="1"/>
          </p:cNvSpPr>
          <p:nvPr/>
        </p:nvSpPr>
        <p:spPr bwMode="auto">
          <a:xfrm>
            <a:off x="3359150" y="2533650"/>
            <a:ext cx="1992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创意的动画效果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14" name="TextBox 20"/>
          <p:cNvSpPr txBox="1">
            <a:spLocks noChangeArrowheads="1"/>
          </p:cNvSpPr>
          <p:nvPr/>
        </p:nvSpPr>
        <p:spPr bwMode="auto">
          <a:xfrm>
            <a:off x="6196013" y="4181475"/>
            <a:ext cx="23098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专业策划师根据要求进行结构、文案创作，精准、高效表达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15" name="TextBox 21"/>
          <p:cNvSpPr txBox="1">
            <a:spLocks noChangeArrowheads="1"/>
          </p:cNvSpPr>
          <p:nvPr/>
        </p:nvSpPr>
        <p:spPr bwMode="auto">
          <a:xfrm>
            <a:off x="6196013" y="3856038"/>
            <a:ext cx="199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有效的内容展现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16" name="TextBox 22"/>
          <p:cNvSpPr txBox="1">
            <a:spLocks noChangeArrowheads="1"/>
          </p:cNvSpPr>
          <p:nvPr/>
        </p:nvSpPr>
        <p:spPr bwMode="auto">
          <a:xfrm>
            <a:off x="6196013" y="2865438"/>
            <a:ext cx="2460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始终坚持以平面设计的价格做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17" name="TextBox 23"/>
          <p:cNvSpPr txBox="1">
            <a:spLocks noChangeArrowheads="1"/>
          </p:cNvSpPr>
          <p:nvPr/>
        </p:nvSpPr>
        <p:spPr bwMode="auto">
          <a:xfrm>
            <a:off x="6196013" y="2538413"/>
            <a:ext cx="199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超值的服务报价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18" name="TextBox 24"/>
          <p:cNvSpPr txBox="1">
            <a:spLocks noChangeArrowheads="1"/>
          </p:cNvSpPr>
          <p:nvPr/>
        </p:nvSpPr>
        <p:spPr bwMode="auto">
          <a:xfrm>
            <a:off x="3335338" y="4181475"/>
            <a:ext cx="2309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长期提供免费技术咨询、免费细节性修改、免费演示指导等，另有强大素材库和完善培训体系的支持。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19" name="TextBox 25"/>
          <p:cNvSpPr txBox="1">
            <a:spLocks noChangeArrowheads="1"/>
          </p:cNvSpPr>
          <p:nvPr/>
        </p:nvSpPr>
        <p:spPr bwMode="auto">
          <a:xfrm>
            <a:off x="3335338" y="3856038"/>
            <a:ext cx="1992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持续的技术支持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493963"/>
            <a:ext cx="3621087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028825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1268413"/>
            <a:ext cx="3551237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1675" y="2628900"/>
            <a:ext cx="319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675" y="3141663"/>
            <a:ext cx="3190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675" y="3636963"/>
            <a:ext cx="3190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675" y="4149725"/>
            <a:ext cx="3190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675" y="4652963"/>
            <a:ext cx="3190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pc="3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32" name="TextBox 34"/>
          <p:cNvSpPr txBox="1">
            <a:spLocks noChangeArrowheads="1"/>
          </p:cNvSpPr>
          <p:nvPr/>
        </p:nvSpPr>
        <p:spPr bwMode="auto">
          <a:xfrm>
            <a:off x="1697038" y="3454400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12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33" name="TextBox 35"/>
          <p:cNvSpPr txBox="1">
            <a:spLocks noChangeArrowheads="1"/>
          </p:cNvSpPr>
          <p:nvPr/>
        </p:nvSpPr>
        <p:spPr bwMode="auto">
          <a:xfrm>
            <a:off x="2446338" y="2814638"/>
            <a:ext cx="836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12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34" name="TextBox 36"/>
          <p:cNvSpPr txBox="1">
            <a:spLocks noChangeArrowheads="1"/>
          </p:cNvSpPr>
          <p:nvPr/>
        </p:nvSpPr>
        <p:spPr bwMode="auto">
          <a:xfrm>
            <a:off x="2819400" y="2216150"/>
            <a:ext cx="8366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12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35" name="TextBox 37"/>
          <p:cNvSpPr txBox="1">
            <a:spLocks noChangeArrowheads="1"/>
          </p:cNvSpPr>
          <p:nvPr/>
        </p:nvSpPr>
        <p:spPr bwMode="auto">
          <a:xfrm>
            <a:off x="3349625" y="1233488"/>
            <a:ext cx="8366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12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596988" y="1545759"/>
            <a:ext cx="87969" cy="371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439" name="TextBox 40"/>
          <p:cNvSpPr txBox="1">
            <a:spLocks noChangeArrowheads="1"/>
          </p:cNvSpPr>
          <p:nvPr/>
        </p:nvSpPr>
        <p:spPr bwMode="auto">
          <a:xfrm>
            <a:off x="6276975" y="1665288"/>
            <a:ext cx="1992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清晰的演示向导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40" name="TextBox 41"/>
          <p:cNvSpPr txBox="1">
            <a:spLocks noChangeArrowheads="1"/>
          </p:cNvSpPr>
          <p:nvPr/>
        </p:nvSpPr>
        <p:spPr bwMode="auto">
          <a:xfrm>
            <a:off x="6276975" y="2279650"/>
            <a:ext cx="1992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美观的定制设计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41" name="TextBox 42"/>
          <p:cNvSpPr txBox="1">
            <a:spLocks noChangeArrowheads="1"/>
          </p:cNvSpPr>
          <p:nvPr/>
        </p:nvSpPr>
        <p:spPr bwMode="auto">
          <a:xfrm>
            <a:off x="6276975" y="2894013"/>
            <a:ext cx="1992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创意的动画效果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42" name="TextBox 43"/>
          <p:cNvSpPr txBox="1">
            <a:spLocks noChangeArrowheads="1"/>
          </p:cNvSpPr>
          <p:nvPr/>
        </p:nvSpPr>
        <p:spPr bwMode="auto">
          <a:xfrm>
            <a:off x="6276975" y="4735513"/>
            <a:ext cx="19923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有效的内容展现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43" name="TextBox 44"/>
          <p:cNvSpPr txBox="1">
            <a:spLocks noChangeArrowheads="1"/>
          </p:cNvSpPr>
          <p:nvPr/>
        </p:nvSpPr>
        <p:spPr bwMode="auto">
          <a:xfrm>
            <a:off x="6276975" y="4122738"/>
            <a:ext cx="1992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超值的服务报价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44" name="TextBox 45"/>
          <p:cNvSpPr txBox="1">
            <a:spLocks noChangeArrowheads="1"/>
          </p:cNvSpPr>
          <p:nvPr/>
        </p:nvSpPr>
        <p:spPr bwMode="auto">
          <a:xfrm>
            <a:off x="6276975" y="3508375"/>
            <a:ext cx="1992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持续的技术支持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76950" y="1789113"/>
            <a:ext cx="141288" cy="1412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76950" y="2386013"/>
            <a:ext cx="141288" cy="1412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76950" y="3000375"/>
            <a:ext cx="141288" cy="141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76950" y="3614738"/>
            <a:ext cx="141288" cy="1412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76950" y="4229100"/>
            <a:ext cx="141288" cy="141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76950" y="4854575"/>
            <a:ext cx="141288" cy="141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170112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5400000">
            <a:off x="4521807" y="1642828"/>
            <a:ext cx="87969" cy="75487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452" name="组合 22"/>
          <p:cNvGrpSpPr/>
          <p:nvPr/>
        </p:nvGrpSpPr>
        <p:grpSpPr bwMode="auto">
          <a:xfrm>
            <a:off x="768350" y="1566863"/>
            <a:ext cx="3267075" cy="3243262"/>
            <a:chOff x="767670" y="1783058"/>
            <a:chExt cx="3267882" cy="3242926"/>
          </a:xfrm>
        </p:grpSpPr>
        <p:grpSp>
          <p:nvGrpSpPr>
            <p:cNvPr id="8" name="组合 7"/>
            <p:cNvGrpSpPr/>
            <p:nvPr/>
          </p:nvGrpSpPr>
          <p:grpSpPr>
            <a:xfrm>
              <a:off x="767670" y="1783058"/>
              <a:ext cx="3267882" cy="3242926"/>
              <a:chOff x="512912" y="1363105"/>
              <a:chExt cx="4365625" cy="433228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Freeform 6"/>
              <p:cNvSpPr/>
              <p:nvPr/>
            </p:nvSpPr>
            <p:spPr bwMode="auto">
              <a:xfrm>
                <a:off x="2695724" y="1363105"/>
                <a:ext cx="2182813" cy="2171700"/>
              </a:xfrm>
              <a:custGeom>
                <a:avLst/>
                <a:gdLst>
                  <a:gd name="T0" fmla="*/ 0 w 192"/>
                  <a:gd name="T1" fmla="*/ 139 h 191"/>
                  <a:gd name="T2" fmla="*/ 50 w 192"/>
                  <a:gd name="T3" fmla="*/ 191 h 191"/>
                  <a:gd name="T4" fmla="*/ 92 w 192"/>
                  <a:gd name="T5" fmla="*/ 182 h 191"/>
                  <a:gd name="T6" fmla="*/ 134 w 192"/>
                  <a:gd name="T7" fmla="*/ 191 h 191"/>
                  <a:gd name="T8" fmla="*/ 192 w 192"/>
                  <a:gd name="T9" fmla="*/ 100 h 191"/>
                  <a:gd name="T10" fmla="*/ 92 w 192"/>
                  <a:gd name="T11" fmla="*/ 0 h 191"/>
                  <a:gd name="T12" fmla="*/ 0 w 192"/>
                  <a:gd name="T13" fmla="*/ 61 h 191"/>
                  <a:gd name="T14" fmla="*/ 8 w 192"/>
                  <a:gd name="T15" fmla="*/ 100 h 191"/>
                  <a:gd name="T16" fmla="*/ 0 w 192"/>
                  <a:gd name="T17" fmla="*/ 13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0" y="139"/>
                    </a:moveTo>
                    <a:cubicBezTo>
                      <a:pt x="10" y="162"/>
                      <a:pt x="28" y="180"/>
                      <a:pt x="50" y="191"/>
                    </a:cubicBezTo>
                    <a:cubicBezTo>
                      <a:pt x="63" y="185"/>
                      <a:pt x="77" y="182"/>
                      <a:pt x="92" y="182"/>
                    </a:cubicBezTo>
                    <a:cubicBezTo>
                      <a:pt x="107" y="182"/>
                      <a:pt x="121" y="185"/>
                      <a:pt x="134" y="191"/>
                    </a:cubicBezTo>
                    <a:cubicBezTo>
                      <a:pt x="168" y="175"/>
                      <a:pt x="192" y="140"/>
                      <a:pt x="192" y="100"/>
                    </a:cubicBezTo>
                    <a:cubicBezTo>
                      <a:pt x="192" y="45"/>
                      <a:pt x="147" y="0"/>
                      <a:pt x="92" y="0"/>
                    </a:cubicBezTo>
                    <a:cubicBezTo>
                      <a:pt x="51" y="0"/>
                      <a:pt x="15" y="26"/>
                      <a:pt x="0" y="61"/>
                    </a:cubicBezTo>
                    <a:cubicBezTo>
                      <a:pt x="5" y="73"/>
                      <a:pt x="8" y="86"/>
                      <a:pt x="8" y="100"/>
                    </a:cubicBezTo>
                    <a:cubicBezTo>
                      <a:pt x="8" y="114"/>
                      <a:pt x="5" y="127"/>
                      <a:pt x="0" y="13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 bwMode="auto">
              <a:xfrm>
                <a:off x="512912" y="3534805"/>
                <a:ext cx="2182813" cy="2160588"/>
              </a:xfrm>
              <a:custGeom>
                <a:avLst/>
                <a:gdLst>
                  <a:gd name="T0" fmla="*/ 192 w 192"/>
                  <a:gd name="T1" fmla="*/ 51 h 190"/>
                  <a:gd name="T2" fmla="*/ 142 w 192"/>
                  <a:gd name="T3" fmla="*/ 0 h 190"/>
                  <a:gd name="T4" fmla="*/ 100 w 192"/>
                  <a:gd name="T5" fmla="*/ 9 h 190"/>
                  <a:gd name="T6" fmla="*/ 58 w 192"/>
                  <a:gd name="T7" fmla="*/ 0 h 190"/>
                  <a:gd name="T8" fmla="*/ 0 w 192"/>
                  <a:gd name="T9" fmla="*/ 90 h 190"/>
                  <a:gd name="T10" fmla="*/ 100 w 192"/>
                  <a:gd name="T11" fmla="*/ 190 h 190"/>
                  <a:gd name="T12" fmla="*/ 192 w 192"/>
                  <a:gd name="T13" fmla="*/ 129 h 190"/>
                  <a:gd name="T14" fmla="*/ 184 w 192"/>
                  <a:gd name="T15" fmla="*/ 90 h 190"/>
                  <a:gd name="T16" fmla="*/ 192 w 192"/>
                  <a:gd name="T17" fmla="*/ 5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92" y="51"/>
                    </a:moveTo>
                    <a:cubicBezTo>
                      <a:pt x="182" y="29"/>
                      <a:pt x="164" y="10"/>
                      <a:pt x="142" y="0"/>
                    </a:cubicBezTo>
                    <a:cubicBezTo>
                      <a:pt x="129" y="6"/>
                      <a:pt x="115" y="9"/>
                      <a:pt x="100" y="9"/>
                    </a:cubicBezTo>
                    <a:cubicBezTo>
                      <a:pt x="85" y="9"/>
                      <a:pt x="71" y="6"/>
                      <a:pt x="58" y="0"/>
                    </a:cubicBezTo>
                    <a:cubicBezTo>
                      <a:pt x="24" y="16"/>
                      <a:pt x="0" y="50"/>
                      <a:pt x="0" y="90"/>
                    </a:cubicBezTo>
                    <a:cubicBezTo>
                      <a:pt x="0" y="146"/>
                      <a:pt x="45" y="190"/>
                      <a:pt x="100" y="190"/>
                    </a:cubicBezTo>
                    <a:cubicBezTo>
                      <a:pt x="141" y="190"/>
                      <a:pt x="177" y="165"/>
                      <a:pt x="192" y="129"/>
                    </a:cubicBezTo>
                    <a:cubicBezTo>
                      <a:pt x="187" y="117"/>
                      <a:pt x="184" y="104"/>
                      <a:pt x="184" y="90"/>
                    </a:cubicBezTo>
                    <a:cubicBezTo>
                      <a:pt x="184" y="77"/>
                      <a:pt x="187" y="63"/>
                      <a:pt x="192" y="5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 bwMode="auto">
              <a:xfrm>
                <a:off x="2695724" y="3534805"/>
                <a:ext cx="2182813" cy="2160588"/>
              </a:xfrm>
              <a:custGeom>
                <a:avLst/>
                <a:gdLst>
                  <a:gd name="T0" fmla="*/ 134 w 192"/>
                  <a:gd name="T1" fmla="*/ 0 h 190"/>
                  <a:gd name="T2" fmla="*/ 92 w 192"/>
                  <a:gd name="T3" fmla="*/ 9 h 190"/>
                  <a:gd name="T4" fmla="*/ 50 w 192"/>
                  <a:gd name="T5" fmla="*/ 0 h 190"/>
                  <a:gd name="T6" fmla="*/ 0 w 192"/>
                  <a:gd name="T7" fmla="*/ 51 h 190"/>
                  <a:gd name="T8" fmla="*/ 8 w 192"/>
                  <a:gd name="T9" fmla="*/ 90 h 190"/>
                  <a:gd name="T10" fmla="*/ 0 w 192"/>
                  <a:gd name="T11" fmla="*/ 129 h 190"/>
                  <a:gd name="T12" fmla="*/ 92 w 192"/>
                  <a:gd name="T13" fmla="*/ 190 h 190"/>
                  <a:gd name="T14" fmla="*/ 192 w 192"/>
                  <a:gd name="T15" fmla="*/ 90 h 190"/>
                  <a:gd name="T16" fmla="*/ 134 w 192"/>
                  <a:gd name="T1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34" y="0"/>
                    </a:moveTo>
                    <a:cubicBezTo>
                      <a:pt x="121" y="6"/>
                      <a:pt x="107" y="9"/>
                      <a:pt x="92" y="9"/>
                    </a:cubicBezTo>
                    <a:cubicBezTo>
                      <a:pt x="77" y="9"/>
                      <a:pt x="63" y="6"/>
                      <a:pt x="50" y="0"/>
                    </a:cubicBezTo>
                    <a:cubicBezTo>
                      <a:pt x="28" y="10"/>
                      <a:pt x="10" y="29"/>
                      <a:pt x="0" y="51"/>
                    </a:cubicBezTo>
                    <a:cubicBezTo>
                      <a:pt x="5" y="63"/>
                      <a:pt x="8" y="77"/>
                      <a:pt x="8" y="90"/>
                    </a:cubicBezTo>
                    <a:cubicBezTo>
                      <a:pt x="8" y="104"/>
                      <a:pt x="5" y="117"/>
                      <a:pt x="0" y="129"/>
                    </a:cubicBezTo>
                    <a:cubicBezTo>
                      <a:pt x="15" y="165"/>
                      <a:pt x="51" y="190"/>
                      <a:pt x="92" y="190"/>
                    </a:cubicBezTo>
                    <a:cubicBezTo>
                      <a:pt x="147" y="190"/>
                      <a:pt x="192" y="146"/>
                      <a:pt x="192" y="90"/>
                    </a:cubicBezTo>
                    <a:cubicBezTo>
                      <a:pt x="192" y="50"/>
                      <a:pt x="168" y="16"/>
                      <a:pt x="134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 bwMode="auto">
              <a:xfrm>
                <a:off x="3264049" y="3433205"/>
                <a:ext cx="954088" cy="203200"/>
              </a:xfrm>
              <a:custGeom>
                <a:avLst/>
                <a:gdLst>
                  <a:gd name="T0" fmla="*/ 0 w 84"/>
                  <a:gd name="T1" fmla="*/ 9 h 18"/>
                  <a:gd name="T2" fmla="*/ 42 w 84"/>
                  <a:gd name="T3" fmla="*/ 18 h 18"/>
                  <a:gd name="T4" fmla="*/ 84 w 84"/>
                  <a:gd name="T5" fmla="*/ 9 h 18"/>
                  <a:gd name="T6" fmla="*/ 42 w 84"/>
                  <a:gd name="T7" fmla="*/ 0 h 18"/>
                  <a:gd name="T8" fmla="*/ 0 w 8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0" y="9"/>
                    </a:move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 bwMode="auto">
              <a:xfrm>
                <a:off x="2605237" y="4114242"/>
                <a:ext cx="180975" cy="887413"/>
              </a:xfrm>
              <a:custGeom>
                <a:avLst/>
                <a:gdLst>
                  <a:gd name="T0" fmla="*/ 8 w 16"/>
                  <a:gd name="T1" fmla="*/ 0 h 78"/>
                  <a:gd name="T2" fmla="*/ 0 w 16"/>
                  <a:gd name="T3" fmla="*/ 39 h 78"/>
                  <a:gd name="T4" fmla="*/ 8 w 16"/>
                  <a:gd name="T5" fmla="*/ 78 h 78"/>
                  <a:gd name="T6" fmla="*/ 16 w 16"/>
                  <a:gd name="T7" fmla="*/ 39 h 78"/>
                  <a:gd name="T8" fmla="*/ 8 w 16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0"/>
                    </a:moveTo>
                    <a:cubicBezTo>
                      <a:pt x="3" y="12"/>
                      <a:pt x="0" y="26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6"/>
                      <a:pt x="13" y="12"/>
                      <a:pt x="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 bwMode="auto">
              <a:xfrm>
                <a:off x="512912" y="1363105"/>
                <a:ext cx="2182813" cy="2171700"/>
              </a:xfrm>
              <a:custGeom>
                <a:avLst/>
                <a:gdLst>
                  <a:gd name="T0" fmla="*/ 142 w 192"/>
                  <a:gd name="T1" fmla="*/ 191 h 191"/>
                  <a:gd name="T2" fmla="*/ 192 w 192"/>
                  <a:gd name="T3" fmla="*/ 139 h 191"/>
                  <a:gd name="T4" fmla="*/ 184 w 192"/>
                  <a:gd name="T5" fmla="*/ 100 h 191"/>
                  <a:gd name="T6" fmla="*/ 192 w 192"/>
                  <a:gd name="T7" fmla="*/ 61 h 191"/>
                  <a:gd name="T8" fmla="*/ 100 w 192"/>
                  <a:gd name="T9" fmla="*/ 0 h 191"/>
                  <a:gd name="T10" fmla="*/ 0 w 192"/>
                  <a:gd name="T11" fmla="*/ 100 h 191"/>
                  <a:gd name="T12" fmla="*/ 58 w 192"/>
                  <a:gd name="T13" fmla="*/ 191 h 191"/>
                  <a:gd name="T14" fmla="*/ 100 w 192"/>
                  <a:gd name="T15" fmla="*/ 182 h 191"/>
                  <a:gd name="T16" fmla="*/ 142 w 192"/>
                  <a:gd name="T17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142" y="191"/>
                    </a:moveTo>
                    <a:cubicBezTo>
                      <a:pt x="164" y="180"/>
                      <a:pt x="182" y="162"/>
                      <a:pt x="192" y="139"/>
                    </a:cubicBezTo>
                    <a:cubicBezTo>
                      <a:pt x="187" y="127"/>
                      <a:pt x="184" y="114"/>
                      <a:pt x="184" y="100"/>
                    </a:cubicBezTo>
                    <a:cubicBezTo>
                      <a:pt x="184" y="86"/>
                      <a:pt x="187" y="73"/>
                      <a:pt x="192" y="61"/>
                    </a:cubicBezTo>
                    <a:cubicBezTo>
                      <a:pt x="177" y="26"/>
                      <a:pt x="141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0" y="140"/>
                      <a:pt x="24" y="175"/>
                      <a:pt x="58" y="191"/>
                    </a:cubicBezTo>
                    <a:cubicBezTo>
                      <a:pt x="71" y="185"/>
                      <a:pt x="85" y="182"/>
                      <a:pt x="100" y="182"/>
                    </a:cubicBezTo>
                    <a:cubicBezTo>
                      <a:pt x="115" y="182"/>
                      <a:pt x="129" y="185"/>
                      <a:pt x="142" y="19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 bwMode="auto">
              <a:xfrm>
                <a:off x="2605237" y="2056842"/>
                <a:ext cx="180975" cy="887413"/>
              </a:xfrm>
              <a:custGeom>
                <a:avLst/>
                <a:gdLst>
                  <a:gd name="T0" fmla="*/ 8 w 16"/>
                  <a:gd name="T1" fmla="*/ 78 h 78"/>
                  <a:gd name="T2" fmla="*/ 16 w 16"/>
                  <a:gd name="T3" fmla="*/ 39 h 78"/>
                  <a:gd name="T4" fmla="*/ 8 w 16"/>
                  <a:gd name="T5" fmla="*/ 0 h 78"/>
                  <a:gd name="T6" fmla="*/ 0 w 16"/>
                  <a:gd name="T7" fmla="*/ 39 h 78"/>
                  <a:gd name="T8" fmla="*/ 8 w 16"/>
                  <a:gd name="T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78"/>
                    </a:move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5"/>
                      <a:pt x="13" y="12"/>
                      <a:pt x="8" y="0"/>
                    </a:cubicBezTo>
                    <a:cubicBezTo>
                      <a:pt x="3" y="12"/>
                      <a:pt x="0" y="25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 bwMode="auto">
              <a:xfrm>
                <a:off x="1171724" y="3433205"/>
                <a:ext cx="955675" cy="203200"/>
              </a:xfrm>
              <a:custGeom>
                <a:avLst/>
                <a:gdLst>
                  <a:gd name="T0" fmla="*/ 84 w 84"/>
                  <a:gd name="T1" fmla="*/ 9 h 18"/>
                  <a:gd name="T2" fmla="*/ 42 w 84"/>
                  <a:gd name="T3" fmla="*/ 0 h 18"/>
                  <a:gd name="T4" fmla="*/ 0 w 84"/>
                  <a:gd name="T5" fmla="*/ 9 h 18"/>
                  <a:gd name="T6" fmla="*/ 42 w 84"/>
                  <a:gd name="T7" fmla="*/ 18 h 18"/>
                  <a:gd name="T8" fmla="*/ 84 w 8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84" y="9"/>
                    </a:move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8455" name="TextBox 37"/>
            <p:cNvSpPr txBox="1">
              <a:spLocks noChangeArrowheads="1"/>
            </p:cNvSpPr>
            <p:nvPr/>
          </p:nvSpPr>
          <p:spPr bwMode="auto">
            <a:xfrm>
              <a:off x="1119664" y="2731617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6" name="TextBox 53"/>
            <p:cNvSpPr txBox="1">
              <a:spLocks noChangeArrowheads="1"/>
            </p:cNvSpPr>
            <p:nvPr/>
          </p:nvSpPr>
          <p:spPr bwMode="auto">
            <a:xfrm>
              <a:off x="2675813" y="2731617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7" name="TextBox 54"/>
            <p:cNvSpPr txBox="1">
              <a:spLocks noChangeArrowheads="1"/>
            </p:cNvSpPr>
            <p:nvPr/>
          </p:nvSpPr>
          <p:spPr bwMode="auto">
            <a:xfrm>
              <a:off x="1119664" y="4316537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8" name="TextBox 55"/>
            <p:cNvSpPr txBox="1">
              <a:spLocks noChangeArrowheads="1"/>
            </p:cNvSpPr>
            <p:nvPr/>
          </p:nvSpPr>
          <p:spPr bwMode="auto">
            <a:xfrm>
              <a:off x="2675813" y="4316537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042376" y="3070387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042376" y="26576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598510" y="3070387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598510" y="26576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042376" y="4651373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042376" y="42370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598510" y="4651373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598510" y="42370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67" name="TextBox 63"/>
            <p:cNvSpPr txBox="1">
              <a:spLocks noChangeArrowheads="1"/>
            </p:cNvSpPr>
            <p:nvPr/>
          </p:nvSpPr>
          <p:spPr bwMode="auto">
            <a:xfrm>
              <a:off x="1119664" y="1956914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45%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468" name="TextBox 64"/>
            <p:cNvSpPr txBox="1">
              <a:spLocks noChangeArrowheads="1"/>
            </p:cNvSpPr>
            <p:nvPr/>
          </p:nvSpPr>
          <p:spPr bwMode="auto">
            <a:xfrm>
              <a:off x="2675813" y="1956914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469" name="TextBox 65"/>
            <p:cNvSpPr txBox="1">
              <a:spLocks noChangeArrowheads="1"/>
            </p:cNvSpPr>
            <p:nvPr/>
          </p:nvSpPr>
          <p:spPr bwMode="auto">
            <a:xfrm>
              <a:off x="1119664" y="3537296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470" name="TextBox 66"/>
            <p:cNvSpPr txBox="1">
              <a:spLocks noChangeArrowheads="1"/>
            </p:cNvSpPr>
            <p:nvPr/>
          </p:nvSpPr>
          <p:spPr bwMode="auto">
            <a:xfrm>
              <a:off x="2675813" y="3537296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17%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453" name="TextBox 2"/>
          <p:cNvSpPr txBox="1">
            <a:spLocks noChangeArrowheads="1"/>
          </p:cNvSpPr>
          <p:nvPr/>
        </p:nvSpPr>
        <p:spPr bwMode="auto">
          <a:xfrm>
            <a:off x="4562475" y="1779588"/>
            <a:ext cx="37782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1978025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780175" y="1504405"/>
            <a:ext cx="87969" cy="371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60602" y="1535786"/>
            <a:ext cx="4655110" cy="3811828"/>
            <a:chOff x="1752750" y="1149350"/>
            <a:chExt cx="5598963" cy="45847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Freeform 6"/>
            <p:cNvSpPr/>
            <p:nvPr/>
          </p:nvSpPr>
          <p:spPr bwMode="auto">
            <a:xfrm>
              <a:off x="1776413" y="2978150"/>
              <a:ext cx="2770187" cy="2755900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381375" y="1576388"/>
              <a:ext cx="3432175" cy="3430588"/>
            </a:xfrm>
            <a:custGeom>
              <a:avLst/>
              <a:gdLst>
                <a:gd name="T0" fmla="*/ 148 w 274"/>
                <a:gd name="T1" fmla="*/ 268 h 274"/>
                <a:gd name="T2" fmla="*/ 268 w 274"/>
                <a:gd name="T3" fmla="*/ 126 h 274"/>
                <a:gd name="T4" fmla="*/ 126 w 274"/>
                <a:gd name="T5" fmla="*/ 6 h 274"/>
                <a:gd name="T6" fmla="*/ 6 w 274"/>
                <a:gd name="T7" fmla="*/ 148 h 274"/>
                <a:gd name="T8" fmla="*/ 148 w 274"/>
                <a:gd name="T9" fmla="*/ 26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4783138" y="2952750"/>
              <a:ext cx="2568575" cy="2581275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4783138" y="2990850"/>
              <a:ext cx="2005012" cy="1941513"/>
            </a:xfrm>
            <a:custGeom>
              <a:avLst/>
              <a:gdLst>
                <a:gd name="T0" fmla="*/ 156 w 160"/>
                <a:gd name="T1" fmla="*/ 17 h 155"/>
                <a:gd name="T2" fmla="*/ 94 w 160"/>
                <a:gd name="T3" fmla="*/ 2 h 155"/>
                <a:gd name="T4" fmla="*/ 4 w 160"/>
                <a:gd name="T5" fmla="*/ 109 h 155"/>
                <a:gd name="T6" fmla="*/ 21 w 160"/>
                <a:gd name="T7" fmla="*/ 155 h 155"/>
                <a:gd name="T8" fmla="*/ 36 w 160"/>
                <a:gd name="T9" fmla="*/ 155 h 155"/>
                <a:gd name="T10" fmla="*/ 156 w 160"/>
                <a:gd name="T11" fmla="*/ 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55">
                  <a:moveTo>
                    <a:pt x="156" y="17"/>
                  </a:moveTo>
                  <a:cubicBezTo>
                    <a:pt x="138" y="6"/>
                    <a:pt x="117" y="0"/>
                    <a:pt x="94" y="2"/>
                  </a:cubicBezTo>
                  <a:cubicBezTo>
                    <a:pt x="40" y="7"/>
                    <a:pt x="0" y="54"/>
                    <a:pt x="4" y="109"/>
                  </a:cubicBezTo>
                  <a:cubicBezTo>
                    <a:pt x="6" y="126"/>
                    <a:pt x="12" y="142"/>
                    <a:pt x="21" y="155"/>
                  </a:cubicBezTo>
                  <a:cubicBezTo>
                    <a:pt x="26" y="155"/>
                    <a:pt x="31" y="155"/>
                    <a:pt x="36" y="155"/>
                  </a:cubicBezTo>
                  <a:cubicBezTo>
                    <a:pt x="107" y="149"/>
                    <a:pt x="160" y="88"/>
                    <a:pt x="156" y="17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79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5573713" y="1149350"/>
              <a:ext cx="1565275" cy="1566863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5597525" y="1738313"/>
              <a:ext cx="1003300" cy="977900"/>
            </a:xfrm>
            <a:custGeom>
              <a:avLst/>
              <a:gdLst>
                <a:gd name="T0" fmla="*/ 66 w 80"/>
                <a:gd name="T1" fmla="*/ 75 h 78"/>
                <a:gd name="T2" fmla="*/ 80 w 80"/>
                <a:gd name="T3" fmla="*/ 72 h 78"/>
                <a:gd name="T4" fmla="*/ 3 w 80"/>
                <a:gd name="T5" fmla="*/ 0 h 78"/>
                <a:gd name="T6" fmla="*/ 1 w 80"/>
                <a:gd name="T7" fmla="*/ 20 h 78"/>
                <a:gd name="T8" fmla="*/ 66 w 80"/>
                <a:gd name="T9" fmla="*/ 7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8">
                  <a:moveTo>
                    <a:pt x="66" y="75"/>
                  </a:moveTo>
                  <a:cubicBezTo>
                    <a:pt x="71" y="74"/>
                    <a:pt x="76" y="73"/>
                    <a:pt x="80" y="72"/>
                  </a:cubicBezTo>
                  <a:cubicBezTo>
                    <a:pt x="66" y="38"/>
                    <a:pt x="37" y="12"/>
                    <a:pt x="3" y="0"/>
                  </a:cubicBezTo>
                  <a:cubicBezTo>
                    <a:pt x="1" y="6"/>
                    <a:pt x="0" y="13"/>
                    <a:pt x="1" y="20"/>
                  </a:cubicBezTo>
                  <a:cubicBezTo>
                    <a:pt x="4" y="53"/>
                    <a:pt x="33" y="78"/>
                    <a:pt x="66" y="75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79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2"/>
            <p:cNvSpPr/>
            <p:nvPr/>
          </p:nvSpPr>
          <p:spPr bwMode="auto">
            <a:xfrm>
              <a:off x="2303463" y="1338263"/>
              <a:ext cx="2343150" cy="2341563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3392488" y="1814513"/>
              <a:ext cx="1254125" cy="1814513"/>
            </a:xfrm>
            <a:custGeom>
              <a:avLst/>
              <a:gdLst>
                <a:gd name="T0" fmla="*/ 77 w 100"/>
                <a:gd name="T1" fmla="*/ 0 h 145"/>
                <a:gd name="T2" fmla="*/ 5 w 100"/>
                <a:gd name="T3" fmla="*/ 129 h 145"/>
                <a:gd name="T4" fmla="*/ 7 w 100"/>
                <a:gd name="T5" fmla="*/ 145 h 145"/>
                <a:gd name="T6" fmla="*/ 14 w 100"/>
                <a:gd name="T7" fmla="*/ 144 h 145"/>
                <a:gd name="T8" fmla="*/ 96 w 100"/>
                <a:gd name="T9" fmla="*/ 47 h 145"/>
                <a:gd name="T10" fmla="*/ 77 w 100"/>
                <a:gd name="T1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45">
                  <a:moveTo>
                    <a:pt x="77" y="0"/>
                  </a:moveTo>
                  <a:cubicBezTo>
                    <a:pt x="31" y="24"/>
                    <a:pt x="0" y="74"/>
                    <a:pt x="5" y="129"/>
                  </a:cubicBezTo>
                  <a:cubicBezTo>
                    <a:pt x="6" y="134"/>
                    <a:pt x="6" y="140"/>
                    <a:pt x="7" y="145"/>
                  </a:cubicBezTo>
                  <a:cubicBezTo>
                    <a:pt x="10" y="145"/>
                    <a:pt x="12" y="144"/>
                    <a:pt x="14" y="144"/>
                  </a:cubicBezTo>
                  <a:cubicBezTo>
                    <a:pt x="64" y="140"/>
                    <a:pt x="100" y="97"/>
                    <a:pt x="96" y="47"/>
                  </a:cubicBezTo>
                  <a:cubicBezTo>
                    <a:pt x="94" y="30"/>
                    <a:pt x="88" y="13"/>
                    <a:pt x="77" y="0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79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2579688" y="3003550"/>
              <a:ext cx="1527175" cy="650875"/>
            </a:xfrm>
            <a:custGeom>
              <a:avLst/>
              <a:gdLst>
                <a:gd name="T0" fmla="*/ 79 w 122"/>
                <a:gd name="T1" fmla="*/ 49 h 52"/>
                <a:gd name="T2" fmla="*/ 122 w 122"/>
                <a:gd name="T3" fmla="*/ 34 h 52"/>
                <a:gd name="T4" fmla="*/ 37 w 122"/>
                <a:gd name="T5" fmla="*/ 3 h 52"/>
                <a:gd name="T6" fmla="*/ 0 w 122"/>
                <a:gd name="T7" fmla="*/ 13 h 52"/>
                <a:gd name="T8" fmla="*/ 79 w 122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52">
                  <a:moveTo>
                    <a:pt x="79" y="49"/>
                  </a:moveTo>
                  <a:cubicBezTo>
                    <a:pt x="95" y="48"/>
                    <a:pt x="110" y="43"/>
                    <a:pt x="122" y="34"/>
                  </a:cubicBezTo>
                  <a:cubicBezTo>
                    <a:pt x="101" y="13"/>
                    <a:pt x="70" y="0"/>
                    <a:pt x="37" y="3"/>
                  </a:cubicBezTo>
                  <a:cubicBezTo>
                    <a:pt x="24" y="4"/>
                    <a:pt x="11" y="8"/>
                    <a:pt x="0" y="13"/>
                  </a:cubicBezTo>
                  <a:cubicBezTo>
                    <a:pt x="18" y="38"/>
                    <a:pt x="47" y="52"/>
                    <a:pt x="79" y="4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15"/>
            <p:cNvSpPr/>
            <p:nvPr/>
          </p:nvSpPr>
          <p:spPr bwMode="auto">
            <a:xfrm>
              <a:off x="3443288" y="3065463"/>
              <a:ext cx="1052512" cy="1716088"/>
            </a:xfrm>
            <a:custGeom>
              <a:avLst/>
              <a:gdLst>
                <a:gd name="T0" fmla="*/ 2 w 84"/>
                <a:gd name="T1" fmla="*/ 0 h 137"/>
                <a:gd name="T2" fmla="*/ 1 w 84"/>
                <a:gd name="T3" fmla="*/ 29 h 137"/>
                <a:gd name="T4" fmla="*/ 77 w 84"/>
                <a:gd name="T5" fmla="*/ 137 h 137"/>
                <a:gd name="T6" fmla="*/ 83 w 84"/>
                <a:gd name="T7" fmla="*/ 94 h 137"/>
                <a:gd name="T8" fmla="*/ 2 w 84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37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5" y="78"/>
                    <a:pt x="36" y="118"/>
                    <a:pt x="77" y="137"/>
                  </a:cubicBezTo>
                  <a:cubicBezTo>
                    <a:pt x="82" y="124"/>
                    <a:pt x="84" y="109"/>
                    <a:pt x="83" y="94"/>
                  </a:cubicBezTo>
                  <a:cubicBezTo>
                    <a:pt x="79" y="47"/>
                    <a:pt x="45" y="11"/>
                    <a:pt x="2" y="0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79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16"/>
            <p:cNvSpPr/>
            <p:nvPr/>
          </p:nvSpPr>
          <p:spPr bwMode="auto">
            <a:xfrm>
              <a:off x="3443288" y="3065463"/>
              <a:ext cx="663575" cy="563563"/>
            </a:xfrm>
            <a:custGeom>
              <a:avLst/>
              <a:gdLst>
                <a:gd name="T0" fmla="*/ 2 w 53"/>
                <a:gd name="T1" fmla="*/ 0 h 45"/>
                <a:gd name="T2" fmla="*/ 1 w 53"/>
                <a:gd name="T3" fmla="*/ 29 h 45"/>
                <a:gd name="T4" fmla="*/ 3 w 53"/>
                <a:gd name="T5" fmla="*/ 45 h 45"/>
                <a:gd name="T6" fmla="*/ 10 w 53"/>
                <a:gd name="T7" fmla="*/ 44 h 45"/>
                <a:gd name="T8" fmla="*/ 53 w 53"/>
                <a:gd name="T9" fmla="*/ 29 h 45"/>
                <a:gd name="T10" fmla="*/ 51 w 53"/>
                <a:gd name="T11" fmla="*/ 28 h 45"/>
                <a:gd name="T12" fmla="*/ 51 w 53"/>
                <a:gd name="T13" fmla="*/ 28 h 45"/>
                <a:gd name="T14" fmla="*/ 2 w 53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45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2" y="34"/>
                    <a:pt x="2" y="40"/>
                    <a:pt x="3" y="45"/>
                  </a:cubicBezTo>
                  <a:cubicBezTo>
                    <a:pt x="6" y="45"/>
                    <a:pt x="8" y="44"/>
                    <a:pt x="10" y="44"/>
                  </a:cubicBezTo>
                  <a:cubicBezTo>
                    <a:pt x="26" y="43"/>
                    <a:pt x="41" y="38"/>
                    <a:pt x="53" y="29"/>
                  </a:cubicBezTo>
                  <a:cubicBezTo>
                    <a:pt x="52" y="29"/>
                    <a:pt x="52" y="28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38" y="14"/>
                    <a:pt x="21" y="5"/>
                    <a:pt x="2" y="0"/>
                  </a:cubicBezTo>
                  <a:close/>
                </a:path>
              </a:pathLst>
            </a:custGeom>
            <a:solidFill>
              <a:srgbClr val="F5A855">
                <a:alpha val="48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52750" y="3876262"/>
              <a:ext cx="2480601" cy="11105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52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97386" y="1476703"/>
              <a:ext cx="1341603" cy="6293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16%</a:t>
              </a:r>
              <a:endParaRPr lang="en-US" altLang="zh-CN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94162" y="4507204"/>
              <a:ext cx="1213260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32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10370" y="1808033"/>
              <a:ext cx="1528571" cy="7033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2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08746" y="2676417"/>
              <a:ext cx="2792047" cy="14437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2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72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477" name="TextBox 73"/>
          <p:cNvSpPr txBox="1">
            <a:spLocks noChangeArrowheads="1"/>
          </p:cNvSpPr>
          <p:nvPr/>
        </p:nvSpPr>
        <p:spPr bwMode="auto">
          <a:xfrm>
            <a:off x="6276975" y="1665288"/>
            <a:ext cx="1992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清晰的演示向导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78" name="TextBox 74"/>
          <p:cNvSpPr txBox="1">
            <a:spLocks noChangeArrowheads="1"/>
          </p:cNvSpPr>
          <p:nvPr/>
        </p:nvSpPr>
        <p:spPr bwMode="auto">
          <a:xfrm>
            <a:off x="6276975" y="2279650"/>
            <a:ext cx="1992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美观的定制设计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79" name="TextBox 75"/>
          <p:cNvSpPr txBox="1">
            <a:spLocks noChangeArrowheads="1"/>
          </p:cNvSpPr>
          <p:nvPr/>
        </p:nvSpPr>
        <p:spPr bwMode="auto">
          <a:xfrm>
            <a:off x="6276975" y="2894013"/>
            <a:ext cx="1992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创意的动画效果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0" name="TextBox 77"/>
          <p:cNvSpPr txBox="1">
            <a:spLocks noChangeArrowheads="1"/>
          </p:cNvSpPr>
          <p:nvPr/>
        </p:nvSpPr>
        <p:spPr bwMode="auto">
          <a:xfrm>
            <a:off x="6276975" y="4735513"/>
            <a:ext cx="19923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有效的内容展现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1" name="TextBox 78"/>
          <p:cNvSpPr txBox="1">
            <a:spLocks noChangeArrowheads="1"/>
          </p:cNvSpPr>
          <p:nvPr/>
        </p:nvSpPr>
        <p:spPr bwMode="auto">
          <a:xfrm>
            <a:off x="6276975" y="4122738"/>
            <a:ext cx="1992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超值的服务报价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2" name="TextBox 79"/>
          <p:cNvSpPr txBox="1">
            <a:spLocks noChangeArrowheads="1"/>
          </p:cNvSpPr>
          <p:nvPr/>
        </p:nvSpPr>
        <p:spPr bwMode="auto">
          <a:xfrm>
            <a:off x="6276975" y="3508375"/>
            <a:ext cx="1992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持续的技术支持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126163" y="1760538"/>
            <a:ext cx="150812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126163" y="2374900"/>
            <a:ext cx="150812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6126163" y="3001963"/>
            <a:ext cx="150812" cy="15081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126163" y="3602038"/>
            <a:ext cx="150812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6126163" y="4216400"/>
            <a:ext cx="150812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6126163" y="4830763"/>
            <a:ext cx="150812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16200000" flipH="1" flipV="1">
            <a:off x="4528016" y="-171610"/>
            <a:ext cx="87969" cy="7721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081666" y="1285147"/>
            <a:ext cx="5001306" cy="1947216"/>
            <a:chOff x="2081666" y="1285147"/>
            <a:chExt cx="5001306" cy="1947216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8" name="Freeform 6"/>
            <p:cNvSpPr/>
            <p:nvPr/>
          </p:nvSpPr>
          <p:spPr bwMode="auto">
            <a:xfrm>
              <a:off x="5138085" y="1285147"/>
              <a:ext cx="1944887" cy="1947216"/>
            </a:xfrm>
            <a:custGeom>
              <a:avLst/>
              <a:gdLst>
                <a:gd name="T0" fmla="*/ 0 w 224"/>
                <a:gd name="T1" fmla="*/ 112 h 224"/>
                <a:gd name="T2" fmla="*/ 0 w 224"/>
                <a:gd name="T3" fmla="*/ 112 h 224"/>
                <a:gd name="T4" fmla="*/ 112 w 224"/>
                <a:gd name="T5" fmla="*/ 0 h 224"/>
                <a:gd name="T6" fmla="*/ 224 w 224"/>
                <a:gd name="T7" fmla="*/ 0 h 224"/>
                <a:gd name="T8" fmla="*/ 224 w 224"/>
                <a:gd name="T9" fmla="*/ 112 h 224"/>
                <a:gd name="T10" fmla="*/ 112 w 224"/>
                <a:gd name="T11" fmla="*/ 224 h 224"/>
                <a:gd name="T12" fmla="*/ 112 w 224"/>
                <a:gd name="T13" fmla="*/ 224 h 224"/>
                <a:gd name="T14" fmla="*/ 0 w 224"/>
                <a:gd name="T15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3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0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3654104" y="1285147"/>
              <a:ext cx="1944887" cy="1947216"/>
            </a:xfrm>
            <a:custGeom>
              <a:avLst/>
              <a:gdLst>
                <a:gd name="T0" fmla="*/ 0 w 224"/>
                <a:gd name="T1" fmla="*/ 112 h 224"/>
                <a:gd name="T2" fmla="*/ 0 w 224"/>
                <a:gd name="T3" fmla="*/ 112 h 224"/>
                <a:gd name="T4" fmla="*/ 112 w 224"/>
                <a:gd name="T5" fmla="*/ 0 h 224"/>
                <a:gd name="T6" fmla="*/ 224 w 224"/>
                <a:gd name="T7" fmla="*/ 0 h 224"/>
                <a:gd name="T8" fmla="*/ 224 w 224"/>
                <a:gd name="T9" fmla="*/ 112 h 224"/>
                <a:gd name="T10" fmla="*/ 112 w 224"/>
                <a:gd name="T11" fmla="*/ 224 h 224"/>
                <a:gd name="T12" fmla="*/ 112 w 224"/>
                <a:gd name="T13" fmla="*/ 224 h 224"/>
                <a:gd name="T14" fmla="*/ 0 w 224"/>
                <a:gd name="T15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0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2081666" y="1285147"/>
              <a:ext cx="1944887" cy="1947216"/>
            </a:xfrm>
            <a:custGeom>
              <a:avLst/>
              <a:gdLst>
                <a:gd name="T0" fmla="*/ 0 w 224"/>
                <a:gd name="T1" fmla="*/ 112 h 224"/>
                <a:gd name="T2" fmla="*/ 0 w 224"/>
                <a:gd name="T3" fmla="*/ 112 h 224"/>
                <a:gd name="T4" fmla="*/ 112 w 224"/>
                <a:gd name="T5" fmla="*/ 0 h 224"/>
                <a:gd name="T6" fmla="*/ 224 w 224"/>
                <a:gd name="T7" fmla="*/ 0 h 224"/>
                <a:gd name="T8" fmla="*/ 224 w 224"/>
                <a:gd name="T9" fmla="*/ 112 h 224"/>
                <a:gd name="T10" fmla="*/ 112 w 224"/>
                <a:gd name="T11" fmla="*/ 224 h 224"/>
                <a:gd name="T12" fmla="*/ 112 w 224"/>
                <a:gd name="T13" fmla="*/ 224 h 224"/>
                <a:gd name="T14" fmla="*/ 0 w 224"/>
                <a:gd name="T15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5363882" y="1372440"/>
              <a:ext cx="356155" cy="1581749"/>
            </a:xfrm>
            <a:custGeom>
              <a:avLst/>
              <a:gdLst>
                <a:gd name="T0" fmla="*/ 41 w 41"/>
                <a:gd name="T1" fmla="*/ 0 h 182"/>
                <a:gd name="T2" fmla="*/ 41 w 41"/>
                <a:gd name="T3" fmla="*/ 103 h 182"/>
                <a:gd name="T4" fmla="*/ 8 w 41"/>
                <a:gd name="T5" fmla="*/ 182 h 182"/>
                <a:gd name="T6" fmla="*/ 0 w 41"/>
                <a:gd name="T7" fmla="*/ 174 h 182"/>
                <a:gd name="T8" fmla="*/ 27 w 41"/>
                <a:gd name="T9" fmla="*/ 102 h 182"/>
                <a:gd name="T10" fmla="*/ 27 w 41"/>
                <a:gd name="T11" fmla="*/ 7 h 182"/>
                <a:gd name="T12" fmla="*/ 41 w 41"/>
                <a:gd name="T1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82">
                  <a:moveTo>
                    <a:pt x="41" y="0"/>
                  </a:moveTo>
                  <a:cubicBezTo>
                    <a:pt x="41" y="103"/>
                    <a:pt x="41" y="103"/>
                    <a:pt x="41" y="103"/>
                  </a:cubicBezTo>
                  <a:cubicBezTo>
                    <a:pt x="41" y="134"/>
                    <a:pt x="28" y="162"/>
                    <a:pt x="8" y="182"/>
                  </a:cubicBezTo>
                  <a:cubicBezTo>
                    <a:pt x="5" y="180"/>
                    <a:pt x="3" y="177"/>
                    <a:pt x="0" y="174"/>
                  </a:cubicBezTo>
                  <a:cubicBezTo>
                    <a:pt x="17" y="155"/>
                    <a:pt x="27" y="130"/>
                    <a:pt x="27" y="102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4"/>
                    <a:pt x="36" y="2"/>
                    <a:pt x="4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3844985" y="1436456"/>
              <a:ext cx="259551" cy="1478161"/>
            </a:xfrm>
            <a:custGeom>
              <a:avLst/>
              <a:gdLst>
                <a:gd name="T0" fmla="*/ 30 w 30"/>
                <a:gd name="T1" fmla="*/ 0 h 170"/>
                <a:gd name="T2" fmla="*/ 30 w 30"/>
                <a:gd name="T3" fmla="*/ 95 h 170"/>
                <a:gd name="T4" fmla="*/ 7 w 30"/>
                <a:gd name="T5" fmla="*/ 170 h 170"/>
                <a:gd name="T6" fmla="*/ 0 w 30"/>
                <a:gd name="T7" fmla="*/ 161 h 170"/>
                <a:gd name="T8" fmla="*/ 0 w 30"/>
                <a:gd name="T9" fmla="*/ 161 h 170"/>
                <a:gd name="T10" fmla="*/ 21 w 30"/>
                <a:gd name="T11" fmla="*/ 95 h 170"/>
                <a:gd name="T12" fmla="*/ 21 w 30"/>
                <a:gd name="T13" fmla="*/ 7 h 170"/>
                <a:gd name="T14" fmla="*/ 30 w 30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0">
                  <a:moveTo>
                    <a:pt x="30" y="0"/>
                  </a:moveTo>
                  <a:cubicBezTo>
                    <a:pt x="30" y="95"/>
                    <a:pt x="30" y="95"/>
                    <a:pt x="30" y="95"/>
                  </a:cubicBezTo>
                  <a:cubicBezTo>
                    <a:pt x="30" y="124"/>
                    <a:pt x="21" y="150"/>
                    <a:pt x="7" y="170"/>
                  </a:cubicBezTo>
                  <a:cubicBezTo>
                    <a:pt x="5" y="167"/>
                    <a:pt x="2" y="164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3" y="142"/>
                    <a:pt x="21" y="120"/>
                    <a:pt x="21" y="95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4" y="5"/>
                    <a:pt x="27" y="2"/>
                    <a:pt x="30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0501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2028825" y="293846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2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3568700" y="293846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3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5056188" y="293846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4" name="TextBox 100"/>
          <p:cNvSpPr txBox="1">
            <a:spLocks noChangeArrowheads="1"/>
          </p:cNvSpPr>
          <p:nvPr/>
        </p:nvSpPr>
        <p:spPr bwMode="auto">
          <a:xfrm>
            <a:off x="2320925" y="1903413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27%</a:t>
            </a:r>
            <a:endParaRPr lang="en-US" altLang="zh-CN" sz="4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505" name="TextBox 101"/>
          <p:cNvSpPr txBox="1">
            <a:spLocks noChangeArrowheads="1"/>
          </p:cNvSpPr>
          <p:nvPr/>
        </p:nvSpPr>
        <p:spPr bwMode="auto">
          <a:xfrm>
            <a:off x="4016375" y="1903413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34%</a:t>
            </a:r>
            <a:endParaRPr lang="en-US" altLang="zh-CN" sz="4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506" name="TextBox 102"/>
          <p:cNvSpPr txBox="1">
            <a:spLocks noChangeArrowheads="1"/>
          </p:cNvSpPr>
          <p:nvPr/>
        </p:nvSpPr>
        <p:spPr bwMode="auto">
          <a:xfrm>
            <a:off x="5632450" y="1903413"/>
            <a:ext cx="1522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39%</a:t>
            </a:r>
            <a:endParaRPr lang="en-US" altLang="zh-CN" sz="4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507" name="TextBox 104"/>
          <p:cNvSpPr txBox="1">
            <a:spLocks noChangeArrowheads="1"/>
          </p:cNvSpPr>
          <p:nvPr/>
        </p:nvSpPr>
        <p:spPr bwMode="auto">
          <a:xfrm>
            <a:off x="2584450" y="15827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8" name="TextBox 105"/>
          <p:cNvSpPr txBox="1">
            <a:spLocks noChangeArrowheads="1"/>
          </p:cNvSpPr>
          <p:nvPr/>
        </p:nvSpPr>
        <p:spPr bwMode="auto">
          <a:xfrm>
            <a:off x="4310063" y="15827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9" name="TextBox 106"/>
          <p:cNvSpPr txBox="1">
            <a:spLocks noChangeArrowheads="1"/>
          </p:cNvSpPr>
          <p:nvPr/>
        </p:nvSpPr>
        <p:spPr bwMode="auto">
          <a:xfrm>
            <a:off x="5864225" y="1582738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10" name="组合 65"/>
          <p:cNvGrpSpPr/>
          <p:nvPr/>
        </p:nvGrpSpPr>
        <p:grpSpPr bwMode="auto">
          <a:xfrm>
            <a:off x="796925" y="3925888"/>
            <a:ext cx="7639050" cy="1476375"/>
            <a:chOff x="683399" y="3954072"/>
            <a:chExt cx="7637728" cy="1477328"/>
          </a:xfrm>
        </p:grpSpPr>
        <p:sp>
          <p:nvSpPr>
            <p:cNvPr id="20511" name="TextBox 2"/>
            <p:cNvSpPr txBox="1">
              <a:spLocks noChangeArrowheads="1"/>
            </p:cNvSpPr>
            <p:nvPr/>
          </p:nvSpPr>
          <p:spPr bwMode="auto">
            <a:xfrm>
              <a:off x="812277" y="3954072"/>
              <a:ext cx="750885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512" name="组合 64"/>
            <p:cNvGrpSpPr/>
            <p:nvPr/>
          </p:nvGrpSpPr>
          <p:grpSpPr bwMode="auto">
            <a:xfrm>
              <a:off x="683399" y="4077072"/>
              <a:ext cx="156364" cy="153596"/>
              <a:chOff x="-1519970" y="4275963"/>
              <a:chExt cx="793744" cy="779694"/>
            </a:xfrm>
          </p:grpSpPr>
          <p:sp>
            <p:nvSpPr>
              <p:cNvPr id="137" name="Freeform 35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Freeform 36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Freeform 62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Freeform 63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513" name="组合 166"/>
            <p:cNvGrpSpPr/>
            <p:nvPr/>
          </p:nvGrpSpPr>
          <p:grpSpPr bwMode="auto">
            <a:xfrm>
              <a:off x="683399" y="4894560"/>
              <a:ext cx="156364" cy="153596"/>
              <a:chOff x="-1519970" y="4275963"/>
              <a:chExt cx="793744" cy="779694"/>
            </a:xfrm>
          </p:grpSpPr>
          <p:sp>
            <p:nvSpPr>
              <p:cNvPr id="168" name="Freeform 35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Freeform 36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Freeform 62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Freeform 63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514" name="组合 171"/>
            <p:cNvGrpSpPr/>
            <p:nvPr/>
          </p:nvGrpSpPr>
          <p:grpSpPr bwMode="auto">
            <a:xfrm>
              <a:off x="683399" y="5182592"/>
              <a:ext cx="156364" cy="153596"/>
              <a:chOff x="-1519970" y="4275963"/>
              <a:chExt cx="793744" cy="779694"/>
            </a:xfrm>
          </p:grpSpPr>
          <p:sp>
            <p:nvSpPr>
              <p:cNvPr id="173" name="Freeform 35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Freeform 36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Freeform 62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Freeform 63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1" name="TextBox 639"/>
          <p:cNvSpPr txBox="1">
            <a:spLocks noChangeArrowheads="1"/>
          </p:cNvSpPr>
          <p:nvPr/>
        </p:nvSpPr>
        <p:spPr bwMode="auto">
          <a:xfrm>
            <a:off x="919163" y="1462088"/>
            <a:ext cx="99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2" name="TextBox 640"/>
          <p:cNvSpPr txBox="1">
            <a:spLocks noChangeArrowheads="1"/>
          </p:cNvSpPr>
          <p:nvPr/>
        </p:nvSpPr>
        <p:spPr bwMode="auto">
          <a:xfrm>
            <a:off x="5832475" y="4921250"/>
            <a:ext cx="998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3" name="TextBox 641"/>
          <p:cNvSpPr txBox="1">
            <a:spLocks noChangeArrowheads="1"/>
          </p:cNvSpPr>
          <p:nvPr/>
        </p:nvSpPr>
        <p:spPr bwMode="auto">
          <a:xfrm>
            <a:off x="7510463" y="4333875"/>
            <a:ext cx="99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4" name="TextBox 643"/>
          <p:cNvSpPr txBox="1">
            <a:spLocks noChangeArrowheads="1"/>
          </p:cNvSpPr>
          <p:nvPr/>
        </p:nvSpPr>
        <p:spPr bwMode="auto">
          <a:xfrm>
            <a:off x="7510463" y="4657725"/>
            <a:ext cx="99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25" name="组合 139"/>
          <p:cNvGrpSpPr/>
          <p:nvPr/>
        </p:nvGrpSpPr>
        <p:grpSpPr bwMode="auto">
          <a:xfrm>
            <a:off x="1106488" y="1784350"/>
            <a:ext cx="5703887" cy="3527425"/>
            <a:chOff x="1876425" y="1700213"/>
            <a:chExt cx="5703888" cy="3527424"/>
          </a:xfrm>
        </p:grpSpPr>
        <p:sp>
          <p:nvSpPr>
            <p:cNvPr id="21550" name="Rectangle 71"/>
            <p:cNvSpPr>
              <a:spLocks noChangeArrowheads="1"/>
            </p:cNvSpPr>
            <p:nvPr/>
          </p:nvSpPr>
          <p:spPr bwMode="auto">
            <a:xfrm>
              <a:off x="1958975" y="1700213"/>
              <a:ext cx="25400" cy="346868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51" name="Rectangle 72"/>
            <p:cNvSpPr>
              <a:spLocks noChangeArrowheads="1"/>
            </p:cNvSpPr>
            <p:nvPr/>
          </p:nvSpPr>
          <p:spPr bwMode="auto">
            <a:xfrm>
              <a:off x="1971675" y="5156200"/>
              <a:ext cx="5608638" cy="127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48" name="Freeform 73"/>
            <p:cNvSpPr/>
            <p:nvPr/>
          </p:nvSpPr>
          <p:spPr bwMode="auto">
            <a:xfrm>
              <a:off x="1971675" y="2681288"/>
              <a:ext cx="5464176" cy="2463799"/>
            </a:xfrm>
            <a:custGeom>
              <a:avLst/>
              <a:gdLst>
                <a:gd name="T0" fmla="*/ 30 w 3442"/>
                <a:gd name="T1" fmla="*/ 1552 h 1552"/>
                <a:gd name="T2" fmla="*/ 0 w 3442"/>
                <a:gd name="T3" fmla="*/ 1529 h 1552"/>
                <a:gd name="T4" fmla="*/ 663 w 3442"/>
                <a:gd name="T5" fmla="*/ 685 h 1552"/>
                <a:gd name="T6" fmla="*/ 1627 w 3442"/>
                <a:gd name="T7" fmla="*/ 685 h 1552"/>
                <a:gd name="T8" fmla="*/ 2312 w 3442"/>
                <a:gd name="T9" fmla="*/ 0 h 1552"/>
                <a:gd name="T10" fmla="*/ 3442 w 3442"/>
                <a:gd name="T11" fmla="*/ 0 h 1552"/>
                <a:gd name="T12" fmla="*/ 3442 w 3442"/>
                <a:gd name="T13" fmla="*/ 37 h 1552"/>
                <a:gd name="T14" fmla="*/ 2327 w 3442"/>
                <a:gd name="T15" fmla="*/ 37 h 1552"/>
                <a:gd name="T16" fmla="*/ 1642 w 3442"/>
                <a:gd name="T17" fmla="*/ 723 h 1552"/>
                <a:gd name="T18" fmla="*/ 685 w 3442"/>
                <a:gd name="T19" fmla="*/ 723 h 1552"/>
                <a:gd name="T20" fmla="*/ 30 w 3442"/>
                <a:gd name="T21" fmla="*/ 1552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42" h="1552">
                  <a:moveTo>
                    <a:pt x="30" y="1552"/>
                  </a:moveTo>
                  <a:lnTo>
                    <a:pt x="0" y="1529"/>
                  </a:lnTo>
                  <a:lnTo>
                    <a:pt x="663" y="685"/>
                  </a:lnTo>
                  <a:lnTo>
                    <a:pt x="1627" y="685"/>
                  </a:lnTo>
                  <a:lnTo>
                    <a:pt x="2312" y="0"/>
                  </a:lnTo>
                  <a:lnTo>
                    <a:pt x="3442" y="0"/>
                  </a:lnTo>
                  <a:lnTo>
                    <a:pt x="3442" y="37"/>
                  </a:lnTo>
                  <a:lnTo>
                    <a:pt x="2327" y="37"/>
                  </a:lnTo>
                  <a:lnTo>
                    <a:pt x="1642" y="723"/>
                  </a:lnTo>
                  <a:lnTo>
                    <a:pt x="685" y="723"/>
                  </a:lnTo>
                  <a:lnTo>
                    <a:pt x="30" y="15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" name="Freeform 74"/>
            <p:cNvSpPr/>
            <p:nvPr/>
          </p:nvSpPr>
          <p:spPr bwMode="auto">
            <a:xfrm>
              <a:off x="1995487" y="3422651"/>
              <a:ext cx="5453064" cy="1746250"/>
            </a:xfrm>
            <a:custGeom>
              <a:avLst/>
              <a:gdLst>
                <a:gd name="T0" fmla="*/ 8 w 3435"/>
                <a:gd name="T1" fmla="*/ 1100 h 1100"/>
                <a:gd name="T2" fmla="*/ 0 w 3435"/>
                <a:gd name="T3" fmla="*/ 1062 h 1100"/>
                <a:gd name="T4" fmla="*/ 1228 w 3435"/>
                <a:gd name="T5" fmla="*/ 806 h 1100"/>
                <a:gd name="T6" fmla="*/ 2297 w 3435"/>
                <a:gd name="T7" fmla="*/ 0 h 1100"/>
                <a:gd name="T8" fmla="*/ 3435 w 3435"/>
                <a:gd name="T9" fmla="*/ 293 h 1100"/>
                <a:gd name="T10" fmla="*/ 3427 w 3435"/>
                <a:gd name="T11" fmla="*/ 324 h 1100"/>
                <a:gd name="T12" fmla="*/ 2305 w 3435"/>
                <a:gd name="T13" fmla="*/ 45 h 1100"/>
                <a:gd name="T14" fmla="*/ 1243 w 3435"/>
                <a:gd name="T15" fmla="*/ 836 h 1100"/>
                <a:gd name="T16" fmla="*/ 8 w 3435"/>
                <a:gd name="T17" fmla="*/ 110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5" h="1100">
                  <a:moveTo>
                    <a:pt x="8" y="1100"/>
                  </a:moveTo>
                  <a:lnTo>
                    <a:pt x="0" y="1062"/>
                  </a:lnTo>
                  <a:lnTo>
                    <a:pt x="1228" y="806"/>
                  </a:lnTo>
                  <a:lnTo>
                    <a:pt x="2297" y="0"/>
                  </a:lnTo>
                  <a:lnTo>
                    <a:pt x="3435" y="293"/>
                  </a:lnTo>
                  <a:lnTo>
                    <a:pt x="3427" y="324"/>
                  </a:lnTo>
                  <a:lnTo>
                    <a:pt x="2305" y="45"/>
                  </a:lnTo>
                  <a:lnTo>
                    <a:pt x="1243" y="836"/>
                  </a:lnTo>
                  <a:lnTo>
                    <a:pt x="8" y="110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54" name="Freeform 75"/>
            <p:cNvSpPr/>
            <p:nvPr/>
          </p:nvSpPr>
          <p:spPr bwMode="auto">
            <a:xfrm>
              <a:off x="1958975" y="1843088"/>
              <a:ext cx="5489575" cy="3313112"/>
            </a:xfrm>
            <a:custGeom>
              <a:avLst/>
              <a:gdLst>
                <a:gd name="T0" fmla="*/ 95765938 w 3458"/>
                <a:gd name="T1" fmla="*/ 2147483646 h 2087"/>
                <a:gd name="T2" fmla="*/ 0 w 3458"/>
                <a:gd name="T3" fmla="*/ 2147483646 h 2087"/>
                <a:gd name="T4" fmla="*/ 2147483646 w 3458"/>
                <a:gd name="T5" fmla="*/ 1633061004 h 2087"/>
                <a:gd name="T6" fmla="*/ 2147483646 w 3458"/>
                <a:gd name="T7" fmla="*/ 1633061004 h 2087"/>
                <a:gd name="T8" fmla="*/ 2147483646 w 3458"/>
                <a:gd name="T9" fmla="*/ 627518018 h 2087"/>
                <a:gd name="T10" fmla="*/ 2147483646 w 3458"/>
                <a:gd name="T11" fmla="*/ 0 h 2087"/>
                <a:gd name="T12" fmla="*/ 2147483646 w 3458"/>
                <a:gd name="T13" fmla="*/ 75604676 h 2087"/>
                <a:gd name="T14" fmla="*/ 2147483646 w 3458"/>
                <a:gd name="T15" fmla="*/ 720764579 h 2087"/>
                <a:gd name="T16" fmla="*/ 2147483646 w 3458"/>
                <a:gd name="T17" fmla="*/ 1708665680 h 2087"/>
                <a:gd name="T18" fmla="*/ 95765938 w 3458"/>
                <a:gd name="T19" fmla="*/ 2147483646 h 20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58" h="2087">
                  <a:moveTo>
                    <a:pt x="38" y="2087"/>
                  </a:moveTo>
                  <a:lnTo>
                    <a:pt x="0" y="2064"/>
                  </a:lnTo>
                  <a:lnTo>
                    <a:pt x="859" y="648"/>
                  </a:lnTo>
                  <a:lnTo>
                    <a:pt x="1996" y="249"/>
                  </a:lnTo>
                  <a:lnTo>
                    <a:pt x="3450" y="0"/>
                  </a:lnTo>
                  <a:lnTo>
                    <a:pt x="3458" y="30"/>
                  </a:lnTo>
                  <a:lnTo>
                    <a:pt x="2004" y="286"/>
                  </a:lnTo>
                  <a:lnTo>
                    <a:pt x="882" y="678"/>
                  </a:lnTo>
                  <a:lnTo>
                    <a:pt x="38" y="2087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Oval 76"/>
            <p:cNvSpPr>
              <a:spLocks noChangeArrowheads="1"/>
            </p:cNvSpPr>
            <p:nvPr/>
          </p:nvSpPr>
          <p:spPr bwMode="auto">
            <a:xfrm>
              <a:off x="3275013" y="2836863"/>
              <a:ext cx="142875" cy="142875"/>
            </a:xfrm>
            <a:prstGeom prst="ellipse">
              <a:avLst/>
            </a:pr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56" name="Oval 77"/>
            <p:cNvSpPr>
              <a:spLocks noChangeArrowheads="1"/>
            </p:cNvSpPr>
            <p:nvPr/>
          </p:nvSpPr>
          <p:spPr bwMode="auto">
            <a:xfrm>
              <a:off x="3287713" y="2847975"/>
              <a:ext cx="106363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57" name="Oval 78"/>
            <p:cNvSpPr>
              <a:spLocks noChangeArrowheads="1"/>
            </p:cNvSpPr>
            <p:nvPr/>
          </p:nvSpPr>
          <p:spPr bwMode="auto">
            <a:xfrm>
              <a:off x="2976563" y="3744913"/>
              <a:ext cx="142875" cy="131762"/>
            </a:xfrm>
            <a:prstGeom prst="ellipse">
              <a:avLst/>
            </a:prstGeom>
            <a:solidFill>
              <a:srgbClr val="E65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58" name="Oval 79"/>
            <p:cNvSpPr>
              <a:spLocks noChangeArrowheads="1"/>
            </p:cNvSpPr>
            <p:nvPr/>
          </p:nvSpPr>
          <p:spPr bwMode="auto">
            <a:xfrm>
              <a:off x="3000375" y="3757613"/>
              <a:ext cx="95250" cy="1063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" name="Oval 80"/>
            <p:cNvSpPr>
              <a:spLocks noChangeArrowheads="1"/>
            </p:cNvSpPr>
            <p:nvPr/>
          </p:nvSpPr>
          <p:spPr bwMode="auto">
            <a:xfrm>
              <a:off x="3897312" y="4641850"/>
              <a:ext cx="131763" cy="14446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60" name="Oval 81"/>
            <p:cNvSpPr>
              <a:spLocks noChangeArrowheads="1"/>
            </p:cNvSpPr>
            <p:nvPr/>
          </p:nvSpPr>
          <p:spPr bwMode="auto">
            <a:xfrm>
              <a:off x="3908425" y="4665663"/>
              <a:ext cx="107950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Oval 82"/>
            <p:cNvSpPr>
              <a:spLocks noChangeArrowheads="1"/>
            </p:cNvSpPr>
            <p:nvPr/>
          </p:nvSpPr>
          <p:spPr bwMode="auto">
            <a:xfrm>
              <a:off x="7364413" y="3840162"/>
              <a:ext cx="142875" cy="144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62" name="Oval 83"/>
            <p:cNvSpPr>
              <a:spLocks noChangeArrowheads="1"/>
            </p:cNvSpPr>
            <p:nvPr/>
          </p:nvSpPr>
          <p:spPr bwMode="auto">
            <a:xfrm>
              <a:off x="7388225" y="3863975"/>
              <a:ext cx="107950" cy="968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63" name="Oval 84"/>
            <p:cNvSpPr>
              <a:spLocks noChangeArrowheads="1"/>
            </p:cNvSpPr>
            <p:nvPr/>
          </p:nvSpPr>
          <p:spPr bwMode="auto">
            <a:xfrm>
              <a:off x="7364413" y="2644775"/>
              <a:ext cx="142875" cy="142875"/>
            </a:xfrm>
            <a:prstGeom prst="ellipse">
              <a:avLst/>
            </a:prstGeom>
            <a:solidFill>
              <a:srgbClr val="E65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64" name="Oval 85"/>
            <p:cNvSpPr>
              <a:spLocks noChangeArrowheads="1"/>
            </p:cNvSpPr>
            <p:nvPr/>
          </p:nvSpPr>
          <p:spPr bwMode="auto">
            <a:xfrm>
              <a:off x="7388225" y="2668588"/>
              <a:ext cx="107950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65" name="Oval 86"/>
            <p:cNvSpPr>
              <a:spLocks noChangeArrowheads="1"/>
            </p:cNvSpPr>
            <p:nvPr/>
          </p:nvSpPr>
          <p:spPr bwMode="auto">
            <a:xfrm>
              <a:off x="7364413" y="1808163"/>
              <a:ext cx="142875" cy="130175"/>
            </a:xfrm>
            <a:prstGeom prst="ellipse">
              <a:avLst/>
            </a:pr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66" name="Oval 87"/>
            <p:cNvSpPr>
              <a:spLocks noChangeArrowheads="1"/>
            </p:cNvSpPr>
            <p:nvPr/>
          </p:nvSpPr>
          <p:spPr bwMode="auto">
            <a:xfrm>
              <a:off x="7388225" y="1819275"/>
              <a:ext cx="107950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67" name="Oval 88"/>
            <p:cNvSpPr>
              <a:spLocks noChangeArrowheads="1"/>
            </p:cNvSpPr>
            <p:nvPr/>
          </p:nvSpPr>
          <p:spPr bwMode="auto">
            <a:xfrm>
              <a:off x="4494213" y="3721100"/>
              <a:ext cx="144463" cy="142875"/>
            </a:xfrm>
            <a:prstGeom prst="ellipse">
              <a:avLst/>
            </a:prstGeom>
            <a:solidFill>
              <a:srgbClr val="E65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68" name="Oval 89"/>
            <p:cNvSpPr>
              <a:spLocks noChangeArrowheads="1"/>
            </p:cNvSpPr>
            <p:nvPr/>
          </p:nvSpPr>
          <p:spPr bwMode="auto">
            <a:xfrm>
              <a:off x="4518025" y="3744913"/>
              <a:ext cx="96838" cy="95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793" name="Oval 90"/>
            <p:cNvSpPr>
              <a:spLocks noChangeArrowheads="1"/>
            </p:cNvSpPr>
            <p:nvPr/>
          </p:nvSpPr>
          <p:spPr bwMode="auto">
            <a:xfrm>
              <a:off x="5583238" y="3398838"/>
              <a:ext cx="142875" cy="14287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70" name="Oval 91"/>
            <p:cNvSpPr>
              <a:spLocks noChangeArrowheads="1"/>
            </p:cNvSpPr>
            <p:nvPr/>
          </p:nvSpPr>
          <p:spPr bwMode="auto">
            <a:xfrm>
              <a:off x="5594350" y="3422650"/>
              <a:ext cx="107950" cy="95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71" name="Oval 92"/>
            <p:cNvSpPr>
              <a:spLocks noChangeArrowheads="1"/>
            </p:cNvSpPr>
            <p:nvPr/>
          </p:nvSpPr>
          <p:spPr bwMode="auto">
            <a:xfrm>
              <a:off x="5594350" y="2644775"/>
              <a:ext cx="131763" cy="142875"/>
            </a:xfrm>
            <a:prstGeom prst="ellipse">
              <a:avLst/>
            </a:prstGeom>
            <a:solidFill>
              <a:srgbClr val="E65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72" name="Oval 93"/>
            <p:cNvSpPr>
              <a:spLocks noChangeArrowheads="1"/>
            </p:cNvSpPr>
            <p:nvPr/>
          </p:nvSpPr>
          <p:spPr bwMode="auto">
            <a:xfrm>
              <a:off x="5607050" y="2668588"/>
              <a:ext cx="107950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73" name="Oval 94"/>
            <p:cNvSpPr>
              <a:spLocks noChangeArrowheads="1"/>
            </p:cNvSpPr>
            <p:nvPr/>
          </p:nvSpPr>
          <p:spPr bwMode="auto">
            <a:xfrm>
              <a:off x="5068888" y="2201863"/>
              <a:ext cx="142875" cy="144462"/>
            </a:xfrm>
            <a:prstGeom prst="ellipse">
              <a:avLst/>
            </a:pr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74" name="Oval 95"/>
            <p:cNvSpPr>
              <a:spLocks noChangeArrowheads="1"/>
            </p:cNvSpPr>
            <p:nvPr/>
          </p:nvSpPr>
          <p:spPr bwMode="auto">
            <a:xfrm>
              <a:off x="5092700" y="2225675"/>
              <a:ext cx="95250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75" name="Oval 96"/>
            <p:cNvSpPr>
              <a:spLocks noChangeArrowheads="1"/>
            </p:cNvSpPr>
            <p:nvPr/>
          </p:nvSpPr>
          <p:spPr bwMode="auto">
            <a:xfrm>
              <a:off x="1971675" y="5119688"/>
              <a:ext cx="47625" cy="49212"/>
            </a:xfrm>
            <a:prstGeom prst="ellipse">
              <a:avLst/>
            </a:pr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76" name="Rectangle 97"/>
            <p:cNvSpPr>
              <a:spLocks noChangeArrowheads="1"/>
            </p:cNvSpPr>
            <p:nvPr/>
          </p:nvSpPr>
          <p:spPr bwMode="auto">
            <a:xfrm>
              <a:off x="1876425" y="5156200"/>
              <a:ext cx="95250" cy="127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77" name="Rectangle 98"/>
            <p:cNvSpPr>
              <a:spLocks noChangeArrowheads="1"/>
            </p:cNvSpPr>
            <p:nvPr/>
          </p:nvSpPr>
          <p:spPr bwMode="auto">
            <a:xfrm>
              <a:off x="1876425" y="4606925"/>
              <a:ext cx="95250" cy="11112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78" name="Rectangle 99"/>
            <p:cNvSpPr>
              <a:spLocks noChangeArrowheads="1"/>
            </p:cNvSpPr>
            <p:nvPr/>
          </p:nvSpPr>
          <p:spPr bwMode="auto">
            <a:xfrm>
              <a:off x="1876425" y="4043363"/>
              <a:ext cx="95250" cy="127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79" name="Rectangle 100"/>
            <p:cNvSpPr>
              <a:spLocks noChangeArrowheads="1"/>
            </p:cNvSpPr>
            <p:nvPr/>
          </p:nvSpPr>
          <p:spPr bwMode="auto">
            <a:xfrm>
              <a:off x="1876425" y="3494088"/>
              <a:ext cx="95250" cy="11112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80" name="Rectangle 101"/>
            <p:cNvSpPr>
              <a:spLocks noChangeArrowheads="1"/>
            </p:cNvSpPr>
            <p:nvPr/>
          </p:nvSpPr>
          <p:spPr bwMode="auto">
            <a:xfrm>
              <a:off x="1876425" y="2943225"/>
              <a:ext cx="95250" cy="127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81" name="Rectangle 102"/>
            <p:cNvSpPr>
              <a:spLocks noChangeArrowheads="1"/>
            </p:cNvSpPr>
            <p:nvPr/>
          </p:nvSpPr>
          <p:spPr bwMode="auto">
            <a:xfrm>
              <a:off x="1876425" y="2381250"/>
              <a:ext cx="95250" cy="12700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82" name="Rectangle 103"/>
            <p:cNvSpPr>
              <a:spLocks noChangeArrowheads="1"/>
            </p:cNvSpPr>
            <p:nvPr/>
          </p:nvSpPr>
          <p:spPr bwMode="auto">
            <a:xfrm>
              <a:off x="1876425" y="1831975"/>
              <a:ext cx="95250" cy="11112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83" name="Rectangle 104"/>
            <p:cNvSpPr>
              <a:spLocks noChangeArrowheads="1"/>
            </p:cNvSpPr>
            <p:nvPr/>
          </p:nvSpPr>
          <p:spPr bwMode="auto">
            <a:xfrm>
              <a:off x="2163763" y="5168900"/>
              <a:ext cx="11113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84" name="Rectangle 105"/>
            <p:cNvSpPr>
              <a:spLocks noChangeArrowheads="1"/>
            </p:cNvSpPr>
            <p:nvPr/>
          </p:nvSpPr>
          <p:spPr bwMode="auto">
            <a:xfrm>
              <a:off x="2366963" y="5168900"/>
              <a:ext cx="11113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85" name="Rectangle 106"/>
            <p:cNvSpPr>
              <a:spLocks noChangeArrowheads="1"/>
            </p:cNvSpPr>
            <p:nvPr/>
          </p:nvSpPr>
          <p:spPr bwMode="auto">
            <a:xfrm>
              <a:off x="2570163" y="5168900"/>
              <a:ext cx="11113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86" name="Rectangle 107"/>
            <p:cNvSpPr>
              <a:spLocks noChangeArrowheads="1"/>
            </p:cNvSpPr>
            <p:nvPr/>
          </p:nvSpPr>
          <p:spPr bwMode="auto">
            <a:xfrm>
              <a:off x="2760663" y="5168900"/>
              <a:ext cx="12700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87" name="Rectangle 108"/>
            <p:cNvSpPr>
              <a:spLocks noChangeArrowheads="1"/>
            </p:cNvSpPr>
            <p:nvPr/>
          </p:nvSpPr>
          <p:spPr bwMode="auto">
            <a:xfrm>
              <a:off x="2963863" y="5168900"/>
              <a:ext cx="12700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88" name="Rectangle 109"/>
            <p:cNvSpPr>
              <a:spLocks noChangeArrowheads="1"/>
            </p:cNvSpPr>
            <p:nvPr/>
          </p:nvSpPr>
          <p:spPr bwMode="auto">
            <a:xfrm>
              <a:off x="3167063" y="5168900"/>
              <a:ext cx="12700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89" name="Rectangle 110"/>
            <p:cNvSpPr>
              <a:spLocks noChangeArrowheads="1"/>
            </p:cNvSpPr>
            <p:nvPr/>
          </p:nvSpPr>
          <p:spPr bwMode="auto">
            <a:xfrm>
              <a:off x="3370263" y="5168900"/>
              <a:ext cx="1588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90" name="Rectangle 111"/>
            <p:cNvSpPr>
              <a:spLocks noChangeArrowheads="1"/>
            </p:cNvSpPr>
            <p:nvPr/>
          </p:nvSpPr>
          <p:spPr bwMode="auto">
            <a:xfrm>
              <a:off x="3562350" y="5168900"/>
              <a:ext cx="11113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91" name="Rectangle 112"/>
            <p:cNvSpPr>
              <a:spLocks noChangeArrowheads="1"/>
            </p:cNvSpPr>
            <p:nvPr/>
          </p:nvSpPr>
          <p:spPr bwMode="auto">
            <a:xfrm>
              <a:off x="3765550" y="5168900"/>
              <a:ext cx="11113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92" name="Rectangle 113"/>
            <p:cNvSpPr>
              <a:spLocks noChangeArrowheads="1"/>
            </p:cNvSpPr>
            <p:nvPr/>
          </p:nvSpPr>
          <p:spPr bwMode="auto">
            <a:xfrm>
              <a:off x="3968750" y="5168900"/>
              <a:ext cx="11113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93" name="Rectangle 114"/>
            <p:cNvSpPr>
              <a:spLocks noChangeArrowheads="1"/>
            </p:cNvSpPr>
            <p:nvPr/>
          </p:nvSpPr>
          <p:spPr bwMode="auto">
            <a:xfrm>
              <a:off x="4159250" y="5168900"/>
              <a:ext cx="12700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94" name="Rectangle 115"/>
            <p:cNvSpPr>
              <a:spLocks noChangeArrowheads="1"/>
            </p:cNvSpPr>
            <p:nvPr/>
          </p:nvSpPr>
          <p:spPr bwMode="auto">
            <a:xfrm>
              <a:off x="4362450" y="5168900"/>
              <a:ext cx="12700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95" name="Rectangle 116"/>
            <p:cNvSpPr>
              <a:spLocks noChangeArrowheads="1"/>
            </p:cNvSpPr>
            <p:nvPr/>
          </p:nvSpPr>
          <p:spPr bwMode="auto">
            <a:xfrm>
              <a:off x="4565650" y="5168900"/>
              <a:ext cx="12700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96" name="Rectangle 117"/>
            <p:cNvSpPr>
              <a:spLocks noChangeArrowheads="1"/>
            </p:cNvSpPr>
            <p:nvPr/>
          </p:nvSpPr>
          <p:spPr bwMode="auto">
            <a:xfrm>
              <a:off x="4757738" y="5168900"/>
              <a:ext cx="12700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97" name="Rectangle 118"/>
            <p:cNvSpPr>
              <a:spLocks noChangeArrowheads="1"/>
            </p:cNvSpPr>
            <p:nvPr/>
          </p:nvSpPr>
          <p:spPr bwMode="auto">
            <a:xfrm>
              <a:off x="4960938" y="5168900"/>
              <a:ext cx="12700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98" name="Rectangle 119"/>
            <p:cNvSpPr>
              <a:spLocks noChangeArrowheads="1"/>
            </p:cNvSpPr>
            <p:nvPr/>
          </p:nvSpPr>
          <p:spPr bwMode="auto">
            <a:xfrm>
              <a:off x="5164138" y="5168900"/>
              <a:ext cx="12700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599" name="Rectangle 120"/>
            <p:cNvSpPr>
              <a:spLocks noChangeArrowheads="1"/>
            </p:cNvSpPr>
            <p:nvPr/>
          </p:nvSpPr>
          <p:spPr bwMode="auto">
            <a:xfrm>
              <a:off x="5367338" y="5168900"/>
              <a:ext cx="1588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600" name="Rectangle 121"/>
            <p:cNvSpPr>
              <a:spLocks noChangeArrowheads="1"/>
            </p:cNvSpPr>
            <p:nvPr/>
          </p:nvSpPr>
          <p:spPr bwMode="auto">
            <a:xfrm>
              <a:off x="5559425" y="5168900"/>
              <a:ext cx="11113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601" name="Rectangle 122"/>
            <p:cNvSpPr>
              <a:spLocks noChangeArrowheads="1"/>
            </p:cNvSpPr>
            <p:nvPr/>
          </p:nvSpPr>
          <p:spPr bwMode="auto">
            <a:xfrm>
              <a:off x="5762625" y="5168900"/>
              <a:ext cx="11113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602" name="Rectangle 123"/>
            <p:cNvSpPr>
              <a:spLocks noChangeArrowheads="1"/>
            </p:cNvSpPr>
            <p:nvPr/>
          </p:nvSpPr>
          <p:spPr bwMode="auto">
            <a:xfrm>
              <a:off x="5965825" y="5168900"/>
              <a:ext cx="11113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603" name="Rectangle 124"/>
            <p:cNvSpPr>
              <a:spLocks noChangeArrowheads="1"/>
            </p:cNvSpPr>
            <p:nvPr/>
          </p:nvSpPr>
          <p:spPr bwMode="auto">
            <a:xfrm>
              <a:off x="6156325" y="5168900"/>
              <a:ext cx="12700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604" name="Rectangle 125"/>
            <p:cNvSpPr>
              <a:spLocks noChangeArrowheads="1"/>
            </p:cNvSpPr>
            <p:nvPr/>
          </p:nvSpPr>
          <p:spPr bwMode="auto">
            <a:xfrm>
              <a:off x="6359525" y="5168900"/>
              <a:ext cx="12700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605" name="Rectangle 126"/>
            <p:cNvSpPr>
              <a:spLocks noChangeArrowheads="1"/>
            </p:cNvSpPr>
            <p:nvPr/>
          </p:nvSpPr>
          <p:spPr bwMode="auto">
            <a:xfrm>
              <a:off x="6562725" y="5168900"/>
              <a:ext cx="12700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606" name="Rectangle 127"/>
            <p:cNvSpPr>
              <a:spLocks noChangeArrowheads="1"/>
            </p:cNvSpPr>
            <p:nvPr/>
          </p:nvSpPr>
          <p:spPr bwMode="auto">
            <a:xfrm>
              <a:off x="6754813" y="5168900"/>
              <a:ext cx="11113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607" name="Rectangle 128"/>
            <p:cNvSpPr>
              <a:spLocks noChangeArrowheads="1"/>
            </p:cNvSpPr>
            <p:nvPr/>
          </p:nvSpPr>
          <p:spPr bwMode="auto">
            <a:xfrm>
              <a:off x="6958013" y="5168900"/>
              <a:ext cx="11113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608" name="Rectangle 129"/>
            <p:cNvSpPr>
              <a:spLocks noChangeArrowheads="1"/>
            </p:cNvSpPr>
            <p:nvPr/>
          </p:nvSpPr>
          <p:spPr bwMode="auto">
            <a:xfrm>
              <a:off x="7161213" y="5168900"/>
              <a:ext cx="11113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609" name="Rectangle 130"/>
            <p:cNvSpPr>
              <a:spLocks noChangeArrowheads="1"/>
            </p:cNvSpPr>
            <p:nvPr/>
          </p:nvSpPr>
          <p:spPr bwMode="auto">
            <a:xfrm>
              <a:off x="7364413" y="5168900"/>
              <a:ext cx="1588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610" name="Rectangle 131"/>
            <p:cNvSpPr>
              <a:spLocks noChangeArrowheads="1"/>
            </p:cNvSpPr>
            <p:nvPr/>
          </p:nvSpPr>
          <p:spPr bwMode="auto">
            <a:xfrm>
              <a:off x="7556500" y="5168900"/>
              <a:ext cx="11113" cy="58737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526" name="TextBox 176"/>
          <p:cNvSpPr txBox="1">
            <a:spLocks noChangeArrowheads="1"/>
          </p:cNvSpPr>
          <p:nvPr/>
        </p:nvSpPr>
        <p:spPr bwMode="auto">
          <a:xfrm>
            <a:off x="1087438" y="5281613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7" name="TextBox 177"/>
          <p:cNvSpPr txBox="1">
            <a:spLocks noChangeArrowheads="1"/>
          </p:cNvSpPr>
          <p:nvPr/>
        </p:nvSpPr>
        <p:spPr bwMode="auto">
          <a:xfrm>
            <a:off x="539750" y="3981450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8" name="TextBox 178"/>
          <p:cNvSpPr txBox="1">
            <a:spLocks noChangeArrowheads="1"/>
          </p:cNvSpPr>
          <p:nvPr/>
        </p:nvSpPr>
        <p:spPr bwMode="auto">
          <a:xfrm>
            <a:off x="539750" y="3435350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9" name="TextBox 179"/>
          <p:cNvSpPr txBox="1">
            <a:spLocks noChangeArrowheads="1"/>
          </p:cNvSpPr>
          <p:nvPr/>
        </p:nvSpPr>
        <p:spPr bwMode="auto">
          <a:xfrm>
            <a:off x="539750" y="2879725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0" name="TextBox 182"/>
          <p:cNvSpPr txBox="1">
            <a:spLocks noChangeArrowheads="1"/>
          </p:cNvSpPr>
          <p:nvPr/>
        </p:nvSpPr>
        <p:spPr bwMode="auto">
          <a:xfrm>
            <a:off x="539750" y="2316163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1" name="TextBox 183"/>
          <p:cNvSpPr txBox="1">
            <a:spLocks noChangeArrowheads="1"/>
          </p:cNvSpPr>
          <p:nvPr/>
        </p:nvSpPr>
        <p:spPr bwMode="auto">
          <a:xfrm>
            <a:off x="539750" y="1770063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2" name="TextBox 184"/>
          <p:cNvSpPr txBox="1">
            <a:spLocks noChangeArrowheads="1"/>
          </p:cNvSpPr>
          <p:nvPr/>
        </p:nvSpPr>
        <p:spPr bwMode="auto">
          <a:xfrm>
            <a:off x="1622425" y="5281613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3" name="TextBox 185"/>
          <p:cNvSpPr txBox="1">
            <a:spLocks noChangeArrowheads="1"/>
          </p:cNvSpPr>
          <p:nvPr/>
        </p:nvSpPr>
        <p:spPr bwMode="auto">
          <a:xfrm>
            <a:off x="1908175" y="5281613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4" name="TextBox 186"/>
          <p:cNvSpPr txBox="1">
            <a:spLocks noChangeArrowheads="1"/>
          </p:cNvSpPr>
          <p:nvPr/>
        </p:nvSpPr>
        <p:spPr bwMode="auto">
          <a:xfrm>
            <a:off x="2303463" y="5281613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5" name="TextBox 187"/>
          <p:cNvSpPr txBox="1">
            <a:spLocks noChangeArrowheads="1"/>
          </p:cNvSpPr>
          <p:nvPr/>
        </p:nvSpPr>
        <p:spPr bwMode="auto">
          <a:xfrm>
            <a:off x="2708275" y="5281613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6" name="TextBox 188"/>
          <p:cNvSpPr txBox="1">
            <a:spLocks noChangeArrowheads="1"/>
          </p:cNvSpPr>
          <p:nvPr/>
        </p:nvSpPr>
        <p:spPr bwMode="auto">
          <a:xfrm>
            <a:off x="3098800" y="5281613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7" name="TextBox 189"/>
          <p:cNvSpPr txBox="1">
            <a:spLocks noChangeArrowheads="1"/>
          </p:cNvSpPr>
          <p:nvPr/>
        </p:nvSpPr>
        <p:spPr bwMode="auto">
          <a:xfrm>
            <a:off x="3497263" y="5281613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8" name="TextBox 190"/>
          <p:cNvSpPr txBox="1">
            <a:spLocks noChangeArrowheads="1"/>
          </p:cNvSpPr>
          <p:nvPr/>
        </p:nvSpPr>
        <p:spPr bwMode="auto">
          <a:xfrm>
            <a:off x="3898900" y="5281613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9" name="TextBox 191"/>
          <p:cNvSpPr txBox="1">
            <a:spLocks noChangeArrowheads="1"/>
          </p:cNvSpPr>
          <p:nvPr/>
        </p:nvSpPr>
        <p:spPr bwMode="auto">
          <a:xfrm>
            <a:off x="4300538" y="5281613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40" name="TextBox 192"/>
          <p:cNvSpPr txBox="1">
            <a:spLocks noChangeArrowheads="1"/>
          </p:cNvSpPr>
          <p:nvPr/>
        </p:nvSpPr>
        <p:spPr bwMode="auto">
          <a:xfrm>
            <a:off x="4702175" y="5281613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41" name="TextBox 193"/>
          <p:cNvSpPr txBox="1">
            <a:spLocks noChangeArrowheads="1"/>
          </p:cNvSpPr>
          <p:nvPr/>
        </p:nvSpPr>
        <p:spPr bwMode="auto">
          <a:xfrm>
            <a:off x="5100638" y="5281613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42" name="TextBox 194"/>
          <p:cNvSpPr txBox="1">
            <a:spLocks noChangeArrowheads="1"/>
          </p:cNvSpPr>
          <p:nvPr/>
        </p:nvSpPr>
        <p:spPr bwMode="auto">
          <a:xfrm>
            <a:off x="5502275" y="5281613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43" name="TextBox 195"/>
          <p:cNvSpPr txBox="1">
            <a:spLocks noChangeArrowheads="1"/>
          </p:cNvSpPr>
          <p:nvPr/>
        </p:nvSpPr>
        <p:spPr bwMode="auto">
          <a:xfrm>
            <a:off x="5897563" y="5281613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44" name="TextBox 196"/>
          <p:cNvSpPr txBox="1">
            <a:spLocks noChangeArrowheads="1"/>
          </p:cNvSpPr>
          <p:nvPr/>
        </p:nvSpPr>
        <p:spPr bwMode="auto">
          <a:xfrm>
            <a:off x="6303963" y="5281613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45" name="TextBox 197"/>
          <p:cNvSpPr txBox="1">
            <a:spLocks noChangeArrowheads="1"/>
          </p:cNvSpPr>
          <p:nvPr/>
        </p:nvSpPr>
        <p:spPr bwMode="auto">
          <a:xfrm>
            <a:off x="539750" y="4543425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7380288" y="4411663"/>
            <a:ext cx="149225" cy="1508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380288" y="4737100"/>
            <a:ext cx="149225" cy="149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7380288" y="5075238"/>
            <a:ext cx="149225" cy="149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549" name="TextBox 202"/>
          <p:cNvSpPr txBox="1">
            <a:spLocks noChangeArrowheads="1"/>
          </p:cNvSpPr>
          <p:nvPr/>
        </p:nvSpPr>
        <p:spPr bwMode="auto">
          <a:xfrm>
            <a:off x="7510463" y="4992688"/>
            <a:ext cx="99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5562600" y="1484313"/>
            <a:ext cx="760413" cy="760412"/>
          </a:xfrm>
          <a:custGeom>
            <a:avLst/>
            <a:gdLst>
              <a:gd name="T0" fmla="*/ 0 w 69"/>
              <a:gd name="T1" fmla="*/ 0 h 69"/>
              <a:gd name="T2" fmla="*/ 0 w 69"/>
              <a:gd name="T3" fmla="*/ 7 h 69"/>
              <a:gd name="T4" fmla="*/ 62 w 69"/>
              <a:gd name="T5" fmla="*/ 69 h 69"/>
              <a:gd name="T6" fmla="*/ 69 w 69"/>
              <a:gd name="T7" fmla="*/ 69 h 69"/>
              <a:gd name="T8" fmla="*/ 0 w 69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69">
                <a:moveTo>
                  <a:pt x="0" y="0"/>
                </a:moveTo>
                <a:cubicBezTo>
                  <a:pt x="0" y="7"/>
                  <a:pt x="0" y="7"/>
                  <a:pt x="0" y="7"/>
                </a:cubicBezTo>
                <a:cubicBezTo>
                  <a:pt x="34" y="7"/>
                  <a:pt x="62" y="35"/>
                  <a:pt x="62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31"/>
                  <a:pt x="38" y="0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3" name="Freeform 7"/>
          <p:cNvSpPr/>
          <p:nvPr/>
        </p:nvSpPr>
        <p:spPr bwMode="auto">
          <a:xfrm>
            <a:off x="3590925" y="1484313"/>
            <a:ext cx="769938" cy="1333500"/>
          </a:xfrm>
          <a:custGeom>
            <a:avLst/>
            <a:gdLst>
              <a:gd name="T0" fmla="*/ 63 w 70"/>
              <a:gd name="T1" fmla="*/ 69 h 121"/>
              <a:gd name="T2" fmla="*/ 43 w 70"/>
              <a:gd name="T3" fmla="*/ 116 h 121"/>
              <a:gd name="T4" fmla="*/ 47 w 70"/>
              <a:gd name="T5" fmla="*/ 121 h 121"/>
              <a:gd name="T6" fmla="*/ 70 w 70"/>
              <a:gd name="T7" fmla="*/ 69 h 121"/>
              <a:gd name="T8" fmla="*/ 0 w 70"/>
              <a:gd name="T9" fmla="*/ 0 h 121"/>
              <a:gd name="T10" fmla="*/ 0 w 70"/>
              <a:gd name="T11" fmla="*/ 7 h 121"/>
              <a:gd name="T12" fmla="*/ 63 w 70"/>
              <a:gd name="T13" fmla="*/ 6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121">
                <a:moveTo>
                  <a:pt x="63" y="69"/>
                </a:moveTo>
                <a:cubicBezTo>
                  <a:pt x="63" y="88"/>
                  <a:pt x="55" y="104"/>
                  <a:pt x="43" y="116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61" y="108"/>
                  <a:pt x="70" y="90"/>
                  <a:pt x="70" y="69"/>
                </a:cubicBezTo>
                <a:cubicBezTo>
                  <a:pt x="70" y="31"/>
                  <a:pt x="39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35" y="7"/>
                  <a:pt x="63" y="35"/>
                  <a:pt x="63" y="6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2546" name="Freeform 8"/>
          <p:cNvSpPr/>
          <p:nvPr/>
        </p:nvSpPr>
        <p:spPr bwMode="auto">
          <a:xfrm>
            <a:off x="7699375" y="1484313"/>
            <a:ext cx="441325" cy="198437"/>
          </a:xfrm>
          <a:custGeom>
            <a:avLst/>
            <a:gdLst>
              <a:gd name="T0" fmla="*/ 2147483646 w 40"/>
              <a:gd name="T1" fmla="*/ 2147483646 h 18"/>
              <a:gd name="T2" fmla="*/ 2147483646 w 40"/>
              <a:gd name="T3" fmla="*/ 1458423756 h 18"/>
              <a:gd name="T4" fmla="*/ 0 w 40"/>
              <a:gd name="T5" fmla="*/ 0 h 18"/>
              <a:gd name="T6" fmla="*/ 0 w 40"/>
              <a:gd name="T7" fmla="*/ 850743516 h 18"/>
              <a:gd name="T8" fmla="*/ 2147483646 w 40"/>
              <a:gd name="T9" fmla="*/ 2147483646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" h="18">
                <a:moveTo>
                  <a:pt x="36" y="18"/>
                </a:moveTo>
                <a:cubicBezTo>
                  <a:pt x="40" y="12"/>
                  <a:pt x="40" y="12"/>
                  <a:pt x="40" y="12"/>
                </a:cubicBezTo>
                <a:cubicBezTo>
                  <a:pt x="29" y="5"/>
                  <a:pt x="15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14" y="7"/>
                  <a:pt x="26" y="11"/>
                  <a:pt x="36" y="18"/>
                </a:cubicBezTo>
                <a:close/>
              </a:path>
            </a:pathLst>
          </a:custGeom>
          <a:solidFill>
            <a:srgbClr val="E379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9"/>
          <p:cNvSpPr/>
          <p:nvPr/>
        </p:nvSpPr>
        <p:spPr bwMode="auto">
          <a:xfrm>
            <a:off x="990600" y="1484313"/>
            <a:ext cx="1531938" cy="1531937"/>
          </a:xfrm>
          <a:custGeom>
            <a:avLst/>
            <a:gdLst>
              <a:gd name="T0" fmla="*/ 69 w 139"/>
              <a:gd name="T1" fmla="*/ 0 h 139"/>
              <a:gd name="T2" fmla="*/ 69 w 139"/>
              <a:gd name="T3" fmla="*/ 7 h 139"/>
              <a:gd name="T4" fmla="*/ 132 w 139"/>
              <a:gd name="T5" fmla="*/ 69 h 139"/>
              <a:gd name="T6" fmla="*/ 69 w 139"/>
              <a:gd name="T7" fmla="*/ 132 h 139"/>
              <a:gd name="T8" fmla="*/ 7 w 139"/>
              <a:gd name="T9" fmla="*/ 69 h 139"/>
              <a:gd name="T10" fmla="*/ 18 w 139"/>
              <a:gd name="T11" fmla="*/ 34 h 139"/>
              <a:gd name="T12" fmla="*/ 12 w 139"/>
              <a:gd name="T13" fmla="*/ 30 h 139"/>
              <a:gd name="T14" fmla="*/ 0 w 139"/>
              <a:gd name="T15" fmla="*/ 69 h 139"/>
              <a:gd name="T16" fmla="*/ 69 w 139"/>
              <a:gd name="T17" fmla="*/ 139 h 139"/>
              <a:gd name="T18" fmla="*/ 139 w 139"/>
              <a:gd name="T19" fmla="*/ 69 h 139"/>
              <a:gd name="T20" fmla="*/ 69 w 139"/>
              <a:gd name="T21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9" h="139">
                <a:moveTo>
                  <a:pt x="69" y="0"/>
                </a:moveTo>
                <a:cubicBezTo>
                  <a:pt x="69" y="7"/>
                  <a:pt x="69" y="7"/>
                  <a:pt x="69" y="7"/>
                </a:cubicBezTo>
                <a:cubicBezTo>
                  <a:pt x="104" y="7"/>
                  <a:pt x="132" y="35"/>
                  <a:pt x="132" y="69"/>
                </a:cubicBezTo>
                <a:cubicBezTo>
                  <a:pt x="132" y="104"/>
                  <a:pt x="104" y="132"/>
                  <a:pt x="69" y="132"/>
                </a:cubicBezTo>
                <a:cubicBezTo>
                  <a:pt x="35" y="132"/>
                  <a:pt x="7" y="104"/>
                  <a:pt x="7" y="69"/>
                </a:cubicBezTo>
                <a:cubicBezTo>
                  <a:pt x="7" y="56"/>
                  <a:pt x="11" y="44"/>
                  <a:pt x="18" y="34"/>
                </a:cubicBezTo>
                <a:cubicBezTo>
                  <a:pt x="12" y="30"/>
                  <a:pt x="12" y="30"/>
                  <a:pt x="12" y="30"/>
                </a:cubicBezTo>
                <a:cubicBezTo>
                  <a:pt x="4" y="41"/>
                  <a:pt x="0" y="55"/>
                  <a:pt x="0" y="69"/>
                </a:cubicBezTo>
                <a:cubicBezTo>
                  <a:pt x="0" y="108"/>
                  <a:pt x="31" y="139"/>
                  <a:pt x="69" y="139"/>
                </a:cubicBezTo>
                <a:cubicBezTo>
                  <a:pt x="108" y="139"/>
                  <a:pt x="139" y="108"/>
                  <a:pt x="139" y="69"/>
                </a:cubicBezTo>
                <a:cubicBezTo>
                  <a:pt x="139" y="31"/>
                  <a:pt x="108" y="0"/>
                  <a:pt x="6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2548" name="TextBox 338"/>
          <p:cNvSpPr txBox="1">
            <a:spLocks noChangeArrowheads="1"/>
          </p:cNvSpPr>
          <p:nvPr/>
        </p:nvSpPr>
        <p:spPr bwMode="auto">
          <a:xfrm>
            <a:off x="1030288" y="1938338"/>
            <a:ext cx="152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82%</a:t>
            </a:r>
            <a:endParaRPr lang="en-US" altLang="zh-CN" sz="36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549" name="TextBox 340"/>
          <p:cNvSpPr txBox="1">
            <a:spLocks noChangeArrowheads="1"/>
          </p:cNvSpPr>
          <p:nvPr/>
        </p:nvSpPr>
        <p:spPr bwMode="auto">
          <a:xfrm>
            <a:off x="3059113" y="1938338"/>
            <a:ext cx="11445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43%</a:t>
            </a:r>
            <a:endParaRPr lang="en-US" altLang="zh-CN" sz="36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550" name="TextBox 341"/>
          <p:cNvSpPr txBox="1">
            <a:spLocks noChangeArrowheads="1"/>
          </p:cNvSpPr>
          <p:nvPr/>
        </p:nvSpPr>
        <p:spPr bwMode="auto">
          <a:xfrm>
            <a:off x="5011738" y="1938338"/>
            <a:ext cx="11445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25%</a:t>
            </a:r>
            <a:endParaRPr lang="en-US" altLang="zh-CN" sz="36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551" name="TextBox 342"/>
          <p:cNvSpPr txBox="1">
            <a:spLocks noChangeArrowheads="1"/>
          </p:cNvSpPr>
          <p:nvPr/>
        </p:nvSpPr>
        <p:spPr bwMode="auto">
          <a:xfrm>
            <a:off x="6956425" y="1938338"/>
            <a:ext cx="11445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10%</a:t>
            </a:r>
            <a:endParaRPr lang="en-US" altLang="zh-CN" sz="36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4" name="圆角矩形 343"/>
          <p:cNvSpPr/>
          <p:nvPr/>
        </p:nvSpPr>
        <p:spPr>
          <a:xfrm rot="16200000" flipH="1" flipV="1">
            <a:off x="4528016" y="-387634"/>
            <a:ext cx="87969" cy="7721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2555" name="组合 344"/>
          <p:cNvGrpSpPr/>
          <p:nvPr/>
        </p:nvGrpSpPr>
        <p:grpSpPr bwMode="auto">
          <a:xfrm>
            <a:off x="796925" y="3789363"/>
            <a:ext cx="7639050" cy="1476375"/>
            <a:chOff x="683399" y="3954072"/>
            <a:chExt cx="7637728" cy="1477328"/>
          </a:xfrm>
        </p:grpSpPr>
        <p:sp>
          <p:nvSpPr>
            <p:cNvPr id="22557" name="TextBox 2"/>
            <p:cNvSpPr txBox="1">
              <a:spLocks noChangeArrowheads="1"/>
            </p:cNvSpPr>
            <p:nvPr/>
          </p:nvSpPr>
          <p:spPr bwMode="auto">
            <a:xfrm>
              <a:off x="812277" y="3954072"/>
              <a:ext cx="750885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58" name="组合 346"/>
            <p:cNvGrpSpPr/>
            <p:nvPr/>
          </p:nvGrpSpPr>
          <p:grpSpPr bwMode="auto">
            <a:xfrm>
              <a:off x="683399" y="4077072"/>
              <a:ext cx="156364" cy="153596"/>
              <a:chOff x="-1519970" y="4275963"/>
              <a:chExt cx="793744" cy="779694"/>
            </a:xfrm>
          </p:grpSpPr>
          <p:sp>
            <p:nvSpPr>
              <p:cNvPr id="358" name="Freeform 35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9" name="Freeform 36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0" name="Freeform 62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1" name="Freeform 63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559" name="组合 347"/>
            <p:cNvGrpSpPr/>
            <p:nvPr/>
          </p:nvGrpSpPr>
          <p:grpSpPr bwMode="auto">
            <a:xfrm>
              <a:off x="683399" y="4894560"/>
              <a:ext cx="156364" cy="153596"/>
              <a:chOff x="-1519970" y="4275963"/>
              <a:chExt cx="793744" cy="779694"/>
            </a:xfrm>
          </p:grpSpPr>
          <p:sp>
            <p:nvSpPr>
              <p:cNvPr id="354" name="Freeform 35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5" name="Freeform 36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6" name="Freeform 62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7" name="Freeform 63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560" name="组合 348"/>
            <p:cNvGrpSpPr/>
            <p:nvPr/>
          </p:nvGrpSpPr>
          <p:grpSpPr bwMode="auto">
            <a:xfrm>
              <a:off x="683399" y="5182592"/>
              <a:ext cx="156364" cy="153596"/>
              <a:chOff x="-1519970" y="4275963"/>
              <a:chExt cx="793744" cy="779694"/>
            </a:xfrm>
          </p:grpSpPr>
          <p:sp>
            <p:nvSpPr>
              <p:cNvPr id="350" name="Freeform 35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1" name="Freeform 36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2" name="Freeform 62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3" name="Freeform 63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62" name="TextBox 361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790575" y="1722438"/>
            <a:ext cx="7561263" cy="3400425"/>
          </a:xfrm>
          <a:custGeom>
            <a:avLst/>
            <a:gdLst>
              <a:gd name="T0" fmla="*/ 591 w 652"/>
              <a:gd name="T1" fmla="*/ 191 h 293"/>
              <a:gd name="T2" fmla="*/ 314 w 652"/>
              <a:gd name="T3" fmla="*/ 92 h 293"/>
              <a:gd name="T4" fmla="*/ 549 w 652"/>
              <a:gd name="T5" fmla="*/ 189 h 293"/>
              <a:gd name="T6" fmla="*/ 544 w 652"/>
              <a:gd name="T7" fmla="*/ 200 h 293"/>
              <a:gd name="T8" fmla="*/ 66 w 652"/>
              <a:gd name="T9" fmla="*/ 64 h 293"/>
              <a:gd name="T10" fmla="*/ 528 w 652"/>
              <a:gd name="T11" fmla="*/ 146 h 293"/>
              <a:gd name="T12" fmla="*/ 132 w 652"/>
              <a:gd name="T13" fmla="*/ 18 h 293"/>
              <a:gd name="T14" fmla="*/ 412 w 652"/>
              <a:gd name="T15" fmla="*/ 6 h 293"/>
              <a:gd name="T16" fmla="*/ 173 w 652"/>
              <a:gd name="T17" fmla="*/ 134 h 293"/>
              <a:gd name="T18" fmla="*/ 120 w 652"/>
              <a:gd name="T19" fmla="*/ 23 h 293"/>
              <a:gd name="T20" fmla="*/ 164 w 652"/>
              <a:gd name="T21" fmla="*/ 128 h 293"/>
              <a:gd name="T22" fmla="*/ 626 w 652"/>
              <a:gd name="T23" fmla="*/ 262 h 293"/>
              <a:gd name="T24" fmla="*/ 528 w 652"/>
              <a:gd name="T25" fmla="*/ 186 h 293"/>
              <a:gd name="T26" fmla="*/ 152 w 652"/>
              <a:gd name="T27" fmla="*/ 16 h 293"/>
              <a:gd name="T28" fmla="*/ 88 w 652"/>
              <a:gd name="T29" fmla="*/ 13 h 293"/>
              <a:gd name="T30" fmla="*/ 344 w 652"/>
              <a:gd name="T31" fmla="*/ 12 h 293"/>
              <a:gd name="T32" fmla="*/ 559 w 652"/>
              <a:gd name="T33" fmla="*/ 92 h 293"/>
              <a:gd name="T34" fmla="*/ 499 w 652"/>
              <a:gd name="T35" fmla="*/ 181 h 293"/>
              <a:gd name="T36" fmla="*/ 508 w 652"/>
              <a:gd name="T37" fmla="*/ 170 h 293"/>
              <a:gd name="T38" fmla="*/ 578 w 652"/>
              <a:gd name="T39" fmla="*/ 196 h 293"/>
              <a:gd name="T40" fmla="*/ 574 w 652"/>
              <a:gd name="T41" fmla="*/ 256 h 293"/>
              <a:gd name="T42" fmla="*/ 535 w 652"/>
              <a:gd name="T43" fmla="*/ 205 h 293"/>
              <a:gd name="T44" fmla="*/ 214 w 652"/>
              <a:gd name="T45" fmla="*/ 2 h 293"/>
              <a:gd name="T46" fmla="*/ 177 w 652"/>
              <a:gd name="T47" fmla="*/ 7 h 293"/>
              <a:gd name="T48" fmla="*/ 243 w 652"/>
              <a:gd name="T49" fmla="*/ 35 h 293"/>
              <a:gd name="T50" fmla="*/ 234 w 652"/>
              <a:gd name="T51" fmla="*/ 0 h 293"/>
              <a:gd name="T52" fmla="*/ 172 w 652"/>
              <a:gd name="T53" fmla="*/ 210 h 293"/>
              <a:gd name="T54" fmla="*/ 180 w 652"/>
              <a:gd name="T55" fmla="*/ 284 h 293"/>
              <a:gd name="T56" fmla="*/ 241 w 652"/>
              <a:gd name="T57" fmla="*/ 196 h 293"/>
              <a:gd name="T58" fmla="*/ 149 w 652"/>
              <a:gd name="T59" fmla="*/ 142 h 293"/>
              <a:gd name="T60" fmla="*/ 168 w 652"/>
              <a:gd name="T61" fmla="*/ 96 h 293"/>
              <a:gd name="T62" fmla="*/ 199 w 652"/>
              <a:gd name="T63" fmla="*/ 74 h 293"/>
              <a:gd name="T64" fmla="*/ 163 w 652"/>
              <a:gd name="T65" fmla="*/ 65 h 293"/>
              <a:gd name="T66" fmla="*/ 155 w 652"/>
              <a:gd name="T67" fmla="*/ 28 h 293"/>
              <a:gd name="T68" fmla="*/ 175 w 652"/>
              <a:gd name="T69" fmla="*/ 25 h 293"/>
              <a:gd name="T70" fmla="*/ 114 w 652"/>
              <a:gd name="T71" fmla="*/ 30 h 293"/>
              <a:gd name="T72" fmla="*/ 97 w 652"/>
              <a:gd name="T73" fmla="*/ 30 h 293"/>
              <a:gd name="T74" fmla="*/ 9 w 652"/>
              <a:gd name="T75" fmla="*/ 43 h 293"/>
              <a:gd name="T76" fmla="*/ 64 w 652"/>
              <a:gd name="T77" fmla="*/ 58 h 293"/>
              <a:gd name="T78" fmla="*/ 109 w 652"/>
              <a:gd name="T79" fmla="*/ 122 h 293"/>
              <a:gd name="T80" fmla="*/ 149 w 652"/>
              <a:gd name="T81" fmla="*/ 86 h 293"/>
              <a:gd name="T82" fmla="*/ 130 w 652"/>
              <a:gd name="T83" fmla="*/ 67 h 293"/>
              <a:gd name="T84" fmla="*/ 91 w 652"/>
              <a:gd name="T85" fmla="*/ 36 h 293"/>
              <a:gd name="T86" fmla="*/ 331 w 652"/>
              <a:gd name="T87" fmla="*/ 147 h 293"/>
              <a:gd name="T88" fmla="*/ 366 w 652"/>
              <a:gd name="T89" fmla="*/ 100 h 293"/>
              <a:gd name="T90" fmla="*/ 312 w 652"/>
              <a:gd name="T91" fmla="*/ 84 h 293"/>
              <a:gd name="T92" fmla="*/ 353 w 652"/>
              <a:gd name="T93" fmla="*/ 92 h 293"/>
              <a:gd name="T94" fmla="*/ 442 w 652"/>
              <a:gd name="T95" fmla="*/ 78 h 293"/>
              <a:gd name="T96" fmla="*/ 498 w 652"/>
              <a:gd name="T97" fmla="*/ 65 h 293"/>
              <a:gd name="T98" fmla="*/ 329 w 652"/>
              <a:gd name="T99" fmla="*/ 59 h 293"/>
              <a:gd name="T100" fmla="*/ 449 w 652"/>
              <a:gd name="T101" fmla="*/ 23 h 293"/>
              <a:gd name="T102" fmla="*/ 385 w 652"/>
              <a:gd name="T103" fmla="*/ 33 h 293"/>
              <a:gd name="T104" fmla="*/ 334 w 652"/>
              <a:gd name="T105" fmla="*/ 32 h 293"/>
              <a:gd name="T106" fmla="*/ 289 w 652"/>
              <a:gd name="T107" fmla="*/ 95 h 293"/>
              <a:gd name="T108" fmla="*/ 323 w 652"/>
              <a:gd name="T109" fmla="*/ 172 h 293"/>
              <a:gd name="T110" fmla="*/ 369 w 652"/>
              <a:gd name="T111" fmla="*/ 220 h 293"/>
              <a:gd name="T112" fmla="*/ 413 w 652"/>
              <a:gd name="T113" fmla="*/ 130 h 293"/>
              <a:gd name="T114" fmla="*/ 450 w 652"/>
              <a:gd name="T115" fmla="*/ 154 h 293"/>
              <a:gd name="T116" fmla="*/ 501 w 652"/>
              <a:gd name="T117" fmla="*/ 153 h 293"/>
              <a:gd name="T118" fmla="*/ 531 w 652"/>
              <a:gd name="T119" fmla="*/ 92 h 293"/>
              <a:gd name="T120" fmla="*/ 598 w 652"/>
              <a:gd name="T121" fmla="*/ 47 h 293"/>
              <a:gd name="T122" fmla="*/ 648 w 652"/>
              <a:gd name="T123" fmla="*/ 38 h 293"/>
              <a:gd name="T124" fmla="*/ 529 w 652"/>
              <a:gd name="T125" fmla="*/ 2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2" h="293">
                <a:moveTo>
                  <a:pt x="355" y="213"/>
                </a:moveTo>
                <a:cubicBezTo>
                  <a:pt x="355" y="213"/>
                  <a:pt x="355" y="213"/>
                  <a:pt x="355" y="213"/>
                </a:cubicBezTo>
                <a:cubicBezTo>
                  <a:pt x="355" y="213"/>
                  <a:pt x="355" y="213"/>
                  <a:pt x="355" y="213"/>
                </a:cubicBezTo>
                <a:close/>
                <a:moveTo>
                  <a:pt x="38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lose/>
                <a:moveTo>
                  <a:pt x="385" y="201"/>
                </a:moveTo>
                <a:cubicBezTo>
                  <a:pt x="384" y="201"/>
                  <a:pt x="384" y="201"/>
                  <a:pt x="384" y="201"/>
                </a:cubicBezTo>
                <a:cubicBezTo>
                  <a:pt x="385" y="201"/>
                  <a:pt x="385" y="201"/>
                  <a:pt x="385" y="201"/>
                </a:cubicBezTo>
                <a:close/>
                <a:moveTo>
                  <a:pt x="541" y="179"/>
                </a:moveTo>
                <a:cubicBezTo>
                  <a:pt x="541" y="180"/>
                  <a:pt x="541" y="180"/>
                  <a:pt x="541" y="180"/>
                </a:cubicBezTo>
                <a:cubicBezTo>
                  <a:pt x="541" y="179"/>
                  <a:pt x="541" y="179"/>
                  <a:pt x="541" y="179"/>
                </a:cubicBezTo>
                <a:close/>
                <a:moveTo>
                  <a:pt x="553" y="178"/>
                </a:moveTo>
                <a:cubicBezTo>
                  <a:pt x="552" y="178"/>
                  <a:pt x="552" y="178"/>
                  <a:pt x="552" y="178"/>
                </a:cubicBezTo>
                <a:cubicBezTo>
                  <a:pt x="553" y="178"/>
                  <a:pt x="553" y="178"/>
                  <a:pt x="553" y="178"/>
                </a:cubicBezTo>
                <a:close/>
                <a:moveTo>
                  <a:pt x="21" y="172"/>
                </a:moveTo>
                <a:cubicBezTo>
                  <a:pt x="21" y="172"/>
                  <a:pt x="21" y="172"/>
                  <a:pt x="21" y="172"/>
                </a:cubicBezTo>
                <a:cubicBezTo>
                  <a:pt x="21" y="172"/>
                  <a:pt x="21" y="172"/>
                  <a:pt x="21" y="172"/>
                </a:cubicBezTo>
                <a:close/>
                <a:moveTo>
                  <a:pt x="539" y="171"/>
                </a:moveTo>
                <a:cubicBezTo>
                  <a:pt x="539" y="170"/>
                  <a:pt x="539" y="170"/>
                  <a:pt x="539" y="170"/>
                </a:cubicBezTo>
                <a:cubicBezTo>
                  <a:pt x="539" y="171"/>
                  <a:pt x="539" y="171"/>
                  <a:pt x="539" y="171"/>
                </a:cubicBezTo>
                <a:close/>
                <a:moveTo>
                  <a:pt x="527" y="162"/>
                </a:moveTo>
                <a:cubicBezTo>
                  <a:pt x="527" y="162"/>
                  <a:pt x="527" y="162"/>
                  <a:pt x="527" y="162"/>
                </a:cubicBezTo>
                <a:cubicBezTo>
                  <a:pt x="527" y="162"/>
                  <a:pt x="527" y="162"/>
                  <a:pt x="527" y="162"/>
                </a:cubicBezTo>
                <a:close/>
                <a:moveTo>
                  <a:pt x="616" y="157"/>
                </a:moveTo>
                <a:cubicBezTo>
                  <a:pt x="616" y="157"/>
                  <a:pt x="616" y="157"/>
                  <a:pt x="616" y="157"/>
                </a:cubicBezTo>
                <a:cubicBezTo>
                  <a:pt x="616" y="157"/>
                  <a:pt x="616" y="157"/>
                  <a:pt x="616" y="157"/>
                </a:cubicBezTo>
                <a:close/>
                <a:moveTo>
                  <a:pt x="272" y="17"/>
                </a:moveTo>
                <a:cubicBezTo>
                  <a:pt x="272" y="17"/>
                  <a:pt x="272" y="17"/>
                  <a:pt x="272" y="17"/>
                </a:cubicBezTo>
                <a:cubicBezTo>
                  <a:pt x="272" y="17"/>
                  <a:pt x="272" y="17"/>
                  <a:pt x="272" y="17"/>
                </a:cubicBezTo>
                <a:close/>
                <a:moveTo>
                  <a:pt x="552" y="16"/>
                </a:moveTo>
                <a:cubicBezTo>
                  <a:pt x="552" y="17"/>
                  <a:pt x="552" y="17"/>
                  <a:pt x="552" y="17"/>
                </a:cubicBezTo>
                <a:cubicBezTo>
                  <a:pt x="552" y="16"/>
                  <a:pt x="552" y="16"/>
                  <a:pt x="552" y="16"/>
                </a:cubicBezTo>
                <a:close/>
                <a:moveTo>
                  <a:pt x="454" y="16"/>
                </a:moveTo>
                <a:cubicBezTo>
                  <a:pt x="454" y="17"/>
                  <a:pt x="454" y="17"/>
                  <a:pt x="454" y="17"/>
                </a:cubicBezTo>
                <a:cubicBezTo>
                  <a:pt x="454" y="16"/>
                  <a:pt x="454" y="16"/>
                  <a:pt x="454" y="16"/>
                </a:cubicBezTo>
                <a:close/>
                <a:moveTo>
                  <a:pt x="194" y="141"/>
                </a:moveTo>
                <a:cubicBezTo>
                  <a:pt x="194" y="141"/>
                  <a:pt x="194" y="141"/>
                  <a:pt x="194" y="141"/>
                </a:cubicBezTo>
                <a:cubicBezTo>
                  <a:pt x="194" y="141"/>
                  <a:pt x="194" y="141"/>
                  <a:pt x="194" y="141"/>
                </a:cubicBezTo>
                <a:close/>
                <a:moveTo>
                  <a:pt x="260" y="140"/>
                </a:moveTo>
                <a:cubicBezTo>
                  <a:pt x="260" y="140"/>
                  <a:pt x="260" y="140"/>
                  <a:pt x="260" y="140"/>
                </a:cubicBezTo>
                <a:cubicBezTo>
                  <a:pt x="260" y="140"/>
                  <a:pt x="260" y="140"/>
                  <a:pt x="260" y="140"/>
                </a:cubicBezTo>
                <a:close/>
                <a:moveTo>
                  <a:pt x="22" y="132"/>
                </a:moveTo>
                <a:cubicBezTo>
                  <a:pt x="23" y="133"/>
                  <a:pt x="23" y="133"/>
                  <a:pt x="23" y="133"/>
                </a:cubicBezTo>
                <a:cubicBezTo>
                  <a:pt x="22" y="132"/>
                  <a:pt x="22" y="132"/>
                  <a:pt x="22" y="132"/>
                </a:cubicBezTo>
                <a:close/>
                <a:moveTo>
                  <a:pt x="281" y="116"/>
                </a:moveTo>
                <a:cubicBezTo>
                  <a:pt x="281" y="115"/>
                  <a:pt x="281" y="115"/>
                  <a:pt x="281" y="115"/>
                </a:cubicBezTo>
                <a:cubicBezTo>
                  <a:pt x="281" y="116"/>
                  <a:pt x="281" y="116"/>
                  <a:pt x="281" y="116"/>
                </a:cubicBezTo>
                <a:close/>
                <a:moveTo>
                  <a:pt x="280" y="116"/>
                </a:moveTo>
                <a:cubicBezTo>
                  <a:pt x="280" y="116"/>
                  <a:pt x="280" y="116"/>
                  <a:pt x="280" y="116"/>
                </a:cubicBezTo>
                <a:cubicBezTo>
                  <a:pt x="280" y="116"/>
                  <a:pt x="280" y="116"/>
                  <a:pt x="280" y="116"/>
                </a:cubicBezTo>
                <a:close/>
                <a:moveTo>
                  <a:pt x="281" y="114"/>
                </a:moveTo>
                <a:cubicBezTo>
                  <a:pt x="281" y="115"/>
                  <a:pt x="281" y="115"/>
                  <a:pt x="281" y="115"/>
                </a:cubicBezTo>
                <a:cubicBezTo>
                  <a:pt x="281" y="114"/>
                  <a:pt x="281" y="114"/>
                  <a:pt x="281" y="114"/>
                </a:cubicBezTo>
                <a:close/>
                <a:moveTo>
                  <a:pt x="275" y="106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5" y="106"/>
                  <a:pt x="275" y="106"/>
                  <a:pt x="275" y="106"/>
                </a:cubicBezTo>
                <a:close/>
                <a:moveTo>
                  <a:pt x="260" y="96"/>
                </a:moveTo>
                <a:cubicBezTo>
                  <a:pt x="260" y="96"/>
                  <a:pt x="260" y="96"/>
                  <a:pt x="260" y="96"/>
                </a:cubicBezTo>
                <a:cubicBezTo>
                  <a:pt x="260" y="96"/>
                  <a:pt x="260" y="96"/>
                  <a:pt x="260" y="96"/>
                </a:cubicBezTo>
                <a:close/>
                <a:moveTo>
                  <a:pt x="309" y="93"/>
                </a:moveTo>
                <a:cubicBezTo>
                  <a:pt x="308" y="94"/>
                  <a:pt x="308" y="94"/>
                  <a:pt x="308" y="94"/>
                </a:cubicBezTo>
                <a:cubicBezTo>
                  <a:pt x="309" y="93"/>
                  <a:pt x="309" y="93"/>
                  <a:pt x="309" y="93"/>
                </a:cubicBezTo>
                <a:close/>
                <a:moveTo>
                  <a:pt x="575" y="80"/>
                </a:moveTo>
                <a:cubicBezTo>
                  <a:pt x="575" y="80"/>
                  <a:pt x="575" y="80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lose/>
                <a:moveTo>
                  <a:pt x="619" y="64"/>
                </a:moveTo>
                <a:cubicBezTo>
                  <a:pt x="619" y="64"/>
                  <a:pt x="619" y="64"/>
                  <a:pt x="619" y="64"/>
                </a:cubicBezTo>
                <a:cubicBezTo>
                  <a:pt x="619" y="64"/>
                  <a:pt x="619" y="64"/>
                  <a:pt x="619" y="64"/>
                </a:cubicBezTo>
                <a:close/>
                <a:moveTo>
                  <a:pt x="0" y="63"/>
                </a:move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lose/>
                <a:moveTo>
                  <a:pt x="130" y="17"/>
                </a:moveTo>
                <a:cubicBezTo>
                  <a:pt x="130" y="17"/>
                  <a:pt x="130" y="17"/>
                  <a:pt x="130" y="17"/>
                </a:cubicBezTo>
                <a:cubicBezTo>
                  <a:pt x="130" y="17"/>
                  <a:pt x="130" y="17"/>
                  <a:pt x="130" y="17"/>
                </a:cubicBezTo>
                <a:close/>
                <a:moveTo>
                  <a:pt x="608" y="220"/>
                </a:moveTo>
                <a:cubicBezTo>
                  <a:pt x="609" y="220"/>
                  <a:pt x="609" y="220"/>
                  <a:pt x="609" y="220"/>
                </a:cubicBezTo>
                <a:cubicBezTo>
                  <a:pt x="609" y="220"/>
                  <a:pt x="608" y="220"/>
                  <a:pt x="608" y="220"/>
                </a:cubicBezTo>
                <a:close/>
                <a:moveTo>
                  <a:pt x="263" y="144"/>
                </a:moveTo>
                <a:cubicBezTo>
                  <a:pt x="263" y="144"/>
                  <a:pt x="263" y="144"/>
                  <a:pt x="263" y="144"/>
                </a:cubicBezTo>
                <a:cubicBezTo>
                  <a:pt x="263" y="144"/>
                  <a:pt x="263" y="144"/>
                  <a:pt x="263" y="144"/>
                </a:cubicBezTo>
                <a:close/>
                <a:moveTo>
                  <a:pt x="608" y="208"/>
                </a:moveTo>
                <a:cubicBezTo>
                  <a:pt x="608" y="208"/>
                  <a:pt x="608" y="208"/>
                  <a:pt x="608" y="208"/>
                </a:cubicBezTo>
                <a:cubicBezTo>
                  <a:pt x="608" y="208"/>
                  <a:pt x="608" y="208"/>
                  <a:pt x="608" y="208"/>
                </a:cubicBezTo>
                <a:cubicBezTo>
                  <a:pt x="608" y="208"/>
                  <a:pt x="608" y="208"/>
                  <a:pt x="608" y="208"/>
                </a:cubicBezTo>
                <a:close/>
                <a:moveTo>
                  <a:pt x="607" y="60"/>
                </a:moveTo>
                <a:cubicBezTo>
                  <a:pt x="607" y="60"/>
                  <a:pt x="607" y="60"/>
                  <a:pt x="607" y="60"/>
                </a:cubicBezTo>
                <a:cubicBezTo>
                  <a:pt x="607" y="60"/>
                  <a:pt x="607" y="60"/>
                  <a:pt x="607" y="60"/>
                </a:cubicBezTo>
                <a:cubicBezTo>
                  <a:pt x="607" y="60"/>
                  <a:pt x="607" y="60"/>
                  <a:pt x="607" y="60"/>
                </a:cubicBezTo>
                <a:close/>
                <a:moveTo>
                  <a:pt x="610" y="157"/>
                </a:moveTo>
                <a:cubicBezTo>
                  <a:pt x="609" y="156"/>
                  <a:pt x="609" y="156"/>
                  <a:pt x="609" y="156"/>
                </a:cubicBezTo>
                <a:cubicBezTo>
                  <a:pt x="609" y="157"/>
                  <a:pt x="609" y="157"/>
                  <a:pt x="609" y="157"/>
                </a:cubicBezTo>
                <a:cubicBezTo>
                  <a:pt x="610" y="157"/>
                  <a:pt x="610" y="157"/>
                  <a:pt x="610" y="157"/>
                </a:cubicBezTo>
                <a:close/>
                <a:moveTo>
                  <a:pt x="304" y="49"/>
                </a:moveTo>
                <a:cubicBezTo>
                  <a:pt x="304" y="48"/>
                  <a:pt x="304" y="48"/>
                  <a:pt x="304" y="48"/>
                </a:cubicBezTo>
                <a:cubicBezTo>
                  <a:pt x="303" y="48"/>
                  <a:pt x="303" y="48"/>
                  <a:pt x="303" y="48"/>
                </a:cubicBezTo>
                <a:cubicBezTo>
                  <a:pt x="304" y="49"/>
                  <a:pt x="304" y="49"/>
                  <a:pt x="304" y="49"/>
                </a:cubicBezTo>
                <a:close/>
                <a:moveTo>
                  <a:pt x="188" y="45"/>
                </a:moveTo>
                <a:cubicBezTo>
                  <a:pt x="187" y="45"/>
                  <a:pt x="187" y="45"/>
                  <a:pt x="187" y="45"/>
                </a:cubicBezTo>
                <a:cubicBezTo>
                  <a:pt x="187" y="46"/>
                  <a:pt x="187" y="46"/>
                  <a:pt x="187" y="46"/>
                </a:cubicBezTo>
                <a:cubicBezTo>
                  <a:pt x="188" y="45"/>
                  <a:pt x="188" y="45"/>
                  <a:pt x="188" y="45"/>
                </a:cubicBezTo>
                <a:close/>
                <a:moveTo>
                  <a:pt x="591" y="191"/>
                </a:moveTo>
                <a:cubicBezTo>
                  <a:pt x="591" y="191"/>
                  <a:pt x="591" y="191"/>
                  <a:pt x="591" y="191"/>
                </a:cubicBezTo>
                <a:cubicBezTo>
                  <a:pt x="591" y="191"/>
                  <a:pt x="591" y="191"/>
                  <a:pt x="591" y="191"/>
                </a:cubicBezTo>
                <a:cubicBezTo>
                  <a:pt x="591" y="190"/>
                  <a:pt x="591" y="190"/>
                  <a:pt x="591" y="190"/>
                </a:cubicBezTo>
                <a:cubicBezTo>
                  <a:pt x="590" y="190"/>
                  <a:pt x="590" y="190"/>
                  <a:pt x="590" y="190"/>
                </a:cubicBezTo>
                <a:cubicBezTo>
                  <a:pt x="591" y="191"/>
                  <a:pt x="591" y="191"/>
                  <a:pt x="591" y="191"/>
                </a:cubicBezTo>
                <a:close/>
                <a:moveTo>
                  <a:pt x="333" y="59"/>
                </a:moveTo>
                <a:cubicBezTo>
                  <a:pt x="332" y="59"/>
                  <a:pt x="332" y="59"/>
                  <a:pt x="332" y="59"/>
                </a:cubicBezTo>
                <a:cubicBezTo>
                  <a:pt x="332" y="60"/>
                  <a:pt x="332" y="60"/>
                  <a:pt x="332" y="60"/>
                </a:cubicBezTo>
                <a:cubicBezTo>
                  <a:pt x="333" y="59"/>
                  <a:pt x="333" y="59"/>
                  <a:pt x="333" y="59"/>
                </a:cubicBezTo>
                <a:close/>
                <a:moveTo>
                  <a:pt x="592" y="194"/>
                </a:moveTo>
                <a:cubicBezTo>
                  <a:pt x="592" y="193"/>
                  <a:pt x="592" y="193"/>
                  <a:pt x="592" y="193"/>
                </a:cubicBezTo>
                <a:cubicBezTo>
                  <a:pt x="591" y="193"/>
                  <a:pt x="591" y="193"/>
                  <a:pt x="591" y="193"/>
                </a:cubicBezTo>
                <a:cubicBezTo>
                  <a:pt x="592" y="194"/>
                  <a:pt x="592" y="194"/>
                  <a:pt x="592" y="194"/>
                </a:cubicBezTo>
                <a:close/>
                <a:moveTo>
                  <a:pt x="98" y="11"/>
                </a:moveTo>
                <a:cubicBezTo>
                  <a:pt x="98" y="11"/>
                  <a:pt x="98" y="11"/>
                  <a:pt x="98" y="11"/>
                </a:cubicBezTo>
                <a:cubicBezTo>
                  <a:pt x="98" y="11"/>
                  <a:pt x="98" y="11"/>
                  <a:pt x="98" y="11"/>
                </a:cubicBezTo>
                <a:cubicBezTo>
                  <a:pt x="98" y="11"/>
                  <a:pt x="98" y="11"/>
                  <a:pt x="98" y="11"/>
                </a:cubicBezTo>
                <a:close/>
                <a:moveTo>
                  <a:pt x="410" y="219"/>
                </a:moveTo>
                <a:cubicBezTo>
                  <a:pt x="410" y="218"/>
                  <a:pt x="410" y="218"/>
                  <a:pt x="410" y="218"/>
                </a:cubicBezTo>
                <a:cubicBezTo>
                  <a:pt x="410" y="219"/>
                  <a:pt x="410" y="219"/>
                  <a:pt x="410" y="219"/>
                </a:cubicBezTo>
                <a:cubicBezTo>
                  <a:pt x="410" y="219"/>
                  <a:pt x="410" y="219"/>
                  <a:pt x="410" y="219"/>
                </a:cubicBezTo>
                <a:close/>
                <a:moveTo>
                  <a:pt x="543" y="176"/>
                </a:moveTo>
                <a:cubicBezTo>
                  <a:pt x="543" y="176"/>
                  <a:pt x="543" y="176"/>
                  <a:pt x="543" y="176"/>
                </a:cubicBezTo>
                <a:cubicBezTo>
                  <a:pt x="542" y="176"/>
                  <a:pt x="542" y="176"/>
                  <a:pt x="542" y="176"/>
                </a:cubicBezTo>
                <a:cubicBezTo>
                  <a:pt x="543" y="176"/>
                  <a:pt x="543" y="176"/>
                  <a:pt x="543" y="176"/>
                </a:cubicBezTo>
                <a:close/>
                <a:moveTo>
                  <a:pt x="213" y="241"/>
                </a:moveTo>
                <a:cubicBezTo>
                  <a:pt x="213" y="242"/>
                  <a:pt x="213" y="242"/>
                  <a:pt x="213" y="242"/>
                </a:cubicBezTo>
                <a:cubicBezTo>
                  <a:pt x="214" y="241"/>
                  <a:pt x="214" y="241"/>
                  <a:pt x="214" y="241"/>
                </a:cubicBezTo>
                <a:cubicBezTo>
                  <a:pt x="213" y="241"/>
                  <a:pt x="213" y="241"/>
                  <a:pt x="213" y="241"/>
                </a:cubicBezTo>
                <a:close/>
                <a:moveTo>
                  <a:pt x="544" y="192"/>
                </a:moveTo>
                <a:cubicBezTo>
                  <a:pt x="544" y="192"/>
                  <a:pt x="544" y="192"/>
                  <a:pt x="544" y="192"/>
                </a:cubicBezTo>
                <a:cubicBezTo>
                  <a:pt x="544" y="191"/>
                  <a:pt x="544" y="191"/>
                  <a:pt x="544" y="191"/>
                </a:cubicBezTo>
                <a:cubicBezTo>
                  <a:pt x="544" y="192"/>
                  <a:pt x="544" y="192"/>
                  <a:pt x="544" y="192"/>
                </a:cubicBezTo>
                <a:cubicBezTo>
                  <a:pt x="544" y="192"/>
                  <a:pt x="544" y="192"/>
                  <a:pt x="544" y="192"/>
                </a:cubicBezTo>
                <a:close/>
                <a:moveTo>
                  <a:pt x="578" y="79"/>
                </a:moveTo>
                <a:cubicBezTo>
                  <a:pt x="578" y="79"/>
                  <a:pt x="578" y="79"/>
                  <a:pt x="578" y="79"/>
                </a:cubicBezTo>
                <a:cubicBezTo>
                  <a:pt x="578" y="79"/>
                  <a:pt x="578" y="79"/>
                  <a:pt x="578" y="79"/>
                </a:cubicBezTo>
                <a:cubicBezTo>
                  <a:pt x="578" y="79"/>
                  <a:pt x="578" y="79"/>
                  <a:pt x="578" y="79"/>
                </a:cubicBezTo>
                <a:cubicBezTo>
                  <a:pt x="578" y="79"/>
                  <a:pt x="578" y="79"/>
                  <a:pt x="578" y="79"/>
                </a:cubicBezTo>
                <a:close/>
                <a:moveTo>
                  <a:pt x="486" y="179"/>
                </a:moveTo>
                <a:cubicBezTo>
                  <a:pt x="486" y="179"/>
                  <a:pt x="486" y="179"/>
                  <a:pt x="486" y="179"/>
                </a:cubicBezTo>
                <a:cubicBezTo>
                  <a:pt x="486" y="178"/>
                  <a:pt x="486" y="178"/>
                  <a:pt x="486" y="178"/>
                </a:cubicBezTo>
                <a:cubicBezTo>
                  <a:pt x="485" y="179"/>
                  <a:pt x="485" y="179"/>
                  <a:pt x="485" y="179"/>
                </a:cubicBezTo>
                <a:cubicBezTo>
                  <a:pt x="486" y="179"/>
                  <a:pt x="486" y="179"/>
                  <a:pt x="486" y="179"/>
                </a:cubicBezTo>
                <a:close/>
                <a:moveTo>
                  <a:pt x="536" y="106"/>
                </a:moveTo>
                <a:cubicBezTo>
                  <a:pt x="536" y="105"/>
                  <a:pt x="536" y="105"/>
                  <a:pt x="536" y="105"/>
                </a:cubicBezTo>
                <a:cubicBezTo>
                  <a:pt x="535" y="105"/>
                  <a:pt x="535" y="105"/>
                  <a:pt x="535" y="105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6" y="106"/>
                  <a:pt x="536" y="106"/>
                  <a:pt x="536" y="106"/>
                </a:cubicBezTo>
                <a:close/>
                <a:moveTo>
                  <a:pt x="435" y="22"/>
                </a:moveTo>
                <a:cubicBezTo>
                  <a:pt x="435" y="21"/>
                  <a:pt x="435" y="21"/>
                  <a:pt x="435" y="21"/>
                </a:cubicBezTo>
                <a:cubicBezTo>
                  <a:pt x="433" y="22"/>
                  <a:pt x="433" y="22"/>
                  <a:pt x="433" y="22"/>
                </a:cubicBezTo>
                <a:cubicBezTo>
                  <a:pt x="435" y="22"/>
                  <a:pt x="435" y="22"/>
                  <a:pt x="435" y="22"/>
                </a:cubicBezTo>
                <a:close/>
                <a:moveTo>
                  <a:pt x="604" y="52"/>
                </a:moveTo>
                <a:cubicBezTo>
                  <a:pt x="603" y="51"/>
                  <a:pt x="603" y="51"/>
                  <a:pt x="603" y="51"/>
                </a:cubicBezTo>
                <a:cubicBezTo>
                  <a:pt x="602" y="52"/>
                  <a:pt x="602" y="52"/>
                  <a:pt x="602" y="52"/>
                </a:cubicBezTo>
                <a:cubicBezTo>
                  <a:pt x="604" y="52"/>
                  <a:pt x="604" y="52"/>
                  <a:pt x="604" y="52"/>
                </a:cubicBezTo>
                <a:close/>
                <a:moveTo>
                  <a:pt x="594" y="192"/>
                </a:moveTo>
                <a:cubicBezTo>
                  <a:pt x="595" y="193"/>
                  <a:pt x="595" y="193"/>
                  <a:pt x="595" y="193"/>
                </a:cubicBezTo>
                <a:cubicBezTo>
                  <a:pt x="595" y="193"/>
                  <a:pt x="595" y="193"/>
                  <a:pt x="595" y="193"/>
                </a:cubicBezTo>
                <a:cubicBezTo>
                  <a:pt x="595" y="192"/>
                  <a:pt x="595" y="192"/>
                  <a:pt x="595" y="192"/>
                </a:cubicBezTo>
                <a:cubicBezTo>
                  <a:pt x="594" y="192"/>
                  <a:pt x="594" y="192"/>
                  <a:pt x="594" y="192"/>
                </a:cubicBezTo>
                <a:cubicBezTo>
                  <a:pt x="594" y="192"/>
                  <a:pt x="594" y="192"/>
                  <a:pt x="594" y="192"/>
                </a:cubicBezTo>
                <a:cubicBezTo>
                  <a:pt x="594" y="192"/>
                  <a:pt x="594" y="192"/>
                  <a:pt x="594" y="192"/>
                </a:cubicBezTo>
                <a:close/>
                <a:moveTo>
                  <a:pt x="173" y="131"/>
                </a:moveTo>
                <a:cubicBezTo>
                  <a:pt x="173" y="131"/>
                  <a:pt x="173" y="131"/>
                  <a:pt x="173" y="131"/>
                </a:cubicBezTo>
                <a:cubicBezTo>
                  <a:pt x="172" y="131"/>
                  <a:pt x="172" y="131"/>
                  <a:pt x="172" y="131"/>
                </a:cubicBezTo>
                <a:cubicBezTo>
                  <a:pt x="172" y="131"/>
                  <a:pt x="172" y="131"/>
                  <a:pt x="172" y="131"/>
                </a:cubicBezTo>
                <a:cubicBezTo>
                  <a:pt x="173" y="131"/>
                  <a:pt x="173" y="131"/>
                  <a:pt x="173" y="131"/>
                </a:cubicBezTo>
                <a:close/>
                <a:moveTo>
                  <a:pt x="533" y="194"/>
                </a:moveTo>
                <a:cubicBezTo>
                  <a:pt x="531" y="193"/>
                  <a:pt x="531" y="193"/>
                  <a:pt x="531" y="193"/>
                </a:cubicBezTo>
                <a:cubicBezTo>
                  <a:pt x="531" y="194"/>
                  <a:pt x="531" y="194"/>
                  <a:pt x="531" y="194"/>
                </a:cubicBezTo>
                <a:cubicBezTo>
                  <a:pt x="533" y="194"/>
                  <a:pt x="533" y="194"/>
                  <a:pt x="533" y="194"/>
                </a:cubicBezTo>
                <a:close/>
                <a:moveTo>
                  <a:pt x="530" y="194"/>
                </a:moveTo>
                <a:cubicBezTo>
                  <a:pt x="530" y="193"/>
                  <a:pt x="530" y="193"/>
                  <a:pt x="530" y="193"/>
                </a:cubicBezTo>
                <a:cubicBezTo>
                  <a:pt x="530" y="193"/>
                  <a:pt x="530" y="193"/>
                  <a:pt x="530" y="193"/>
                </a:cubicBezTo>
                <a:cubicBezTo>
                  <a:pt x="530" y="194"/>
                  <a:pt x="530" y="194"/>
                  <a:pt x="530" y="194"/>
                </a:cubicBezTo>
                <a:cubicBezTo>
                  <a:pt x="530" y="194"/>
                  <a:pt x="530" y="194"/>
                  <a:pt x="530" y="194"/>
                </a:cubicBezTo>
                <a:close/>
                <a:moveTo>
                  <a:pt x="533" y="180"/>
                </a:moveTo>
                <a:cubicBezTo>
                  <a:pt x="533" y="179"/>
                  <a:pt x="533" y="179"/>
                  <a:pt x="533" y="179"/>
                </a:cubicBezTo>
                <a:cubicBezTo>
                  <a:pt x="531" y="179"/>
                  <a:pt x="531" y="179"/>
                  <a:pt x="531" y="179"/>
                </a:cubicBezTo>
                <a:cubicBezTo>
                  <a:pt x="533" y="180"/>
                  <a:pt x="533" y="180"/>
                  <a:pt x="533" y="180"/>
                </a:cubicBezTo>
                <a:close/>
                <a:moveTo>
                  <a:pt x="600" y="198"/>
                </a:moveTo>
                <a:cubicBezTo>
                  <a:pt x="600" y="198"/>
                  <a:pt x="600" y="198"/>
                  <a:pt x="600" y="198"/>
                </a:cubicBezTo>
                <a:cubicBezTo>
                  <a:pt x="600" y="198"/>
                  <a:pt x="600" y="198"/>
                  <a:pt x="600" y="198"/>
                </a:cubicBezTo>
                <a:cubicBezTo>
                  <a:pt x="599" y="198"/>
                  <a:pt x="599" y="198"/>
                  <a:pt x="599" y="198"/>
                </a:cubicBezTo>
                <a:cubicBezTo>
                  <a:pt x="600" y="198"/>
                  <a:pt x="600" y="198"/>
                  <a:pt x="600" y="198"/>
                </a:cubicBezTo>
                <a:close/>
                <a:moveTo>
                  <a:pt x="588" y="70"/>
                </a:moveTo>
                <a:cubicBezTo>
                  <a:pt x="588" y="70"/>
                  <a:pt x="588" y="70"/>
                  <a:pt x="588" y="70"/>
                </a:cubicBezTo>
                <a:cubicBezTo>
                  <a:pt x="589" y="69"/>
                  <a:pt x="589" y="69"/>
                  <a:pt x="589" y="69"/>
                </a:cubicBezTo>
                <a:cubicBezTo>
                  <a:pt x="588" y="70"/>
                  <a:pt x="588" y="70"/>
                  <a:pt x="588" y="70"/>
                </a:cubicBezTo>
                <a:close/>
                <a:moveTo>
                  <a:pt x="474" y="149"/>
                </a:moveTo>
                <a:cubicBezTo>
                  <a:pt x="474" y="149"/>
                  <a:pt x="474" y="149"/>
                  <a:pt x="474" y="149"/>
                </a:cubicBezTo>
                <a:cubicBezTo>
                  <a:pt x="474" y="149"/>
                  <a:pt x="474" y="149"/>
                  <a:pt x="474" y="149"/>
                </a:cubicBezTo>
                <a:cubicBezTo>
                  <a:pt x="474" y="149"/>
                  <a:pt x="474" y="149"/>
                  <a:pt x="474" y="149"/>
                </a:cubicBezTo>
                <a:cubicBezTo>
                  <a:pt x="474" y="149"/>
                  <a:pt x="474" y="149"/>
                  <a:pt x="474" y="149"/>
                </a:cubicBezTo>
                <a:close/>
                <a:moveTo>
                  <a:pt x="637" y="67"/>
                </a:moveTo>
                <a:cubicBezTo>
                  <a:pt x="637" y="66"/>
                  <a:pt x="637" y="66"/>
                  <a:pt x="637" y="66"/>
                </a:cubicBezTo>
                <a:cubicBezTo>
                  <a:pt x="636" y="66"/>
                  <a:pt x="636" y="66"/>
                  <a:pt x="636" y="66"/>
                </a:cubicBezTo>
                <a:cubicBezTo>
                  <a:pt x="636" y="67"/>
                  <a:pt x="636" y="67"/>
                  <a:pt x="636" y="67"/>
                </a:cubicBezTo>
                <a:cubicBezTo>
                  <a:pt x="637" y="67"/>
                  <a:pt x="637" y="67"/>
                  <a:pt x="637" y="67"/>
                </a:cubicBezTo>
                <a:close/>
                <a:moveTo>
                  <a:pt x="314" y="92"/>
                </a:moveTo>
                <a:cubicBezTo>
                  <a:pt x="314" y="91"/>
                  <a:pt x="314" y="91"/>
                  <a:pt x="314" y="91"/>
                </a:cubicBezTo>
                <a:cubicBezTo>
                  <a:pt x="313" y="91"/>
                  <a:pt x="313" y="91"/>
                  <a:pt x="313" y="91"/>
                </a:cubicBezTo>
                <a:cubicBezTo>
                  <a:pt x="313" y="92"/>
                  <a:pt x="313" y="92"/>
                  <a:pt x="313" y="92"/>
                </a:cubicBezTo>
                <a:cubicBezTo>
                  <a:pt x="314" y="92"/>
                  <a:pt x="314" y="92"/>
                  <a:pt x="314" y="92"/>
                </a:cubicBezTo>
                <a:close/>
                <a:moveTo>
                  <a:pt x="401" y="6"/>
                </a:moveTo>
                <a:cubicBezTo>
                  <a:pt x="401" y="7"/>
                  <a:pt x="401" y="7"/>
                  <a:pt x="401" y="7"/>
                </a:cubicBezTo>
                <a:cubicBezTo>
                  <a:pt x="403" y="6"/>
                  <a:pt x="403" y="6"/>
                  <a:pt x="403" y="6"/>
                </a:cubicBezTo>
                <a:cubicBezTo>
                  <a:pt x="401" y="6"/>
                  <a:pt x="401" y="6"/>
                  <a:pt x="401" y="6"/>
                </a:cubicBezTo>
                <a:close/>
                <a:moveTo>
                  <a:pt x="164" y="42"/>
                </a:moveTo>
                <a:cubicBezTo>
                  <a:pt x="165" y="42"/>
                  <a:pt x="165" y="42"/>
                  <a:pt x="165" y="42"/>
                </a:cubicBezTo>
                <a:cubicBezTo>
                  <a:pt x="165" y="42"/>
                  <a:pt x="165" y="42"/>
                  <a:pt x="165" y="4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42"/>
                  <a:pt x="164" y="42"/>
                  <a:pt x="164" y="42"/>
                </a:cubicBezTo>
                <a:close/>
                <a:moveTo>
                  <a:pt x="610" y="275"/>
                </a:moveTo>
                <a:cubicBezTo>
                  <a:pt x="610" y="275"/>
                  <a:pt x="610" y="275"/>
                  <a:pt x="610" y="275"/>
                </a:cubicBezTo>
                <a:cubicBezTo>
                  <a:pt x="610" y="274"/>
                  <a:pt x="610" y="274"/>
                  <a:pt x="610" y="274"/>
                </a:cubicBezTo>
                <a:cubicBezTo>
                  <a:pt x="610" y="275"/>
                  <a:pt x="610" y="275"/>
                  <a:pt x="610" y="275"/>
                </a:cubicBezTo>
                <a:cubicBezTo>
                  <a:pt x="610" y="275"/>
                  <a:pt x="610" y="275"/>
                  <a:pt x="610" y="275"/>
                </a:cubicBezTo>
                <a:close/>
                <a:moveTo>
                  <a:pt x="342" y="49"/>
                </a:moveTo>
                <a:cubicBezTo>
                  <a:pt x="342" y="48"/>
                  <a:pt x="342" y="48"/>
                  <a:pt x="342" y="48"/>
                </a:cubicBezTo>
                <a:cubicBezTo>
                  <a:pt x="342" y="48"/>
                  <a:pt x="342" y="48"/>
                  <a:pt x="342" y="48"/>
                </a:cubicBezTo>
                <a:cubicBezTo>
                  <a:pt x="341" y="49"/>
                  <a:pt x="341" y="49"/>
                  <a:pt x="341" y="49"/>
                </a:cubicBezTo>
                <a:cubicBezTo>
                  <a:pt x="342" y="49"/>
                  <a:pt x="342" y="49"/>
                  <a:pt x="342" y="49"/>
                </a:cubicBezTo>
                <a:close/>
                <a:moveTo>
                  <a:pt x="155" y="130"/>
                </a:moveTo>
                <a:cubicBezTo>
                  <a:pt x="156" y="131"/>
                  <a:pt x="156" y="131"/>
                  <a:pt x="156" y="131"/>
                </a:cubicBezTo>
                <a:cubicBezTo>
                  <a:pt x="155" y="130"/>
                  <a:pt x="155" y="130"/>
                  <a:pt x="155" y="130"/>
                </a:cubicBezTo>
                <a:cubicBezTo>
                  <a:pt x="155" y="130"/>
                  <a:pt x="155" y="130"/>
                  <a:pt x="155" y="130"/>
                </a:cubicBezTo>
                <a:close/>
                <a:moveTo>
                  <a:pt x="16" y="130"/>
                </a:moveTo>
                <a:cubicBezTo>
                  <a:pt x="17" y="130"/>
                  <a:pt x="17" y="130"/>
                  <a:pt x="17" y="130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16" y="130"/>
                  <a:pt x="16" y="130"/>
                  <a:pt x="16" y="130"/>
                </a:cubicBezTo>
                <a:close/>
                <a:moveTo>
                  <a:pt x="277" y="116"/>
                </a:moveTo>
                <a:cubicBezTo>
                  <a:pt x="276" y="116"/>
                  <a:pt x="276" y="116"/>
                  <a:pt x="276" y="116"/>
                </a:cubicBezTo>
                <a:cubicBezTo>
                  <a:pt x="275" y="116"/>
                  <a:pt x="275" y="116"/>
                  <a:pt x="275" y="116"/>
                </a:cubicBezTo>
                <a:cubicBezTo>
                  <a:pt x="277" y="116"/>
                  <a:pt x="277" y="116"/>
                  <a:pt x="277" y="116"/>
                </a:cubicBezTo>
                <a:close/>
                <a:moveTo>
                  <a:pt x="277" y="117"/>
                </a:moveTo>
                <a:cubicBezTo>
                  <a:pt x="278" y="117"/>
                  <a:pt x="278" y="117"/>
                  <a:pt x="278" y="117"/>
                </a:cubicBezTo>
                <a:cubicBezTo>
                  <a:pt x="277" y="116"/>
                  <a:pt x="277" y="116"/>
                  <a:pt x="277" y="116"/>
                </a:cubicBezTo>
                <a:cubicBezTo>
                  <a:pt x="277" y="117"/>
                  <a:pt x="277" y="117"/>
                  <a:pt x="277" y="117"/>
                </a:cubicBezTo>
                <a:close/>
                <a:moveTo>
                  <a:pt x="403" y="150"/>
                </a:moveTo>
                <a:cubicBezTo>
                  <a:pt x="404" y="150"/>
                  <a:pt x="404" y="150"/>
                  <a:pt x="404" y="150"/>
                </a:cubicBezTo>
                <a:cubicBezTo>
                  <a:pt x="405" y="149"/>
                  <a:pt x="405" y="149"/>
                  <a:pt x="405" y="149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3" y="150"/>
                  <a:pt x="403" y="150"/>
                  <a:pt x="403" y="150"/>
                </a:cubicBezTo>
                <a:close/>
                <a:moveTo>
                  <a:pt x="164" y="124"/>
                </a:moveTo>
                <a:cubicBezTo>
                  <a:pt x="165" y="124"/>
                  <a:pt x="165" y="124"/>
                  <a:pt x="165" y="124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4"/>
                  <a:pt x="164" y="124"/>
                  <a:pt x="164" y="124"/>
                </a:cubicBezTo>
                <a:close/>
                <a:moveTo>
                  <a:pt x="194" y="154"/>
                </a:moveTo>
                <a:cubicBezTo>
                  <a:pt x="194" y="154"/>
                  <a:pt x="194" y="154"/>
                  <a:pt x="194" y="154"/>
                </a:cubicBezTo>
                <a:cubicBezTo>
                  <a:pt x="195" y="153"/>
                  <a:pt x="195" y="153"/>
                  <a:pt x="195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94" y="154"/>
                  <a:pt x="194" y="154"/>
                  <a:pt x="194" y="154"/>
                </a:cubicBezTo>
                <a:close/>
                <a:moveTo>
                  <a:pt x="483" y="174"/>
                </a:moveTo>
                <a:cubicBezTo>
                  <a:pt x="483" y="173"/>
                  <a:pt x="483" y="173"/>
                  <a:pt x="483" y="173"/>
                </a:cubicBezTo>
                <a:cubicBezTo>
                  <a:pt x="483" y="173"/>
                  <a:pt x="483" y="173"/>
                  <a:pt x="483" y="173"/>
                </a:cubicBezTo>
                <a:cubicBezTo>
                  <a:pt x="482" y="173"/>
                  <a:pt x="482" y="173"/>
                  <a:pt x="482" y="173"/>
                </a:cubicBezTo>
                <a:cubicBezTo>
                  <a:pt x="483" y="174"/>
                  <a:pt x="483" y="174"/>
                  <a:pt x="483" y="174"/>
                </a:cubicBezTo>
                <a:close/>
                <a:moveTo>
                  <a:pt x="573" y="81"/>
                </a:moveTo>
                <a:cubicBezTo>
                  <a:pt x="573" y="81"/>
                  <a:pt x="573" y="81"/>
                  <a:pt x="573" y="81"/>
                </a:cubicBezTo>
                <a:cubicBezTo>
                  <a:pt x="574" y="81"/>
                  <a:pt x="574" y="81"/>
                  <a:pt x="574" y="81"/>
                </a:cubicBezTo>
                <a:cubicBezTo>
                  <a:pt x="575" y="81"/>
                  <a:pt x="575" y="81"/>
                  <a:pt x="575" y="81"/>
                </a:cubicBezTo>
                <a:cubicBezTo>
                  <a:pt x="574" y="80"/>
                  <a:pt x="574" y="80"/>
                  <a:pt x="574" y="80"/>
                </a:cubicBezTo>
                <a:cubicBezTo>
                  <a:pt x="573" y="81"/>
                  <a:pt x="573" y="81"/>
                  <a:pt x="573" y="81"/>
                </a:cubicBezTo>
                <a:close/>
                <a:moveTo>
                  <a:pt x="537" y="179"/>
                </a:moveTo>
                <a:cubicBezTo>
                  <a:pt x="537" y="180"/>
                  <a:pt x="539" y="179"/>
                  <a:pt x="537" y="179"/>
                </a:cubicBezTo>
                <a:cubicBezTo>
                  <a:pt x="537" y="179"/>
                  <a:pt x="536" y="178"/>
                  <a:pt x="537" y="179"/>
                </a:cubicBezTo>
                <a:close/>
                <a:moveTo>
                  <a:pt x="162" y="30"/>
                </a:moveTo>
                <a:cubicBezTo>
                  <a:pt x="162" y="30"/>
                  <a:pt x="162" y="30"/>
                  <a:pt x="162" y="30"/>
                </a:cubicBezTo>
                <a:cubicBezTo>
                  <a:pt x="163" y="30"/>
                  <a:pt x="162" y="31"/>
                  <a:pt x="164" y="30"/>
                </a:cubicBezTo>
                <a:cubicBezTo>
                  <a:pt x="163" y="29"/>
                  <a:pt x="163" y="29"/>
                  <a:pt x="163" y="29"/>
                </a:cubicBezTo>
                <a:cubicBezTo>
                  <a:pt x="162" y="30"/>
                  <a:pt x="162" y="30"/>
                  <a:pt x="162" y="30"/>
                </a:cubicBezTo>
                <a:close/>
                <a:moveTo>
                  <a:pt x="534" y="193"/>
                </a:moveTo>
                <a:cubicBezTo>
                  <a:pt x="535" y="193"/>
                  <a:pt x="535" y="193"/>
                  <a:pt x="535" y="193"/>
                </a:cubicBezTo>
                <a:cubicBezTo>
                  <a:pt x="536" y="192"/>
                  <a:pt x="536" y="192"/>
                  <a:pt x="536" y="192"/>
                </a:cubicBezTo>
                <a:cubicBezTo>
                  <a:pt x="534" y="192"/>
                  <a:pt x="534" y="192"/>
                  <a:pt x="534" y="192"/>
                </a:cubicBezTo>
                <a:cubicBezTo>
                  <a:pt x="534" y="193"/>
                  <a:pt x="534" y="193"/>
                  <a:pt x="534" y="193"/>
                </a:cubicBezTo>
                <a:close/>
                <a:moveTo>
                  <a:pt x="553" y="206"/>
                </a:moveTo>
                <a:cubicBezTo>
                  <a:pt x="554" y="205"/>
                  <a:pt x="554" y="205"/>
                  <a:pt x="554" y="205"/>
                </a:cubicBezTo>
                <a:cubicBezTo>
                  <a:pt x="553" y="205"/>
                  <a:pt x="553" y="205"/>
                  <a:pt x="553" y="205"/>
                </a:cubicBezTo>
                <a:cubicBezTo>
                  <a:pt x="553" y="205"/>
                  <a:pt x="553" y="205"/>
                  <a:pt x="553" y="205"/>
                </a:cubicBezTo>
                <a:cubicBezTo>
                  <a:pt x="553" y="206"/>
                  <a:pt x="553" y="206"/>
                  <a:pt x="553" y="206"/>
                </a:cubicBezTo>
                <a:close/>
                <a:moveTo>
                  <a:pt x="610" y="210"/>
                </a:moveTo>
                <a:cubicBezTo>
                  <a:pt x="610" y="210"/>
                  <a:pt x="610" y="210"/>
                  <a:pt x="610" y="210"/>
                </a:cubicBezTo>
                <a:cubicBezTo>
                  <a:pt x="609" y="210"/>
                  <a:pt x="609" y="210"/>
                  <a:pt x="609" y="210"/>
                </a:cubicBezTo>
                <a:cubicBezTo>
                  <a:pt x="609" y="210"/>
                  <a:pt x="609" y="210"/>
                  <a:pt x="609" y="210"/>
                </a:cubicBezTo>
                <a:cubicBezTo>
                  <a:pt x="610" y="211"/>
                  <a:pt x="608" y="211"/>
                  <a:pt x="610" y="210"/>
                </a:cubicBezTo>
                <a:close/>
                <a:moveTo>
                  <a:pt x="555" y="61"/>
                </a:moveTo>
                <a:cubicBezTo>
                  <a:pt x="556" y="61"/>
                  <a:pt x="556" y="61"/>
                  <a:pt x="556" y="61"/>
                </a:cubicBezTo>
                <a:cubicBezTo>
                  <a:pt x="557" y="59"/>
                  <a:pt x="556" y="60"/>
                  <a:pt x="556" y="60"/>
                </a:cubicBezTo>
                <a:cubicBezTo>
                  <a:pt x="555" y="60"/>
                  <a:pt x="555" y="60"/>
                  <a:pt x="555" y="60"/>
                </a:cubicBezTo>
                <a:cubicBezTo>
                  <a:pt x="555" y="61"/>
                  <a:pt x="555" y="61"/>
                  <a:pt x="555" y="61"/>
                </a:cubicBezTo>
                <a:close/>
                <a:moveTo>
                  <a:pt x="556" y="251"/>
                </a:moveTo>
                <a:cubicBezTo>
                  <a:pt x="554" y="251"/>
                  <a:pt x="554" y="251"/>
                  <a:pt x="554" y="251"/>
                </a:cubicBezTo>
                <a:cubicBezTo>
                  <a:pt x="554" y="252"/>
                  <a:pt x="554" y="252"/>
                  <a:pt x="554" y="252"/>
                </a:cubicBezTo>
                <a:cubicBezTo>
                  <a:pt x="557" y="252"/>
                  <a:pt x="555" y="252"/>
                  <a:pt x="556" y="251"/>
                </a:cubicBezTo>
                <a:close/>
                <a:moveTo>
                  <a:pt x="549" y="189"/>
                </a:moveTo>
                <a:cubicBezTo>
                  <a:pt x="550" y="189"/>
                  <a:pt x="550" y="189"/>
                  <a:pt x="550" y="189"/>
                </a:cubicBezTo>
                <a:cubicBezTo>
                  <a:pt x="550" y="188"/>
                  <a:pt x="550" y="188"/>
                  <a:pt x="550" y="188"/>
                </a:cubicBezTo>
                <a:cubicBezTo>
                  <a:pt x="549" y="188"/>
                  <a:pt x="549" y="188"/>
                  <a:pt x="549" y="188"/>
                </a:cubicBezTo>
                <a:cubicBezTo>
                  <a:pt x="549" y="189"/>
                  <a:pt x="549" y="189"/>
                  <a:pt x="549" y="189"/>
                </a:cubicBezTo>
                <a:close/>
                <a:moveTo>
                  <a:pt x="644" y="205"/>
                </a:moveTo>
                <a:cubicBezTo>
                  <a:pt x="645" y="205"/>
                  <a:pt x="645" y="205"/>
                  <a:pt x="645" y="205"/>
                </a:cubicBezTo>
                <a:cubicBezTo>
                  <a:pt x="645" y="205"/>
                  <a:pt x="645" y="205"/>
                  <a:pt x="645" y="205"/>
                </a:cubicBezTo>
                <a:cubicBezTo>
                  <a:pt x="646" y="205"/>
                  <a:pt x="646" y="205"/>
                  <a:pt x="646" y="205"/>
                </a:cubicBezTo>
                <a:cubicBezTo>
                  <a:pt x="646" y="205"/>
                  <a:pt x="646" y="205"/>
                  <a:pt x="646" y="205"/>
                </a:cubicBezTo>
                <a:cubicBezTo>
                  <a:pt x="645" y="205"/>
                  <a:pt x="645" y="205"/>
                  <a:pt x="645" y="205"/>
                </a:cubicBezTo>
                <a:cubicBezTo>
                  <a:pt x="644" y="204"/>
                  <a:pt x="644" y="204"/>
                  <a:pt x="644" y="204"/>
                </a:cubicBezTo>
                <a:cubicBezTo>
                  <a:pt x="643" y="204"/>
                  <a:pt x="643" y="204"/>
                  <a:pt x="643" y="204"/>
                </a:cubicBezTo>
                <a:cubicBezTo>
                  <a:pt x="644" y="205"/>
                  <a:pt x="644" y="205"/>
                  <a:pt x="644" y="205"/>
                </a:cubicBezTo>
                <a:close/>
                <a:moveTo>
                  <a:pt x="2" y="62"/>
                </a:moveTo>
                <a:cubicBezTo>
                  <a:pt x="2" y="63"/>
                  <a:pt x="2" y="63"/>
                  <a:pt x="2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2" y="62"/>
                  <a:pt x="2" y="62"/>
                  <a:pt x="2" y="62"/>
                </a:cubicBezTo>
                <a:close/>
                <a:moveTo>
                  <a:pt x="117" y="17"/>
                </a:moveTo>
                <a:cubicBezTo>
                  <a:pt x="117" y="16"/>
                  <a:pt x="117" y="16"/>
                  <a:pt x="117" y="16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7" y="17"/>
                  <a:pt x="117" y="17"/>
                  <a:pt x="117" y="17"/>
                </a:cubicBezTo>
                <a:close/>
                <a:moveTo>
                  <a:pt x="501" y="181"/>
                </a:moveTo>
                <a:cubicBezTo>
                  <a:pt x="501" y="182"/>
                  <a:pt x="501" y="182"/>
                  <a:pt x="501" y="182"/>
                </a:cubicBezTo>
                <a:cubicBezTo>
                  <a:pt x="502" y="182"/>
                  <a:pt x="502" y="182"/>
                  <a:pt x="502" y="182"/>
                </a:cubicBezTo>
                <a:cubicBezTo>
                  <a:pt x="502" y="181"/>
                  <a:pt x="502" y="181"/>
                  <a:pt x="502" y="181"/>
                </a:cubicBezTo>
                <a:cubicBezTo>
                  <a:pt x="501" y="181"/>
                  <a:pt x="501" y="181"/>
                  <a:pt x="501" y="181"/>
                </a:cubicBezTo>
                <a:close/>
                <a:moveTo>
                  <a:pt x="530" y="151"/>
                </a:moveTo>
                <a:cubicBezTo>
                  <a:pt x="531" y="151"/>
                  <a:pt x="531" y="151"/>
                  <a:pt x="531" y="151"/>
                </a:cubicBezTo>
                <a:cubicBezTo>
                  <a:pt x="531" y="150"/>
                  <a:pt x="531" y="150"/>
                  <a:pt x="531" y="150"/>
                </a:cubicBezTo>
                <a:cubicBezTo>
                  <a:pt x="530" y="150"/>
                  <a:pt x="530" y="150"/>
                  <a:pt x="530" y="150"/>
                </a:cubicBezTo>
                <a:cubicBezTo>
                  <a:pt x="529" y="150"/>
                  <a:pt x="529" y="150"/>
                  <a:pt x="529" y="150"/>
                </a:cubicBezTo>
                <a:cubicBezTo>
                  <a:pt x="530" y="151"/>
                  <a:pt x="530" y="151"/>
                  <a:pt x="530" y="151"/>
                </a:cubicBezTo>
                <a:close/>
                <a:moveTo>
                  <a:pt x="126" y="7"/>
                </a:moveTo>
                <a:cubicBezTo>
                  <a:pt x="127" y="8"/>
                  <a:pt x="127" y="8"/>
                  <a:pt x="127" y="8"/>
                </a:cubicBezTo>
                <a:cubicBezTo>
                  <a:pt x="127" y="7"/>
                  <a:pt x="127" y="7"/>
                  <a:pt x="127" y="7"/>
                </a:cubicBezTo>
                <a:cubicBezTo>
                  <a:pt x="126" y="7"/>
                  <a:pt x="126" y="7"/>
                  <a:pt x="126" y="7"/>
                </a:cubicBezTo>
                <a:cubicBezTo>
                  <a:pt x="126" y="7"/>
                  <a:pt x="126" y="7"/>
                  <a:pt x="126" y="7"/>
                </a:cubicBezTo>
                <a:cubicBezTo>
                  <a:pt x="126" y="7"/>
                  <a:pt x="126" y="7"/>
                  <a:pt x="126" y="7"/>
                </a:cubicBezTo>
                <a:close/>
                <a:moveTo>
                  <a:pt x="311" y="93"/>
                </a:moveTo>
                <a:cubicBezTo>
                  <a:pt x="311" y="93"/>
                  <a:pt x="311" y="93"/>
                  <a:pt x="311" y="93"/>
                </a:cubicBezTo>
                <a:cubicBezTo>
                  <a:pt x="312" y="93"/>
                  <a:pt x="312" y="93"/>
                  <a:pt x="312" y="93"/>
                </a:cubicBezTo>
                <a:cubicBezTo>
                  <a:pt x="312" y="92"/>
                  <a:pt x="312" y="92"/>
                  <a:pt x="312" y="92"/>
                </a:cubicBezTo>
                <a:cubicBezTo>
                  <a:pt x="311" y="92"/>
                  <a:pt x="311" y="92"/>
                  <a:pt x="311" y="92"/>
                </a:cubicBezTo>
                <a:cubicBezTo>
                  <a:pt x="311" y="93"/>
                  <a:pt x="311" y="93"/>
                  <a:pt x="311" y="93"/>
                </a:cubicBezTo>
                <a:close/>
                <a:moveTo>
                  <a:pt x="651" y="63"/>
                </a:moveTo>
                <a:cubicBezTo>
                  <a:pt x="651" y="64"/>
                  <a:pt x="651" y="64"/>
                  <a:pt x="651" y="64"/>
                </a:cubicBezTo>
                <a:cubicBezTo>
                  <a:pt x="651" y="64"/>
                  <a:pt x="651" y="64"/>
                  <a:pt x="651" y="64"/>
                </a:cubicBezTo>
                <a:cubicBezTo>
                  <a:pt x="652" y="64"/>
                  <a:pt x="652" y="64"/>
                  <a:pt x="652" y="64"/>
                </a:cubicBezTo>
                <a:cubicBezTo>
                  <a:pt x="652" y="63"/>
                  <a:pt x="652" y="63"/>
                  <a:pt x="652" y="63"/>
                </a:cubicBezTo>
                <a:cubicBezTo>
                  <a:pt x="652" y="62"/>
                  <a:pt x="652" y="62"/>
                  <a:pt x="652" y="62"/>
                </a:cubicBezTo>
                <a:cubicBezTo>
                  <a:pt x="651" y="63"/>
                  <a:pt x="651" y="63"/>
                  <a:pt x="651" y="63"/>
                </a:cubicBezTo>
                <a:close/>
                <a:moveTo>
                  <a:pt x="406" y="221"/>
                </a:moveTo>
                <a:cubicBezTo>
                  <a:pt x="407" y="221"/>
                  <a:pt x="407" y="221"/>
                  <a:pt x="407" y="221"/>
                </a:cubicBezTo>
                <a:cubicBezTo>
                  <a:pt x="407" y="220"/>
                  <a:pt x="407" y="220"/>
                  <a:pt x="407" y="220"/>
                </a:cubicBezTo>
                <a:cubicBezTo>
                  <a:pt x="406" y="220"/>
                  <a:pt x="406" y="220"/>
                  <a:pt x="406" y="220"/>
                </a:cubicBezTo>
                <a:cubicBezTo>
                  <a:pt x="406" y="221"/>
                  <a:pt x="406" y="221"/>
                  <a:pt x="406" y="221"/>
                </a:cubicBezTo>
                <a:close/>
                <a:moveTo>
                  <a:pt x="387" y="6"/>
                </a:moveTo>
                <a:cubicBezTo>
                  <a:pt x="389" y="6"/>
                  <a:pt x="389" y="6"/>
                  <a:pt x="389" y="6"/>
                </a:cubicBezTo>
                <a:cubicBezTo>
                  <a:pt x="389" y="5"/>
                  <a:pt x="389" y="5"/>
                  <a:pt x="389" y="5"/>
                </a:cubicBezTo>
                <a:cubicBezTo>
                  <a:pt x="388" y="5"/>
                  <a:pt x="388" y="5"/>
                  <a:pt x="388" y="5"/>
                </a:cubicBezTo>
                <a:cubicBezTo>
                  <a:pt x="388" y="5"/>
                  <a:pt x="388" y="5"/>
                  <a:pt x="388" y="5"/>
                </a:cubicBezTo>
                <a:cubicBezTo>
                  <a:pt x="387" y="6"/>
                  <a:pt x="387" y="6"/>
                  <a:pt x="387" y="6"/>
                </a:cubicBezTo>
                <a:close/>
                <a:moveTo>
                  <a:pt x="114" y="13"/>
                </a:moveTo>
                <a:cubicBezTo>
                  <a:pt x="115" y="13"/>
                  <a:pt x="115" y="13"/>
                  <a:pt x="115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13"/>
                  <a:pt x="116" y="12"/>
                  <a:pt x="116" y="12"/>
                </a:cubicBezTo>
                <a:cubicBezTo>
                  <a:pt x="116" y="12"/>
                  <a:pt x="116" y="12"/>
                  <a:pt x="115" y="12"/>
                </a:cubicBezTo>
                <a:cubicBezTo>
                  <a:pt x="115" y="12"/>
                  <a:pt x="115" y="12"/>
                  <a:pt x="114" y="11"/>
                </a:cubicBezTo>
                <a:cubicBezTo>
                  <a:pt x="114" y="13"/>
                  <a:pt x="114" y="13"/>
                  <a:pt x="114" y="13"/>
                </a:cubicBezTo>
                <a:close/>
                <a:moveTo>
                  <a:pt x="629" y="211"/>
                </a:moveTo>
                <a:cubicBezTo>
                  <a:pt x="630" y="211"/>
                  <a:pt x="628" y="211"/>
                  <a:pt x="631" y="211"/>
                </a:cubicBezTo>
                <a:cubicBezTo>
                  <a:pt x="631" y="210"/>
                  <a:pt x="631" y="210"/>
                  <a:pt x="631" y="210"/>
                </a:cubicBezTo>
                <a:cubicBezTo>
                  <a:pt x="630" y="210"/>
                  <a:pt x="630" y="210"/>
                  <a:pt x="630" y="210"/>
                </a:cubicBezTo>
                <a:cubicBezTo>
                  <a:pt x="629" y="211"/>
                  <a:pt x="629" y="211"/>
                  <a:pt x="629" y="211"/>
                </a:cubicBezTo>
                <a:close/>
                <a:moveTo>
                  <a:pt x="431" y="279"/>
                </a:moveTo>
                <a:cubicBezTo>
                  <a:pt x="431" y="280"/>
                  <a:pt x="431" y="280"/>
                  <a:pt x="431" y="280"/>
                </a:cubicBezTo>
                <a:cubicBezTo>
                  <a:pt x="433" y="280"/>
                  <a:pt x="433" y="280"/>
                  <a:pt x="433" y="280"/>
                </a:cubicBezTo>
                <a:cubicBezTo>
                  <a:pt x="433" y="280"/>
                  <a:pt x="433" y="280"/>
                  <a:pt x="433" y="280"/>
                </a:cubicBezTo>
                <a:cubicBezTo>
                  <a:pt x="433" y="279"/>
                  <a:pt x="433" y="279"/>
                  <a:pt x="433" y="279"/>
                </a:cubicBezTo>
                <a:cubicBezTo>
                  <a:pt x="433" y="279"/>
                  <a:pt x="433" y="279"/>
                  <a:pt x="433" y="279"/>
                </a:cubicBezTo>
                <a:cubicBezTo>
                  <a:pt x="433" y="279"/>
                  <a:pt x="432" y="281"/>
                  <a:pt x="432" y="279"/>
                </a:cubicBezTo>
                <a:cubicBezTo>
                  <a:pt x="431" y="279"/>
                  <a:pt x="431" y="279"/>
                  <a:pt x="431" y="279"/>
                </a:cubicBezTo>
                <a:cubicBezTo>
                  <a:pt x="431" y="279"/>
                  <a:pt x="431" y="279"/>
                  <a:pt x="431" y="279"/>
                </a:cubicBezTo>
                <a:cubicBezTo>
                  <a:pt x="431" y="279"/>
                  <a:pt x="431" y="279"/>
                  <a:pt x="431" y="279"/>
                </a:cubicBezTo>
                <a:close/>
                <a:moveTo>
                  <a:pt x="238" y="290"/>
                </a:moveTo>
                <a:cubicBezTo>
                  <a:pt x="239" y="291"/>
                  <a:pt x="239" y="291"/>
                  <a:pt x="239" y="291"/>
                </a:cubicBezTo>
                <a:cubicBezTo>
                  <a:pt x="240" y="291"/>
                  <a:pt x="240" y="291"/>
                  <a:pt x="241" y="291"/>
                </a:cubicBezTo>
                <a:cubicBezTo>
                  <a:pt x="240" y="290"/>
                  <a:pt x="240" y="290"/>
                  <a:pt x="240" y="290"/>
                </a:cubicBezTo>
                <a:cubicBezTo>
                  <a:pt x="239" y="290"/>
                  <a:pt x="239" y="290"/>
                  <a:pt x="239" y="290"/>
                </a:cubicBezTo>
                <a:cubicBezTo>
                  <a:pt x="238" y="290"/>
                  <a:pt x="238" y="290"/>
                  <a:pt x="238" y="290"/>
                </a:cubicBezTo>
                <a:cubicBezTo>
                  <a:pt x="238" y="290"/>
                  <a:pt x="238" y="290"/>
                  <a:pt x="238" y="290"/>
                </a:cubicBezTo>
                <a:cubicBezTo>
                  <a:pt x="238" y="290"/>
                  <a:pt x="238" y="290"/>
                  <a:pt x="238" y="290"/>
                </a:cubicBezTo>
                <a:close/>
                <a:moveTo>
                  <a:pt x="140" y="177"/>
                </a:moveTo>
                <a:cubicBezTo>
                  <a:pt x="140" y="178"/>
                  <a:pt x="140" y="178"/>
                  <a:pt x="140" y="178"/>
                </a:cubicBezTo>
                <a:cubicBezTo>
                  <a:pt x="141" y="178"/>
                  <a:pt x="141" y="178"/>
                  <a:pt x="141" y="178"/>
                </a:cubicBezTo>
                <a:cubicBezTo>
                  <a:pt x="141" y="176"/>
                  <a:pt x="141" y="177"/>
                  <a:pt x="140" y="176"/>
                </a:cubicBezTo>
                <a:cubicBezTo>
                  <a:pt x="140" y="177"/>
                  <a:pt x="140" y="177"/>
                  <a:pt x="140" y="177"/>
                </a:cubicBezTo>
                <a:close/>
                <a:moveTo>
                  <a:pt x="542" y="200"/>
                </a:moveTo>
                <a:cubicBezTo>
                  <a:pt x="541" y="201"/>
                  <a:pt x="541" y="201"/>
                  <a:pt x="541" y="201"/>
                </a:cubicBezTo>
                <a:cubicBezTo>
                  <a:pt x="544" y="201"/>
                  <a:pt x="544" y="201"/>
                  <a:pt x="544" y="201"/>
                </a:cubicBezTo>
                <a:cubicBezTo>
                  <a:pt x="544" y="200"/>
                  <a:pt x="544" y="200"/>
                  <a:pt x="544" y="200"/>
                </a:cubicBezTo>
                <a:cubicBezTo>
                  <a:pt x="543" y="200"/>
                  <a:pt x="543" y="200"/>
                  <a:pt x="543" y="200"/>
                </a:cubicBezTo>
                <a:cubicBezTo>
                  <a:pt x="542" y="200"/>
                  <a:pt x="542" y="200"/>
                  <a:pt x="542" y="200"/>
                </a:cubicBezTo>
                <a:close/>
                <a:moveTo>
                  <a:pt x="338" y="54"/>
                </a:moveTo>
                <a:cubicBezTo>
                  <a:pt x="338" y="55"/>
                  <a:pt x="338" y="55"/>
                  <a:pt x="338" y="55"/>
                </a:cubicBezTo>
                <a:cubicBezTo>
                  <a:pt x="339" y="55"/>
                  <a:pt x="339" y="55"/>
                  <a:pt x="339" y="55"/>
                </a:cubicBezTo>
                <a:cubicBezTo>
                  <a:pt x="340" y="55"/>
                  <a:pt x="340" y="55"/>
                  <a:pt x="340" y="55"/>
                </a:cubicBezTo>
                <a:cubicBezTo>
                  <a:pt x="339" y="54"/>
                  <a:pt x="339" y="54"/>
                  <a:pt x="339" y="54"/>
                </a:cubicBezTo>
                <a:cubicBezTo>
                  <a:pt x="339" y="54"/>
                  <a:pt x="339" y="54"/>
                  <a:pt x="339" y="54"/>
                </a:cubicBezTo>
                <a:cubicBezTo>
                  <a:pt x="338" y="54"/>
                  <a:pt x="338" y="54"/>
                  <a:pt x="338" y="54"/>
                </a:cubicBezTo>
                <a:close/>
                <a:moveTo>
                  <a:pt x="160" y="46"/>
                </a:moveTo>
                <a:cubicBezTo>
                  <a:pt x="162" y="45"/>
                  <a:pt x="161" y="46"/>
                  <a:pt x="162" y="44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60" y="46"/>
                  <a:pt x="160" y="46"/>
                  <a:pt x="160" y="46"/>
                </a:cubicBezTo>
                <a:close/>
                <a:moveTo>
                  <a:pt x="536" y="182"/>
                </a:moveTo>
                <a:cubicBezTo>
                  <a:pt x="535" y="182"/>
                  <a:pt x="535" y="182"/>
                  <a:pt x="535" y="182"/>
                </a:cubicBezTo>
                <a:cubicBezTo>
                  <a:pt x="534" y="183"/>
                  <a:pt x="534" y="183"/>
                  <a:pt x="534" y="183"/>
                </a:cubicBezTo>
                <a:cubicBezTo>
                  <a:pt x="536" y="184"/>
                  <a:pt x="535" y="184"/>
                  <a:pt x="537" y="184"/>
                </a:cubicBezTo>
                <a:cubicBezTo>
                  <a:pt x="536" y="182"/>
                  <a:pt x="536" y="182"/>
                  <a:pt x="536" y="182"/>
                </a:cubicBezTo>
                <a:close/>
                <a:moveTo>
                  <a:pt x="186" y="138"/>
                </a:moveTo>
                <a:cubicBezTo>
                  <a:pt x="186" y="137"/>
                  <a:pt x="186" y="137"/>
                  <a:pt x="186" y="137"/>
                </a:cubicBezTo>
                <a:cubicBezTo>
                  <a:pt x="184" y="137"/>
                  <a:pt x="184" y="137"/>
                  <a:pt x="184" y="137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86" y="138"/>
                  <a:pt x="186" y="138"/>
                  <a:pt x="186" y="138"/>
                </a:cubicBezTo>
                <a:close/>
                <a:moveTo>
                  <a:pt x="3" y="49"/>
                </a:moveTo>
                <a:cubicBezTo>
                  <a:pt x="5" y="49"/>
                  <a:pt x="5" y="49"/>
                  <a:pt x="5" y="49"/>
                </a:cubicBezTo>
                <a:cubicBezTo>
                  <a:pt x="5" y="48"/>
                  <a:pt x="5" y="48"/>
                  <a:pt x="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9"/>
                  <a:pt x="3" y="49"/>
                  <a:pt x="3" y="49"/>
                </a:cubicBezTo>
                <a:close/>
                <a:moveTo>
                  <a:pt x="587" y="188"/>
                </a:moveTo>
                <a:cubicBezTo>
                  <a:pt x="587" y="189"/>
                  <a:pt x="587" y="189"/>
                  <a:pt x="587" y="189"/>
                </a:cubicBezTo>
                <a:cubicBezTo>
                  <a:pt x="587" y="189"/>
                  <a:pt x="587" y="189"/>
                  <a:pt x="587" y="189"/>
                </a:cubicBezTo>
                <a:cubicBezTo>
                  <a:pt x="588" y="190"/>
                  <a:pt x="588" y="190"/>
                  <a:pt x="588" y="190"/>
                </a:cubicBezTo>
                <a:cubicBezTo>
                  <a:pt x="589" y="189"/>
                  <a:pt x="589" y="189"/>
                  <a:pt x="589" y="189"/>
                </a:cubicBezTo>
                <a:cubicBezTo>
                  <a:pt x="588" y="188"/>
                  <a:pt x="588" y="188"/>
                  <a:pt x="588" y="188"/>
                </a:cubicBezTo>
                <a:cubicBezTo>
                  <a:pt x="587" y="187"/>
                  <a:pt x="587" y="187"/>
                  <a:pt x="587" y="187"/>
                </a:cubicBezTo>
                <a:cubicBezTo>
                  <a:pt x="587" y="188"/>
                  <a:pt x="587" y="188"/>
                  <a:pt x="587" y="188"/>
                </a:cubicBezTo>
                <a:close/>
                <a:moveTo>
                  <a:pt x="154" y="44"/>
                </a:moveTo>
                <a:cubicBezTo>
                  <a:pt x="154" y="45"/>
                  <a:pt x="154" y="45"/>
                  <a:pt x="154" y="45"/>
                </a:cubicBezTo>
                <a:cubicBezTo>
                  <a:pt x="155" y="44"/>
                  <a:pt x="155" y="45"/>
                  <a:pt x="156" y="44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4" y="43"/>
                  <a:pt x="155" y="42"/>
                  <a:pt x="154" y="44"/>
                </a:cubicBezTo>
                <a:close/>
                <a:moveTo>
                  <a:pt x="345" y="52"/>
                </a:moveTo>
                <a:cubicBezTo>
                  <a:pt x="345" y="53"/>
                  <a:pt x="345" y="53"/>
                  <a:pt x="345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47" y="53"/>
                  <a:pt x="347" y="53"/>
                  <a:pt x="347" y="53"/>
                </a:cubicBezTo>
                <a:cubicBezTo>
                  <a:pt x="347" y="52"/>
                  <a:pt x="347" y="52"/>
                  <a:pt x="347" y="52"/>
                </a:cubicBezTo>
                <a:cubicBezTo>
                  <a:pt x="347" y="51"/>
                  <a:pt x="347" y="51"/>
                  <a:pt x="347" y="51"/>
                </a:cubicBezTo>
                <a:cubicBezTo>
                  <a:pt x="346" y="51"/>
                  <a:pt x="346" y="51"/>
                  <a:pt x="346" y="51"/>
                </a:cubicBezTo>
                <a:cubicBezTo>
                  <a:pt x="346" y="52"/>
                  <a:pt x="346" y="52"/>
                  <a:pt x="346" y="52"/>
                </a:cubicBezTo>
                <a:cubicBezTo>
                  <a:pt x="345" y="52"/>
                  <a:pt x="345" y="52"/>
                  <a:pt x="345" y="52"/>
                </a:cubicBezTo>
                <a:close/>
                <a:moveTo>
                  <a:pt x="165" y="138"/>
                </a:moveTo>
                <a:cubicBezTo>
                  <a:pt x="165" y="138"/>
                  <a:pt x="165" y="138"/>
                  <a:pt x="165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65" y="136"/>
                  <a:pt x="166" y="137"/>
                  <a:pt x="164" y="137"/>
                </a:cubicBezTo>
                <a:cubicBezTo>
                  <a:pt x="165" y="138"/>
                  <a:pt x="165" y="138"/>
                  <a:pt x="165" y="138"/>
                </a:cubicBezTo>
                <a:close/>
                <a:moveTo>
                  <a:pt x="627" y="213"/>
                </a:moveTo>
                <a:cubicBezTo>
                  <a:pt x="627" y="214"/>
                  <a:pt x="627" y="214"/>
                  <a:pt x="627" y="214"/>
                </a:cubicBezTo>
                <a:cubicBezTo>
                  <a:pt x="627" y="214"/>
                  <a:pt x="627" y="214"/>
                  <a:pt x="627" y="214"/>
                </a:cubicBezTo>
                <a:cubicBezTo>
                  <a:pt x="629" y="214"/>
                  <a:pt x="629" y="214"/>
                  <a:pt x="629" y="214"/>
                </a:cubicBezTo>
                <a:cubicBezTo>
                  <a:pt x="629" y="214"/>
                  <a:pt x="629" y="214"/>
                  <a:pt x="629" y="214"/>
                </a:cubicBezTo>
                <a:cubicBezTo>
                  <a:pt x="629" y="213"/>
                  <a:pt x="629" y="213"/>
                  <a:pt x="629" y="213"/>
                </a:cubicBezTo>
                <a:cubicBezTo>
                  <a:pt x="627" y="213"/>
                  <a:pt x="627" y="213"/>
                  <a:pt x="627" y="213"/>
                </a:cubicBezTo>
                <a:cubicBezTo>
                  <a:pt x="627" y="213"/>
                  <a:pt x="627" y="213"/>
                  <a:pt x="627" y="213"/>
                </a:cubicBezTo>
                <a:close/>
                <a:moveTo>
                  <a:pt x="524" y="197"/>
                </a:moveTo>
                <a:cubicBezTo>
                  <a:pt x="525" y="197"/>
                  <a:pt x="525" y="197"/>
                  <a:pt x="525" y="197"/>
                </a:cubicBezTo>
                <a:cubicBezTo>
                  <a:pt x="525" y="197"/>
                  <a:pt x="525" y="197"/>
                  <a:pt x="525" y="197"/>
                </a:cubicBezTo>
                <a:cubicBezTo>
                  <a:pt x="524" y="195"/>
                  <a:pt x="524" y="195"/>
                  <a:pt x="524" y="195"/>
                </a:cubicBezTo>
                <a:cubicBezTo>
                  <a:pt x="522" y="195"/>
                  <a:pt x="522" y="195"/>
                  <a:pt x="522" y="195"/>
                </a:cubicBezTo>
                <a:cubicBezTo>
                  <a:pt x="522" y="197"/>
                  <a:pt x="522" y="197"/>
                  <a:pt x="522" y="197"/>
                </a:cubicBezTo>
                <a:cubicBezTo>
                  <a:pt x="523" y="197"/>
                  <a:pt x="522" y="197"/>
                  <a:pt x="524" y="197"/>
                </a:cubicBezTo>
                <a:close/>
                <a:moveTo>
                  <a:pt x="25" y="135"/>
                </a:moveTo>
                <a:cubicBezTo>
                  <a:pt x="24" y="134"/>
                  <a:pt x="24" y="134"/>
                  <a:pt x="24" y="134"/>
                </a:cubicBezTo>
                <a:cubicBezTo>
                  <a:pt x="24" y="134"/>
                  <a:pt x="24" y="134"/>
                  <a:pt x="24" y="134"/>
                </a:cubicBezTo>
                <a:cubicBezTo>
                  <a:pt x="23" y="134"/>
                  <a:pt x="23" y="134"/>
                  <a:pt x="23" y="134"/>
                </a:cubicBezTo>
                <a:cubicBezTo>
                  <a:pt x="23" y="136"/>
                  <a:pt x="23" y="136"/>
                  <a:pt x="23" y="136"/>
                </a:cubicBezTo>
                <a:cubicBezTo>
                  <a:pt x="24" y="136"/>
                  <a:pt x="23" y="136"/>
                  <a:pt x="24" y="136"/>
                </a:cubicBezTo>
                <a:cubicBezTo>
                  <a:pt x="25" y="135"/>
                  <a:pt x="25" y="135"/>
                  <a:pt x="25" y="135"/>
                </a:cubicBezTo>
                <a:close/>
                <a:moveTo>
                  <a:pt x="393" y="30"/>
                </a:moveTo>
                <a:cubicBezTo>
                  <a:pt x="393" y="30"/>
                  <a:pt x="393" y="30"/>
                  <a:pt x="393" y="30"/>
                </a:cubicBezTo>
                <a:cubicBezTo>
                  <a:pt x="394" y="31"/>
                  <a:pt x="394" y="31"/>
                  <a:pt x="394" y="31"/>
                </a:cubicBezTo>
                <a:cubicBezTo>
                  <a:pt x="396" y="30"/>
                  <a:pt x="396" y="30"/>
                  <a:pt x="396" y="30"/>
                </a:cubicBezTo>
                <a:cubicBezTo>
                  <a:pt x="396" y="29"/>
                  <a:pt x="396" y="29"/>
                  <a:pt x="396" y="29"/>
                </a:cubicBezTo>
                <a:cubicBezTo>
                  <a:pt x="395" y="29"/>
                  <a:pt x="395" y="29"/>
                  <a:pt x="395" y="29"/>
                </a:cubicBezTo>
                <a:cubicBezTo>
                  <a:pt x="394" y="29"/>
                  <a:pt x="394" y="29"/>
                  <a:pt x="394" y="29"/>
                </a:cubicBezTo>
                <a:cubicBezTo>
                  <a:pt x="394" y="29"/>
                  <a:pt x="394" y="29"/>
                  <a:pt x="394" y="29"/>
                </a:cubicBezTo>
                <a:cubicBezTo>
                  <a:pt x="393" y="30"/>
                  <a:pt x="393" y="30"/>
                  <a:pt x="393" y="30"/>
                </a:cubicBezTo>
                <a:close/>
                <a:moveTo>
                  <a:pt x="420" y="6"/>
                </a:moveTo>
                <a:cubicBezTo>
                  <a:pt x="421" y="6"/>
                  <a:pt x="421" y="6"/>
                  <a:pt x="421" y="6"/>
                </a:cubicBezTo>
                <a:cubicBezTo>
                  <a:pt x="422" y="5"/>
                  <a:pt x="422" y="5"/>
                  <a:pt x="422" y="5"/>
                </a:cubicBezTo>
                <a:cubicBezTo>
                  <a:pt x="423" y="5"/>
                  <a:pt x="423" y="5"/>
                  <a:pt x="423" y="5"/>
                </a:cubicBezTo>
                <a:cubicBezTo>
                  <a:pt x="423" y="4"/>
                  <a:pt x="423" y="4"/>
                  <a:pt x="423" y="4"/>
                </a:cubicBezTo>
                <a:cubicBezTo>
                  <a:pt x="422" y="4"/>
                  <a:pt x="422" y="4"/>
                  <a:pt x="422" y="4"/>
                </a:cubicBezTo>
                <a:cubicBezTo>
                  <a:pt x="421" y="4"/>
                  <a:pt x="421" y="4"/>
                  <a:pt x="421" y="4"/>
                </a:cubicBezTo>
                <a:cubicBezTo>
                  <a:pt x="420" y="3"/>
                  <a:pt x="420" y="3"/>
                  <a:pt x="420" y="3"/>
                </a:cubicBezTo>
                <a:cubicBezTo>
                  <a:pt x="420" y="4"/>
                  <a:pt x="420" y="4"/>
                  <a:pt x="420" y="4"/>
                </a:cubicBezTo>
                <a:cubicBezTo>
                  <a:pt x="420" y="5"/>
                  <a:pt x="420" y="5"/>
                  <a:pt x="420" y="5"/>
                </a:cubicBezTo>
                <a:cubicBezTo>
                  <a:pt x="420" y="5"/>
                  <a:pt x="420" y="4"/>
                  <a:pt x="420" y="6"/>
                </a:cubicBezTo>
                <a:close/>
                <a:moveTo>
                  <a:pt x="65" y="63"/>
                </a:move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4"/>
                  <a:pt x="67" y="64"/>
                  <a:pt x="67" y="64"/>
                </a:cubicBezTo>
                <a:cubicBezTo>
                  <a:pt x="67" y="64"/>
                  <a:pt x="67" y="64"/>
                  <a:pt x="67" y="64"/>
                </a:cubicBezTo>
                <a:cubicBezTo>
                  <a:pt x="67" y="64"/>
                  <a:pt x="65" y="62"/>
                  <a:pt x="67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3"/>
                  <a:pt x="65" y="63"/>
                  <a:pt x="65" y="63"/>
                </a:cubicBezTo>
                <a:close/>
                <a:moveTo>
                  <a:pt x="595" y="195"/>
                </a:moveTo>
                <a:cubicBezTo>
                  <a:pt x="595" y="196"/>
                  <a:pt x="595" y="196"/>
                  <a:pt x="595" y="196"/>
                </a:cubicBezTo>
                <a:cubicBezTo>
                  <a:pt x="596" y="197"/>
                  <a:pt x="595" y="197"/>
                  <a:pt x="597" y="197"/>
                </a:cubicBezTo>
                <a:cubicBezTo>
                  <a:pt x="598" y="196"/>
                  <a:pt x="597" y="196"/>
                  <a:pt x="598" y="196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6"/>
                  <a:pt x="598" y="196"/>
                  <a:pt x="598" y="196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4"/>
                  <a:pt x="598" y="194"/>
                  <a:pt x="598" y="194"/>
                </a:cubicBezTo>
                <a:cubicBezTo>
                  <a:pt x="598" y="194"/>
                  <a:pt x="598" y="194"/>
                  <a:pt x="598" y="194"/>
                </a:cubicBezTo>
                <a:cubicBezTo>
                  <a:pt x="597" y="194"/>
                  <a:pt x="597" y="194"/>
                  <a:pt x="597" y="194"/>
                </a:cubicBezTo>
                <a:cubicBezTo>
                  <a:pt x="597" y="195"/>
                  <a:pt x="597" y="195"/>
                  <a:pt x="595" y="195"/>
                </a:cubicBezTo>
                <a:close/>
                <a:moveTo>
                  <a:pt x="646" y="42"/>
                </a:moveTo>
                <a:cubicBezTo>
                  <a:pt x="648" y="42"/>
                  <a:pt x="648" y="42"/>
                  <a:pt x="648" y="42"/>
                </a:cubicBezTo>
                <a:cubicBezTo>
                  <a:pt x="649" y="43"/>
                  <a:pt x="649" y="43"/>
                  <a:pt x="649" y="43"/>
                </a:cubicBezTo>
                <a:cubicBezTo>
                  <a:pt x="649" y="43"/>
                  <a:pt x="649" y="43"/>
                  <a:pt x="649" y="43"/>
                </a:cubicBezTo>
                <a:cubicBezTo>
                  <a:pt x="650" y="42"/>
                  <a:pt x="650" y="42"/>
                  <a:pt x="650" y="42"/>
                </a:cubicBezTo>
                <a:cubicBezTo>
                  <a:pt x="648" y="41"/>
                  <a:pt x="648" y="41"/>
                  <a:pt x="648" y="41"/>
                </a:cubicBezTo>
                <a:cubicBezTo>
                  <a:pt x="647" y="41"/>
                  <a:pt x="647" y="41"/>
                  <a:pt x="647" y="41"/>
                </a:cubicBezTo>
                <a:cubicBezTo>
                  <a:pt x="646" y="41"/>
                  <a:pt x="646" y="41"/>
                  <a:pt x="646" y="41"/>
                </a:cubicBezTo>
                <a:cubicBezTo>
                  <a:pt x="646" y="42"/>
                  <a:pt x="646" y="42"/>
                  <a:pt x="646" y="42"/>
                </a:cubicBezTo>
                <a:close/>
                <a:moveTo>
                  <a:pt x="348" y="101"/>
                </a:moveTo>
                <a:cubicBezTo>
                  <a:pt x="349" y="102"/>
                  <a:pt x="349" y="102"/>
                  <a:pt x="349" y="102"/>
                </a:cubicBezTo>
                <a:cubicBezTo>
                  <a:pt x="350" y="102"/>
                  <a:pt x="350" y="102"/>
                  <a:pt x="351" y="102"/>
                </a:cubicBezTo>
                <a:cubicBezTo>
                  <a:pt x="353" y="102"/>
                  <a:pt x="353" y="102"/>
                  <a:pt x="353" y="102"/>
                </a:cubicBezTo>
                <a:cubicBezTo>
                  <a:pt x="353" y="101"/>
                  <a:pt x="353" y="101"/>
                  <a:pt x="353" y="101"/>
                </a:cubicBezTo>
                <a:cubicBezTo>
                  <a:pt x="352" y="101"/>
                  <a:pt x="352" y="101"/>
                  <a:pt x="352" y="101"/>
                </a:cubicBezTo>
                <a:cubicBezTo>
                  <a:pt x="349" y="101"/>
                  <a:pt x="350" y="101"/>
                  <a:pt x="350" y="100"/>
                </a:cubicBezTo>
                <a:cubicBezTo>
                  <a:pt x="349" y="100"/>
                  <a:pt x="349" y="100"/>
                  <a:pt x="349" y="100"/>
                </a:cubicBezTo>
                <a:cubicBezTo>
                  <a:pt x="348" y="101"/>
                  <a:pt x="348" y="101"/>
                  <a:pt x="348" y="101"/>
                </a:cubicBezTo>
                <a:close/>
                <a:moveTo>
                  <a:pt x="538" y="183"/>
                </a:moveTo>
                <a:cubicBezTo>
                  <a:pt x="538" y="184"/>
                  <a:pt x="538" y="184"/>
                  <a:pt x="538" y="184"/>
                </a:cubicBezTo>
                <a:cubicBezTo>
                  <a:pt x="539" y="183"/>
                  <a:pt x="539" y="183"/>
                  <a:pt x="539" y="183"/>
                </a:cubicBezTo>
                <a:cubicBezTo>
                  <a:pt x="540" y="183"/>
                  <a:pt x="540" y="183"/>
                  <a:pt x="540" y="183"/>
                </a:cubicBezTo>
                <a:cubicBezTo>
                  <a:pt x="541" y="183"/>
                  <a:pt x="541" y="183"/>
                  <a:pt x="541" y="183"/>
                </a:cubicBezTo>
                <a:cubicBezTo>
                  <a:pt x="542" y="184"/>
                  <a:pt x="542" y="184"/>
                  <a:pt x="542" y="184"/>
                </a:cubicBezTo>
                <a:cubicBezTo>
                  <a:pt x="543" y="183"/>
                  <a:pt x="543" y="183"/>
                  <a:pt x="543" y="183"/>
                </a:cubicBezTo>
                <a:cubicBezTo>
                  <a:pt x="542" y="182"/>
                  <a:pt x="542" y="182"/>
                  <a:pt x="542" y="182"/>
                </a:cubicBezTo>
                <a:cubicBezTo>
                  <a:pt x="541" y="182"/>
                  <a:pt x="541" y="182"/>
                  <a:pt x="541" y="182"/>
                </a:cubicBezTo>
                <a:cubicBezTo>
                  <a:pt x="541" y="182"/>
                  <a:pt x="540" y="182"/>
                  <a:pt x="540" y="182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38" y="183"/>
                  <a:pt x="538" y="183"/>
                  <a:pt x="538" y="183"/>
                </a:cubicBezTo>
                <a:close/>
                <a:moveTo>
                  <a:pt x="520" y="157"/>
                </a:moveTo>
                <a:cubicBezTo>
                  <a:pt x="520" y="157"/>
                  <a:pt x="520" y="157"/>
                  <a:pt x="520" y="157"/>
                </a:cubicBezTo>
                <a:cubicBezTo>
                  <a:pt x="521" y="156"/>
                  <a:pt x="521" y="156"/>
                  <a:pt x="521" y="156"/>
                </a:cubicBezTo>
                <a:cubicBezTo>
                  <a:pt x="521" y="156"/>
                  <a:pt x="521" y="156"/>
                  <a:pt x="521" y="156"/>
                </a:cubicBezTo>
                <a:cubicBezTo>
                  <a:pt x="522" y="154"/>
                  <a:pt x="522" y="154"/>
                  <a:pt x="522" y="154"/>
                </a:cubicBezTo>
                <a:cubicBezTo>
                  <a:pt x="522" y="154"/>
                  <a:pt x="522" y="154"/>
                  <a:pt x="522" y="154"/>
                </a:cubicBezTo>
                <a:cubicBezTo>
                  <a:pt x="522" y="153"/>
                  <a:pt x="522" y="153"/>
                  <a:pt x="522" y="153"/>
                </a:cubicBezTo>
                <a:cubicBezTo>
                  <a:pt x="522" y="153"/>
                  <a:pt x="522" y="153"/>
                  <a:pt x="522" y="153"/>
                </a:cubicBezTo>
                <a:cubicBezTo>
                  <a:pt x="521" y="156"/>
                  <a:pt x="519" y="155"/>
                  <a:pt x="518" y="158"/>
                </a:cubicBezTo>
                <a:cubicBezTo>
                  <a:pt x="520" y="157"/>
                  <a:pt x="520" y="157"/>
                  <a:pt x="520" y="157"/>
                </a:cubicBezTo>
                <a:close/>
                <a:moveTo>
                  <a:pt x="523" y="194"/>
                </a:moveTo>
                <a:cubicBezTo>
                  <a:pt x="526" y="194"/>
                  <a:pt x="524" y="194"/>
                  <a:pt x="525" y="195"/>
                </a:cubicBezTo>
                <a:cubicBezTo>
                  <a:pt x="526" y="195"/>
                  <a:pt x="526" y="195"/>
                  <a:pt x="526" y="195"/>
                </a:cubicBezTo>
                <a:cubicBezTo>
                  <a:pt x="527" y="195"/>
                  <a:pt x="527" y="195"/>
                  <a:pt x="527" y="195"/>
                </a:cubicBezTo>
                <a:cubicBezTo>
                  <a:pt x="527" y="195"/>
                  <a:pt x="527" y="195"/>
                  <a:pt x="527" y="195"/>
                </a:cubicBezTo>
                <a:cubicBezTo>
                  <a:pt x="528" y="194"/>
                  <a:pt x="528" y="194"/>
                  <a:pt x="528" y="194"/>
                </a:cubicBezTo>
                <a:cubicBezTo>
                  <a:pt x="528" y="194"/>
                  <a:pt x="528" y="194"/>
                  <a:pt x="528" y="194"/>
                </a:cubicBezTo>
                <a:cubicBezTo>
                  <a:pt x="528" y="194"/>
                  <a:pt x="528" y="194"/>
                  <a:pt x="528" y="194"/>
                </a:cubicBezTo>
                <a:cubicBezTo>
                  <a:pt x="525" y="194"/>
                  <a:pt x="526" y="193"/>
                  <a:pt x="524" y="193"/>
                </a:cubicBezTo>
                <a:cubicBezTo>
                  <a:pt x="523" y="194"/>
                  <a:pt x="523" y="194"/>
                  <a:pt x="523" y="194"/>
                </a:cubicBezTo>
                <a:close/>
                <a:moveTo>
                  <a:pt x="604" y="220"/>
                </a:moveTo>
                <a:cubicBezTo>
                  <a:pt x="604" y="221"/>
                  <a:pt x="604" y="221"/>
                  <a:pt x="604" y="221"/>
                </a:cubicBezTo>
                <a:cubicBezTo>
                  <a:pt x="605" y="221"/>
                  <a:pt x="605" y="221"/>
                  <a:pt x="605" y="221"/>
                </a:cubicBezTo>
                <a:cubicBezTo>
                  <a:pt x="606" y="222"/>
                  <a:pt x="606" y="222"/>
                  <a:pt x="606" y="222"/>
                </a:cubicBezTo>
                <a:cubicBezTo>
                  <a:pt x="606" y="222"/>
                  <a:pt x="606" y="222"/>
                  <a:pt x="606" y="222"/>
                </a:cubicBezTo>
                <a:cubicBezTo>
                  <a:pt x="607" y="223"/>
                  <a:pt x="607" y="223"/>
                  <a:pt x="607" y="223"/>
                </a:cubicBezTo>
                <a:cubicBezTo>
                  <a:pt x="607" y="223"/>
                  <a:pt x="607" y="223"/>
                  <a:pt x="607" y="223"/>
                </a:cubicBezTo>
                <a:cubicBezTo>
                  <a:pt x="608" y="222"/>
                  <a:pt x="608" y="222"/>
                  <a:pt x="608" y="222"/>
                </a:cubicBezTo>
                <a:cubicBezTo>
                  <a:pt x="607" y="221"/>
                  <a:pt x="607" y="221"/>
                  <a:pt x="607" y="221"/>
                </a:cubicBezTo>
                <a:cubicBezTo>
                  <a:pt x="606" y="220"/>
                  <a:pt x="606" y="220"/>
                  <a:pt x="606" y="220"/>
                </a:cubicBezTo>
                <a:cubicBezTo>
                  <a:pt x="604" y="219"/>
                  <a:pt x="604" y="219"/>
                  <a:pt x="604" y="219"/>
                </a:cubicBezTo>
                <a:cubicBezTo>
                  <a:pt x="604" y="219"/>
                  <a:pt x="604" y="219"/>
                  <a:pt x="604" y="219"/>
                </a:cubicBezTo>
                <a:cubicBezTo>
                  <a:pt x="603" y="219"/>
                  <a:pt x="603" y="219"/>
                  <a:pt x="603" y="219"/>
                </a:cubicBezTo>
                <a:cubicBezTo>
                  <a:pt x="604" y="220"/>
                  <a:pt x="604" y="220"/>
                  <a:pt x="604" y="220"/>
                </a:cubicBezTo>
                <a:close/>
                <a:moveTo>
                  <a:pt x="527" y="146"/>
                </a:moveTo>
                <a:cubicBezTo>
                  <a:pt x="527" y="147"/>
                  <a:pt x="527" y="147"/>
                  <a:pt x="527" y="147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9" y="148"/>
                  <a:pt x="529" y="148"/>
                  <a:pt x="529" y="148"/>
                </a:cubicBezTo>
                <a:cubicBezTo>
                  <a:pt x="529" y="148"/>
                  <a:pt x="529" y="148"/>
                  <a:pt x="530" y="149"/>
                </a:cubicBezTo>
                <a:cubicBezTo>
                  <a:pt x="530" y="149"/>
                  <a:pt x="530" y="149"/>
                  <a:pt x="530" y="149"/>
                </a:cubicBezTo>
                <a:cubicBezTo>
                  <a:pt x="530" y="149"/>
                  <a:pt x="530" y="149"/>
                  <a:pt x="530" y="149"/>
                </a:cubicBezTo>
                <a:cubicBezTo>
                  <a:pt x="531" y="149"/>
                  <a:pt x="531" y="149"/>
                  <a:pt x="531" y="149"/>
                </a:cubicBezTo>
                <a:cubicBezTo>
                  <a:pt x="531" y="149"/>
                  <a:pt x="531" y="149"/>
                  <a:pt x="531" y="149"/>
                </a:cubicBezTo>
                <a:cubicBezTo>
                  <a:pt x="530" y="149"/>
                  <a:pt x="530" y="149"/>
                  <a:pt x="530" y="149"/>
                </a:cubicBezTo>
                <a:cubicBezTo>
                  <a:pt x="530" y="148"/>
                  <a:pt x="530" y="148"/>
                  <a:pt x="530" y="148"/>
                </a:cubicBezTo>
                <a:cubicBezTo>
                  <a:pt x="530" y="146"/>
                  <a:pt x="530" y="146"/>
                  <a:pt x="530" y="146"/>
                </a:cubicBezTo>
                <a:cubicBezTo>
                  <a:pt x="529" y="146"/>
                  <a:pt x="529" y="146"/>
                  <a:pt x="529" y="146"/>
                </a:cubicBezTo>
                <a:cubicBezTo>
                  <a:pt x="528" y="146"/>
                  <a:pt x="528" y="146"/>
                  <a:pt x="528" y="146"/>
                </a:cubicBezTo>
                <a:cubicBezTo>
                  <a:pt x="528" y="146"/>
                  <a:pt x="528" y="146"/>
                  <a:pt x="528" y="146"/>
                </a:cubicBezTo>
                <a:cubicBezTo>
                  <a:pt x="527" y="146"/>
                  <a:pt x="527" y="146"/>
                  <a:pt x="527" y="146"/>
                </a:cubicBezTo>
                <a:close/>
                <a:moveTo>
                  <a:pt x="366" y="101"/>
                </a:moveTo>
                <a:cubicBezTo>
                  <a:pt x="365" y="101"/>
                  <a:pt x="365" y="101"/>
                  <a:pt x="365" y="101"/>
                </a:cubicBezTo>
                <a:cubicBezTo>
                  <a:pt x="365" y="102"/>
                  <a:pt x="365" y="102"/>
                  <a:pt x="365" y="102"/>
                </a:cubicBezTo>
                <a:cubicBezTo>
                  <a:pt x="364" y="102"/>
                  <a:pt x="364" y="102"/>
                  <a:pt x="364" y="102"/>
                </a:cubicBezTo>
                <a:cubicBezTo>
                  <a:pt x="365" y="103"/>
                  <a:pt x="365" y="103"/>
                  <a:pt x="365" y="103"/>
                </a:cubicBezTo>
                <a:cubicBezTo>
                  <a:pt x="365" y="103"/>
                  <a:pt x="365" y="103"/>
                  <a:pt x="365" y="103"/>
                </a:cubicBezTo>
                <a:cubicBezTo>
                  <a:pt x="366" y="103"/>
                  <a:pt x="366" y="103"/>
                  <a:pt x="366" y="103"/>
                </a:cubicBezTo>
                <a:cubicBezTo>
                  <a:pt x="367" y="103"/>
                  <a:pt x="367" y="103"/>
                  <a:pt x="368" y="102"/>
                </a:cubicBezTo>
                <a:cubicBezTo>
                  <a:pt x="368" y="102"/>
                  <a:pt x="368" y="102"/>
                  <a:pt x="368" y="102"/>
                </a:cubicBezTo>
                <a:cubicBezTo>
                  <a:pt x="369" y="100"/>
                  <a:pt x="369" y="100"/>
                  <a:pt x="369" y="100"/>
                </a:cubicBezTo>
                <a:cubicBezTo>
                  <a:pt x="368" y="100"/>
                  <a:pt x="368" y="100"/>
                  <a:pt x="368" y="100"/>
                </a:cubicBezTo>
                <a:cubicBezTo>
                  <a:pt x="368" y="100"/>
                  <a:pt x="368" y="100"/>
                  <a:pt x="368" y="100"/>
                </a:cubicBezTo>
                <a:cubicBezTo>
                  <a:pt x="367" y="101"/>
                  <a:pt x="369" y="101"/>
                  <a:pt x="366" y="101"/>
                </a:cubicBezTo>
                <a:close/>
                <a:moveTo>
                  <a:pt x="199" y="284"/>
                </a:moveTo>
                <a:cubicBezTo>
                  <a:pt x="196" y="284"/>
                  <a:pt x="197" y="284"/>
                  <a:pt x="196" y="285"/>
                </a:cubicBezTo>
                <a:cubicBezTo>
                  <a:pt x="197" y="286"/>
                  <a:pt x="197" y="286"/>
                  <a:pt x="197" y="286"/>
                </a:cubicBezTo>
                <a:cubicBezTo>
                  <a:pt x="197" y="286"/>
                  <a:pt x="197" y="286"/>
                  <a:pt x="197" y="286"/>
                </a:cubicBezTo>
                <a:cubicBezTo>
                  <a:pt x="198" y="286"/>
                  <a:pt x="198" y="286"/>
                  <a:pt x="198" y="286"/>
                </a:cubicBezTo>
                <a:cubicBezTo>
                  <a:pt x="199" y="286"/>
                  <a:pt x="199" y="286"/>
                  <a:pt x="199" y="286"/>
                </a:cubicBezTo>
                <a:cubicBezTo>
                  <a:pt x="199" y="286"/>
                  <a:pt x="199" y="286"/>
                  <a:pt x="199" y="286"/>
                </a:cubicBezTo>
                <a:cubicBezTo>
                  <a:pt x="200" y="285"/>
                  <a:pt x="199" y="286"/>
                  <a:pt x="200" y="285"/>
                </a:cubicBezTo>
                <a:cubicBezTo>
                  <a:pt x="201" y="284"/>
                  <a:pt x="201" y="285"/>
                  <a:pt x="200" y="284"/>
                </a:cubicBezTo>
                <a:cubicBezTo>
                  <a:pt x="200" y="284"/>
                  <a:pt x="200" y="284"/>
                  <a:pt x="200" y="284"/>
                </a:cubicBezTo>
                <a:cubicBezTo>
                  <a:pt x="199" y="284"/>
                  <a:pt x="199" y="284"/>
                  <a:pt x="199" y="284"/>
                </a:cubicBezTo>
                <a:cubicBezTo>
                  <a:pt x="199" y="284"/>
                  <a:pt x="199" y="284"/>
                  <a:pt x="199" y="284"/>
                </a:cubicBezTo>
                <a:close/>
                <a:moveTo>
                  <a:pt x="28" y="53"/>
                </a:move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54"/>
                  <a:pt x="29" y="54"/>
                  <a:pt x="29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8" y="53"/>
                  <a:pt x="28" y="53"/>
                  <a:pt x="28" y="53"/>
                </a:cubicBezTo>
                <a:close/>
                <a:moveTo>
                  <a:pt x="630" y="26"/>
                </a:moveTo>
                <a:cubicBezTo>
                  <a:pt x="630" y="26"/>
                  <a:pt x="630" y="26"/>
                  <a:pt x="630" y="26"/>
                </a:cubicBezTo>
                <a:cubicBezTo>
                  <a:pt x="633" y="26"/>
                  <a:pt x="633" y="26"/>
                  <a:pt x="633" y="26"/>
                </a:cubicBezTo>
                <a:cubicBezTo>
                  <a:pt x="635" y="26"/>
                  <a:pt x="635" y="26"/>
                  <a:pt x="635" y="26"/>
                </a:cubicBezTo>
                <a:cubicBezTo>
                  <a:pt x="635" y="25"/>
                  <a:pt x="635" y="25"/>
                  <a:pt x="635" y="25"/>
                </a:cubicBezTo>
                <a:cubicBezTo>
                  <a:pt x="634" y="25"/>
                  <a:pt x="634" y="25"/>
                  <a:pt x="634" y="25"/>
                </a:cubicBezTo>
                <a:cubicBezTo>
                  <a:pt x="633" y="25"/>
                  <a:pt x="633" y="25"/>
                  <a:pt x="633" y="25"/>
                </a:cubicBezTo>
                <a:cubicBezTo>
                  <a:pt x="633" y="25"/>
                  <a:pt x="631" y="24"/>
                  <a:pt x="631" y="25"/>
                </a:cubicBezTo>
                <a:cubicBezTo>
                  <a:pt x="630" y="26"/>
                  <a:pt x="630" y="26"/>
                  <a:pt x="630" y="26"/>
                </a:cubicBezTo>
                <a:close/>
                <a:moveTo>
                  <a:pt x="516" y="194"/>
                </a:moveTo>
                <a:cubicBezTo>
                  <a:pt x="516" y="194"/>
                  <a:pt x="516" y="194"/>
                  <a:pt x="516" y="194"/>
                </a:cubicBezTo>
                <a:cubicBezTo>
                  <a:pt x="517" y="195"/>
                  <a:pt x="517" y="195"/>
                  <a:pt x="517" y="195"/>
                </a:cubicBezTo>
                <a:cubicBezTo>
                  <a:pt x="518" y="194"/>
                  <a:pt x="518" y="194"/>
                  <a:pt x="518" y="194"/>
                </a:cubicBezTo>
                <a:cubicBezTo>
                  <a:pt x="519" y="195"/>
                  <a:pt x="519" y="195"/>
                  <a:pt x="519" y="195"/>
                </a:cubicBezTo>
                <a:cubicBezTo>
                  <a:pt x="520" y="195"/>
                  <a:pt x="520" y="195"/>
                  <a:pt x="520" y="195"/>
                </a:cubicBezTo>
                <a:cubicBezTo>
                  <a:pt x="521" y="194"/>
                  <a:pt x="521" y="194"/>
                  <a:pt x="521" y="194"/>
                </a:cubicBezTo>
                <a:cubicBezTo>
                  <a:pt x="522" y="194"/>
                  <a:pt x="522" y="194"/>
                  <a:pt x="522" y="194"/>
                </a:cubicBezTo>
                <a:cubicBezTo>
                  <a:pt x="521" y="193"/>
                  <a:pt x="521" y="193"/>
                  <a:pt x="521" y="193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4"/>
                  <a:pt x="518" y="194"/>
                  <a:pt x="518" y="194"/>
                </a:cubicBezTo>
                <a:cubicBezTo>
                  <a:pt x="518" y="194"/>
                  <a:pt x="518" y="194"/>
                  <a:pt x="518" y="194"/>
                </a:cubicBezTo>
                <a:cubicBezTo>
                  <a:pt x="517" y="193"/>
                  <a:pt x="517" y="193"/>
                  <a:pt x="517" y="193"/>
                </a:cubicBezTo>
                <a:cubicBezTo>
                  <a:pt x="516" y="194"/>
                  <a:pt x="516" y="194"/>
                  <a:pt x="516" y="194"/>
                </a:cubicBezTo>
                <a:close/>
                <a:moveTo>
                  <a:pt x="573" y="17"/>
                </a:moveTo>
                <a:cubicBezTo>
                  <a:pt x="574" y="18"/>
                  <a:pt x="574" y="18"/>
                  <a:pt x="574" y="18"/>
                </a:cubicBezTo>
                <a:cubicBezTo>
                  <a:pt x="575" y="18"/>
                  <a:pt x="576" y="18"/>
                  <a:pt x="577" y="18"/>
                </a:cubicBezTo>
                <a:cubicBezTo>
                  <a:pt x="577" y="18"/>
                  <a:pt x="578" y="18"/>
                  <a:pt x="578" y="18"/>
                </a:cubicBezTo>
                <a:cubicBezTo>
                  <a:pt x="579" y="18"/>
                  <a:pt x="579" y="18"/>
                  <a:pt x="579" y="17"/>
                </a:cubicBezTo>
                <a:cubicBezTo>
                  <a:pt x="578" y="17"/>
                  <a:pt x="578" y="17"/>
                  <a:pt x="578" y="17"/>
                </a:cubicBezTo>
                <a:cubicBezTo>
                  <a:pt x="575" y="17"/>
                  <a:pt x="575" y="17"/>
                  <a:pt x="575" y="17"/>
                </a:cubicBezTo>
                <a:cubicBezTo>
                  <a:pt x="573" y="17"/>
                  <a:pt x="572" y="16"/>
                  <a:pt x="572" y="17"/>
                </a:cubicBezTo>
                <a:cubicBezTo>
                  <a:pt x="573" y="17"/>
                  <a:pt x="573" y="17"/>
                  <a:pt x="573" y="17"/>
                </a:cubicBezTo>
                <a:close/>
                <a:moveTo>
                  <a:pt x="391" y="7"/>
                </a:moveTo>
                <a:cubicBezTo>
                  <a:pt x="393" y="7"/>
                  <a:pt x="393" y="7"/>
                  <a:pt x="393" y="7"/>
                </a:cubicBezTo>
                <a:cubicBezTo>
                  <a:pt x="393" y="7"/>
                  <a:pt x="393" y="7"/>
                  <a:pt x="393" y="7"/>
                </a:cubicBezTo>
                <a:cubicBezTo>
                  <a:pt x="394" y="7"/>
                  <a:pt x="394" y="7"/>
                  <a:pt x="394" y="7"/>
                </a:cubicBezTo>
                <a:cubicBezTo>
                  <a:pt x="395" y="6"/>
                  <a:pt x="395" y="6"/>
                  <a:pt x="395" y="6"/>
                </a:cubicBezTo>
                <a:cubicBezTo>
                  <a:pt x="397" y="6"/>
                  <a:pt x="397" y="6"/>
                  <a:pt x="397" y="6"/>
                </a:cubicBezTo>
                <a:cubicBezTo>
                  <a:pt x="397" y="5"/>
                  <a:pt x="397" y="5"/>
                  <a:pt x="397" y="5"/>
                </a:cubicBezTo>
                <a:cubicBezTo>
                  <a:pt x="396" y="5"/>
                  <a:pt x="396" y="5"/>
                  <a:pt x="396" y="5"/>
                </a:cubicBezTo>
                <a:cubicBezTo>
                  <a:pt x="396" y="6"/>
                  <a:pt x="396" y="6"/>
                  <a:pt x="396" y="6"/>
                </a:cubicBezTo>
                <a:cubicBezTo>
                  <a:pt x="394" y="6"/>
                  <a:pt x="394" y="6"/>
                  <a:pt x="394" y="6"/>
                </a:cubicBezTo>
                <a:cubicBezTo>
                  <a:pt x="393" y="6"/>
                  <a:pt x="391" y="6"/>
                  <a:pt x="391" y="5"/>
                </a:cubicBezTo>
                <a:cubicBezTo>
                  <a:pt x="390" y="5"/>
                  <a:pt x="390" y="5"/>
                  <a:pt x="390" y="5"/>
                </a:cubicBezTo>
                <a:cubicBezTo>
                  <a:pt x="390" y="6"/>
                  <a:pt x="390" y="6"/>
                  <a:pt x="390" y="6"/>
                </a:cubicBezTo>
                <a:cubicBezTo>
                  <a:pt x="391" y="7"/>
                  <a:pt x="391" y="7"/>
                  <a:pt x="391" y="7"/>
                </a:cubicBezTo>
                <a:close/>
                <a:moveTo>
                  <a:pt x="537" y="174"/>
                </a:moveTo>
                <a:cubicBezTo>
                  <a:pt x="537" y="175"/>
                  <a:pt x="537" y="175"/>
                  <a:pt x="537" y="175"/>
                </a:cubicBezTo>
                <a:cubicBezTo>
                  <a:pt x="537" y="176"/>
                  <a:pt x="537" y="176"/>
                  <a:pt x="537" y="176"/>
                </a:cubicBezTo>
                <a:cubicBezTo>
                  <a:pt x="537" y="178"/>
                  <a:pt x="537" y="178"/>
                  <a:pt x="537" y="178"/>
                </a:cubicBezTo>
                <a:cubicBezTo>
                  <a:pt x="538" y="176"/>
                  <a:pt x="538" y="176"/>
                  <a:pt x="538" y="176"/>
                </a:cubicBezTo>
                <a:cubicBezTo>
                  <a:pt x="538" y="176"/>
                  <a:pt x="538" y="176"/>
                  <a:pt x="538" y="176"/>
                </a:cubicBezTo>
                <a:cubicBezTo>
                  <a:pt x="539" y="175"/>
                  <a:pt x="539" y="175"/>
                  <a:pt x="539" y="175"/>
                </a:cubicBezTo>
                <a:cubicBezTo>
                  <a:pt x="539" y="174"/>
                  <a:pt x="539" y="174"/>
                  <a:pt x="539" y="174"/>
                </a:cubicBezTo>
                <a:cubicBezTo>
                  <a:pt x="539" y="173"/>
                  <a:pt x="539" y="173"/>
                  <a:pt x="539" y="173"/>
                </a:cubicBezTo>
                <a:cubicBezTo>
                  <a:pt x="538" y="172"/>
                  <a:pt x="538" y="172"/>
                  <a:pt x="538" y="172"/>
                </a:cubicBezTo>
                <a:cubicBezTo>
                  <a:pt x="538" y="172"/>
                  <a:pt x="538" y="172"/>
                  <a:pt x="538" y="172"/>
                </a:cubicBezTo>
                <a:cubicBezTo>
                  <a:pt x="537" y="172"/>
                  <a:pt x="537" y="172"/>
                  <a:pt x="537" y="172"/>
                </a:cubicBezTo>
                <a:cubicBezTo>
                  <a:pt x="536" y="172"/>
                  <a:pt x="537" y="173"/>
                  <a:pt x="537" y="174"/>
                </a:cubicBezTo>
                <a:close/>
                <a:moveTo>
                  <a:pt x="131" y="17"/>
                </a:moveTo>
                <a:cubicBezTo>
                  <a:pt x="132" y="18"/>
                  <a:pt x="132" y="18"/>
                  <a:pt x="132" y="18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5" y="16"/>
                  <a:pt x="135" y="16"/>
                  <a:pt x="133" y="16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32" y="16"/>
                  <a:pt x="132" y="16"/>
                  <a:pt x="132" y="16"/>
                </a:cubicBezTo>
                <a:cubicBezTo>
                  <a:pt x="131" y="16"/>
                  <a:pt x="131" y="16"/>
                  <a:pt x="131" y="16"/>
                </a:cubicBezTo>
                <a:cubicBezTo>
                  <a:pt x="131" y="17"/>
                  <a:pt x="131" y="17"/>
                  <a:pt x="131" y="17"/>
                </a:cubicBezTo>
                <a:close/>
                <a:moveTo>
                  <a:pt x="533" y="194"/>
                </a:moveTo>
                <a:cubicBezTo>
                  <a:pt x="533" y="194"/>
                  <a:pt x="533" y="194"/>
                  <a:pt x="533" y="194"/>
                </a:cubicBezTo>
                <a:cubicBezTo>
                  <a:pt x="536" y="194"/>
                  <a:pt x="536" y="194"/>
                  <a:pt x="536" y="194"/>
                </a:cubicBezTo>
                <a:cubicBezTo>
                  <a:pt x="536" y="195"/>
                  <a:pt x="536" y="195"/>
                  <a:pt x="536" y="195"/>
                </a:cubicBezTo>
                <a:cubicBezTo>
                  <a:pt x="535" y="195"/>
                  <a:pt x="535" y="195"/>
                  <a:pt x="535" y="195"/>
                </a:cubicBezTo>
                <a:cubicBezTo>
                  <a:pt x="534" y="195"/>
                  <a:pt x="534" y="195"/>
                  <a:pt x="534" y="195"/>
                </a:cubicBezTo>
                <a:cubicBezTo>
                  <a:pt x="533" y="195"/>
                  <a:pt x="533" y="195"/>
                  <a:pt x="533" y="195"/>
                </a:cubicBezTo>
                <a:cubicBezTo>
                  <a:pt x="533" y="197"/>
                  <a:pt x="533" y="197"/>
                  <a:pt x="533" y="197"/>
                </a:cubicBezTo>
                <a:cubicBezTo>
                  <a:pt x="532" y="197"/>
                  <a:pt x="532" y="197"/>
                  <a:pt x="532" y="197"/>
                </a:cubicBezTo>
                <a:cubicBezTo>
                  <a:pt x="531" y="197"/>
                  <a:pt x="531" y="197"/>
                  <a:pt x="531" y="197"/>
                </a:cubicBezTo>
                <a:cubicBezTo>
                  <a:pt x="531" y="198"/>
                  <a:pt x="531" y="198"/>
                  <a:pt x="531" y="198"/>
                </a:cubicBezTo>
                <a:cubicBezTo>
                  <a:pt x="530" y="198"/>
                  <a:pt x="530" y="198"/>
                  <a:pt x="530" y="198"/>
                </a:cubicBezTo>
                <a:cubicBezTo>
                  <a:pt x="530" y="196"/>
                  <a:pt x="530" y="196"/>
                  <a:pt x="530" y="196"/>
                </a:cubicBezTo>
                <a:cubicBezTo>
                  <a:pt x="531" y="195"/>
                  <a:pt x="531" y="195"/>
                  <a:pt x="531" y="195"/>
                </a:cubicBezTo>
                <a:cubicBezTo>
                  <a:pt x="531" y="195"/>
                  <a:pt x="531" y="195"/>
                  <a:pt x="531" y="195"/>
                </a:cubicBezTo>
                <a:cubicBezTo>
                  <a:pt x="532" y="195"/>
                  <a:pt x="532" y="195"/>
                  <a:pt x="532" y="195"/>
                </a:cubicBezTo>
                <a:cubicBezTo>
                  <a:pt x="533" y="194"/>
                  <a:pt x="533" y="194"/>
                  <a:pt x="533" y="194"/>
                </a:cubicBezTo>
                <a:close/>
                <a:moveTo>
                  <a:pt x="524" y="124"/>
                </a:moveTo>
                <a:cubicBezTo>
                  <a:pt x="524" y="125"/>
                  <a:pt x="524" y="125"/>
                  <a:pt x="524" y="125"/>
                </a:cubicBezTo>
                <a:cubicBezTo>
                  <a:pt x="524" y="125"/>
                  <a:pt x="524" y="125"/>
                  <a:pt x="524" y="125"/>
                </a:cubicBezTo>
                <a:cubicBezTo>
                  <a:pt x="524" y="127"/>
                  <a:pt x="524" y="127"/>
                  <a:pt x="524" y="127"/>
                </a:cubicBezTo>
                <a:cubicBezTo>
                  <a:pt x="524" y="128"/>
                  <a:pt x="524" y="128"/>
                  <a:pt x="524" y="129"/>
                </a:cubicBezTo>
                <a:cubicBezTo>
                  <a:pt x="525" y="128"/>
                  <a:pt x="525" y="128"/>
                  <a:pt x="525" y="128"/>
                </a:cubicBezTo>
                <a:cubicBezTo>
                  <a:pt x="525" y="128"/>
                  <a:pt x="525" y="128"/>
                  <a:pt x="525" y="128"/>
                </a:cubicBezTo>
                <a:cubicBezTo>
                  <a:pt x="526" y="127"/>
                  <a:pt x="526" y="127"/>
                  <a:pt x="526" y="127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7" y="125"/>
                  <a:pt x="527" y="125"/>
                  <a:pt x="527" y="125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5" y="123"/>
                  <a:pt x="525" y="123"/>
                  <a:pt x="524" y="124"/>
                </a:cubicBezTo>
                <a:close/>
                <a:moveTo>
                  <a:pt x="129" y="11"/>
                </a:moveTo>
                <a:cubicBezTo>
                  <a:pt x="130" y="11"/>
                  <a:pt x="132" y="12"/>
                  <a:pt x="133" y="12"/>
                </a:cubicBezTo>
                <a:cubicBezTo>
                  <a:pt x="135" y="13"/>
                  <a:pt x="135" y="13"/>
                  <a:pt x="135" y="13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36" y="11"/>
                  <a:pt x="135" y="11"/>
                  <a:pt x="134" y="11"/>
                </a:cubicBezTo>
                <a:cubicBezTo>
                  <a:pt x="134" y="11"/>
                  <a:pt x="133" y="11"/>
                  <a:pt x="133" y="11"/>
                </a:cubicBezTo>
                <a:cubicBezTo>
                  <a:pt x="133" y="10"/>
                  <a:pt x="132" y="10"/>
                  <a:pt x="132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0" y="9"/>
                  <a:pt x="130" y="9"/>
                  <a:pt x="130" y="9"/>
                </a:cubicBezTo>
                <a:cubicBezTo>
                  <a:pt x="128" y="9"/>
                  <a:pt x="128" y="9"/>
                  <a:pt x="127" y="10"/>
                </a:cubicBezTo>
                <a:cubicBezTo>
                  <a:pt x="129" y="11"/>
                  <a:pt x="129" y="11"/>
                  <a:pt x="129" y="11"/>
                </a:cubicBezTo>
                <a:close/>
                <a:moveTo>
                  <a:pt x="102" y="10"/>
                </a:moveTo>
                <a:cubicBezTo>
                  <a:pt x="101" y="11"/>
                  <a:pt x="101" y="11"/>
                  <a:pt x="101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1" y="13"/>
                  <a:pt x="101" y="13"/>
                  <a:pt x="101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7" y="11"/>
                  <a:pt x="106" y="12"/>
                  <a:pt x="107" y="10"/>
                </a:cubicBezTo>
                <a:cubicBezTo>
                  <a:pt x="102" y="10"/>
                  <a:pt x="102" y="10"/>
                  <a:pt x="102" y="10"/>
                </a:cubicBezTo>
                <a:cubicBezTo>
                  <a:pt x="102" y="10"/>
                  <a:pt x="102" y="10"/>
                  <a:pt x="102" y="10"/>
                </a:cubicBezTo>
                <a:close/>
                <a:moveTo>
                  <a:pt x="581" y="185"/>
                </a:moveTo>
                <a:cubicBezTo>
                  <a:pt x="581" y="186"/>
                  <a:pt x="581" y="186"/>
                  <a:pt x="581" y="186"/>
                </a:cubicBezTo>
                <a:cubicBezTo>
                  <a:pt x="580" y="186"/>
                  <a:pt x="580" y="186"/>
                  <a:pt x="580" y="186"/>
                </a:cubicBezTo>
                <a:cubicBezTo>
                  <a:pt x="579" y="187"/>
                  <a:pt x="581" y="187"/>
                  <a:pt x="578" y="187"/>
                </a:cubicBezTo>
                <a:cubicBezTo>
                  <a:pt x="578" y="187"/>
                  <a:pt x="578" y="187"/>
                  <a:pt x="578" y="187"/>
                </a:cubicBezTo>
                <a:cubicBezTo>
                  <a:pt x="577" y="187"/>
                  <a:pt x="577" y="187"/>
                  <a:pt x="577" y="187"/>
                </a:cubicBezTo>
                <a:cubicBezTo>
                  <a:pt x="577" y="187"/>
                  <a:pt x="576" y="189"/>
                  <a:pt x="576" y="187"/>
                </a:cubicBezTo>
                <a:cubicBezTo>
                  <a:pt x="575" y="187"/>
                  <a:pt x="575" y="187"/>
                  <a:pt x="575" y="187"/>
                </a:cubicBezTo>
                <a:cubicBezTo>
                  <a:pt x="575" y="188"/>
                  <a:pt x="575" y="188"/>
                  <a:pt x="575" y="188"/>
                </a:cubicBezTo>
                <a:cubicBezTo>
                  <a:pt x="577" y="189"/>
                  <a:pt x="577" y="189"/>
                  <a:pt x="577" y="189"/>
                </a:cubicBezTo>
                <a:cubicBezTo>
                  <a:pt x="579" y="189"/>
                  <a:pt x="579" y="189"/>
                  <a:pt x="579" y="189"/>
                </a:cubicBezTo>
                <a:cubicBezTo>
                  <a:pt x="582" y="188"/>
                  <a:pt x="581" y="188"/>
                  <a:pt x="583" y="186"/>
                </a:cubicBezTo>
                <a:cubicBezTo>
                  <a:pt x="583" y="186"/>
                  <a:pt x="583" y="185"/>
                  <a:pt x="584" y="185"/>
                </a:cubicBezTo>
                <a:cubicBezTo>
                  <a:pt x="584" y="185"/>
                  <a:pt x="584" y="185"/>
                  <a:pt x="584" y="185"/>
                </a:cubicBezTo>
                <a:cubicBezTo>
                  <a:pt x="583" y="184"/>
                  <a:pt x="583" y="184"/>
                  <a:pt x="583" y="184"/>
                </a:cubicBezTo>
                <a:cubicBezTo>
                  <a:pt x="582" y="184"/>
                  <a:pt x="582" y="184"/>
                  <a:pt x="582" y="184"/>
                </a:cubicBezTo>
                <a:cubicBezTo>
                  <a:pt x="581" y="185"/>
                  <a:pt x="581" y="185"/>
                  <a:pt x="581" y="185"/>
                </a:cubicBezTo>
                <a:close/>
                <a:moveTo>
                  <a:pt x="409" y="6"/>
                </a:moveTo>
                <a:cubicBezTo>
                  <a:pt x="409" y="6"/>
                  <a:pt x="409" y="6"/>
                  <a:pt x="409" y="6"/>
                </a:cubicBezTo>
                <a:cubicBezTo>
                  <a:pt x="409" y="6"/>
                  <a:pt x="409" y="6"/>
                  <a:pt x="409" y="6"/>
                </a:cubicBezTo>
                <a:cubicBezTo>
                  <a:pt x="409" y="6"/>
                  <a:pt x="409" y="6"/>
                  <a:pt x="409" y="6"/>
                </a:cubicBezTo>
                <a:cubicBezTo>
                  <a:pt x="409" y="6"/>
                  <a:pt x="409" y="6"/>
                  <a:pt x="409" y="6"/>
                </a:cubicBezTo>
                <a:close/>
                <a:moveTo>
                  <a:pt x="407" y="4"/>
                </a:moveTo>
                <a:cubicBezTo>
                  <a:pt x="405" y="6"/>
                  <a:pt x="405" y="6"/>
                  <a:pt x="405" y="6"/>
                </a:cubicBezTo>
                <a:cubicBezTo>
                  <a:pt x="407" y="6"/>
                  <a:pt x="407" y="5"/>
                  <a:pt x="407" y="6"/>
                </a:cubicBezTo>
                <a:cubicBezTo>
                  <a:pt x="407" y="7"/>
                  <a:pt x="407" y="7"/>
                  <a:pt x="407" y="7"/>
                </a:cubicBezTo>
                <a:cubicBezTo>
                  <a:pt x="410" y="7"/>
                  <a:pt x="409" y="7"/>
                  <a:pt x="411" y="6"/>
                </a:cubicBezTo>
                <a:cubicBezTo>
                  <a:pt x="412" y="6"/>
                  <a:pt x="412" y="6"/>
                  <a:pt x="412" y="6"/>
                </a:cubicBezTo>
                <a:cubicBezTo>
                  <a:pt x="413" y="7"/>
                  <a:pt x="413" y="7"/>
                  <a:pt x="413" y="7"/>
                </a:cubicBezTo>
                <a:cubicBezTo>
                  <a:pt x="413" y="7"/>
                  <a:pt x="413" y="7"/>
                  <a:pt x="413" y="7"/>
                </a:cubicBezTo>
                <a:cubicBezTo>
                  <a:pt x="414" y="6"/>
                  <a:pt x="414" y="6"/>
                  <a:pt x="414" y="6"/>
                </a:cubicBezTo>
                <a:cubicBezTo>
                  <a:pt x="417" y="6"/>
                  <a:pt x="417" y="6"/>
                  <a:pt x="417" y="6"/>
                </a:cubicBezTo>
                <a:cubicBezTo>
                  <a:pt x="417" y="6"/>
                  <a:pt x="417" y="6"/>
                  <a:pt x="417" y="6"/>
                </a:cubicBezTo>
                <a:cubicBezTo>
                  <a:pt x="418" y="6"/>
                  <a:pt x="418" y="6"/>
                  <a:pt x="418" y="6"/>
                </a:cubicBezTo>
                <a:cubicBezTo>
                  <a:pt x="418" y="5"/>
                  <a:pt x="418" y="5"/>
                  <a:pt x="418" y="5"/>
                </a:cubicBezTo>
                <a:cubicBezTo>
                  <a:pt x="417" y="5"/>
                  <a:pt x="417" y="5"/>
                  <a:pt x="417" y="5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5" y="5"/>
                  <a:pt x="415" y="5"/>
                  <a:pt x="415" y="5"/>
                </a:cubicBezTo>
                <a:cubicBezTo>
                  <a:pt x="413" y="6"/>
                  <a:pt x="414" y="6"/>
                  <a:pt x="412" y="6"/>
                </a:cubicBezTo>
                <a:cubicBezTo>
                  <a:pt x="412" y="6"/>
                  <a:pt x="412" y="6"/>
                  <a:pt x="412" y="6"/>
                </a:cubicBezTo>
                <a:cubicBezTo>
                  <a:pt x="411" y="5"/>
                  <a:pt x="411" y="5"/>
                  <a:pt x="410" y="5"/>
                </a:cubicBezTo>
                <a:cubicBezTo>
                  <a:pt x="410" y="4"/>
                  <a:pt x="410" y="4"/>
                  <a:pt x="410" y="4"/>
                </a:cubicBezTo>
                <a:cubicBezTo>
                  <a:pt x="410" y="4"/>
                  <a:pt x="410" y="4"/>
                  <a:pt x="410" y="4"/>
                </a:cubicBezTo>
                <a:cubicBezTo>
                  <a:pt x="411" y="4"/>
                  <a:pt x="411" y="4"/>
                  <a:pt x="411" y="4"/>
                </a:cubicBezTo>
                <a:cubicBezTo>
                  <a:pt x="410" y="4"/>
                  <a:pt x="410" y="4"/>
                  <a:pt x="410" y="4"/>
                </a:cubicBezTo>
                <a:cubicBezTo>
                  <a:pt x="409" y="4"/>
                  <a:pt x="408" y="4"/>
                  <a:pt x="407" y="4"/>
                </a:cubicBezTo>
                <a:close/>
                <a:moveTo>
                  <a:pt x="322" y="86"/>
                </a:moveTo>
                <a:cubicBezTo>
                  <a:pt x="321" y="86"/>
                  <a:pt x="321" y="86"/>
                  <a:pt x="321" y="86"/>
                </a:cubicBezTo>
                <a:cubicBezTo>
                  <a:pt x="321" y="87"/>
                  <a:pt x="321" y="87"/>
                  <a:pt x="321" y="87"/>
                </a:cubicBezTo>
                <a:cubicBezTo>
                  <a:pt x="321" y="88"/>
                  <a:pt x="321" y="88"/>
                  <a:pt x="321" y="88"/>
                </a:cubicBezTo>
                <a:cubicBezTo>
                  <a:pt x="322" y="88"/>
                  <a:pt x="323" y="89"/>
                  <a:pt x="321" y="89"/>
                </a:cubicBezTo>
                <a:cubicBezTo>
                  <a:pt x="321" y="89"/>
                  <a:pt x="321" y="89"/>
                  <a:pt x="321" y="89"/>
                </a:cubicBezTo>
                <a:cubicBezTo>
                  <a:pt x="321" y="90"/>
                  <a:pt x="321" y="90"/>
                  <a:pt x="321" y="90"/>
                </a:cubicBezTo>
                <a:cubicBezTo>
                  <a:pt x="321" y="93"/>
                  <a:pt x="321" y="93"/>
                  <a:pt x="321" y="93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22" y="94"/>
                  <a:pt x="322" y="94"/>
                  <a:pt x="322" y="94"/>
                </a:cubicBezTo>
                <a:cubicBezTo>
                  <a:pt x="323" y="93"/>
                  <a:pt x="323" y="93"/>
                  <a:pt x="323" y="93"/>
                </a:cubicBezTo>
                <a:cubicBezTo>
                  <a:pt x="323" y="93"/>
                  <a:pt x="323" y="93"/>
                  <a:pt x="323" y="93"/>
                </a:cubicBezTo>
                <a:cubicBezTo>
                  <a:pt x="324" y="92"/>
                  <a:pt x="324" y="92"/>
                  <a:pt x="324" y="92"/>
                </a:cubicBezTo>
                <a:cubicBezTo>
                  <a:pt x="324" y="90"/>
                  <a:pt x="324" y="90"/>
                  <a:pt x="324" y="90"/>
                </a:cubicBezTo>
                <a:cubicBezTo>
                  <a:pt x="323" y="89"/>
                  <a:pt x="323" y="89"/>
                  <a:pt x="323" y="89"/>
                </a:cubicBezTo>
                <a:cubicBezTo>
                  <a:pt x="323" y="89"/>
                  <a:pt x="323" y="89"/>
                  <a:pt x="323" y="89"/>
                </a:cubicBezTo>
                <a:cubicBezTo>
                  <a:pt x="323" y="88"/>
                  <a:pt x="323" y="88"/>
                  <a:pt x="323" y="88"/>
                </a:cubicBezTo>
                <a:cubicBezTo>
                  <a:pt x="323" y="85"/>
                  <a:pt x="323" y="85"/>
                  <a:pt x="323" y="85"/>
                </a:cubicBezTo>
                <a:cubicBezTo>
                  <a:pt x="322" y="86"/>
                  <a:pt x="322" y="86"/>
                  <a:pt x="322" y="86"/>
                </a:cubicBezTo>
                <a:close/>
                <a:moveTo>
                  <a:pt x="116" y="9"/>
                </a:moveTo>
                <a:cubicBezTo>
                  <a:pt x="114" y="9"/>
                  <a:pt x="114" y="9"/>
                  <a:pt x="114" y="9"/>
                </a:cubicBezTo>
                <a:cubicBezTo>
                  <a:pt x="114" y="9"/>
                  <a:pt x="114" y="9"/>
                  <a:pt x="114" y="9"/>
                </a:cubicBezTo>
                <a:cubicBezTo>
                  <a:pt x="116" y="9"/>
                  <a:pt x="116" y="9"/>
                  <a:pt x="116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8" y="9"/>
                  <a:pt x="118" y="9"/>
                  <a:pt x="118" y="9"/>
                </a:cubicBezTo>
                <a:cubicBezTo>
                  <a:pt x="119" y="9"/>
                  <a:pt x="119" y="9"/>
                  <a:pt x="119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4" y="9"/>
                  <a:pt x="124" y="9"/>
                  <a:pt x="124" y="9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1" y="11"/>
                  <a:pt x="121" y="11"/>
                  <a:pt x="121" y="11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19" y="10"/>
                  <a:pt x="119" y="10"/>
                  <a:pt x="119" y="10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7" y="8"/>
                  <a:pt x="117" y="10"/>
                  <a:pt x="116" y="9"/>
                </a:cubicBezTo>
                <a:close/>
                <a:moveTo>
                  <a:pt x="491" y="9"/>
                </a:moveTo>
                <a:cubicBezTo>
                  <a:pt x="489" y="9"/>
                  <a:pt x="489" y="9"/>
                  <a:pt x="489" y="9"/>
                </a:cubicBezTo>
                <a:cubicBezTo>
                  <a:pt x="488" y="10"/>
                  <a:pt x="488" y="10"/>
                  <a:pt x="488" y="10"/>
                </a:cubicBezTo>
                <a:cubicBezTo>
                  <a:pt x="487" y="10"/>
                  <a:pt x="487" y="10"/>
                  <a:pt x="487" y="10"/>
                </a:cubicBezTo>
                <a:cubicBezTo>
                  <a:pt x="487" y="10"/>
                  <a:pt x="487" y="10"/>
                  <a:pt x="487" y="10"/>
                </a:cubicBezTo>
                <a:cubicBezTo>
                  <a:pt x="486" y="11"/>
                  <a:pt x="486" y="11"/>
                  <a:pt x="486" y="11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9" y="11"/>
                  <a:pt x="489" y="11"/>
                  <a:pt x="489" y="11"/>
                </a:cubicBezTo>
                <a:cubicBezTo>
                  <a:pt x="495" y="11"/>
                  <a:pt x="495" y="11"/>
                  <a:pt x="495" y="11"/>
                </a:cubicBezTo>
                <a:cubicBezTo>
                  <a:pt x="495" y="10"/>
                  <a:pt x="494" y="10"/>
                  <a:pt x="496" y="10"/>
                </a:cubicBezTo>
                <a:cubicBezTo>
                  <a:pt x="497" y="10"/>
                  <a:pt x="497" y="10"/>
                  <a:pt x="497" y="10"/>
                </a:cubicBezTo>
                <a:cubicBezTo>
                  <a:pt x="496" y="9"/>
                  <a:pt x="496" y="9"/>
                  <a:pt x="496" y="9"/>
                </a:cubicBezTo>
                <a:cubicBezTo>
                  <a:pt x="495" y="9"/>
                  <a:pt x="493" y="8"/>
                  <a:pt x="492" y="8"/>
                </a:cubicBezTo>
                <a:cubicBezTo>
                  <a:pt x="491" y="9"/>
                  <a:pt x="491" y="9"/>
                  <a:pt x="491" y="9"/>
                </a:cubicBezTo>
                <a:close/>
                <a:moveTo>
                  <a:pt x="451" y="157"/>
                </a:moveTo>
                <a:cubicBezTo>
                  <a:pt x="450" y="159"/>
                  <a:pt x="450" y="159"/>
                  <a:pt x="450" y="159"/>
                </a:cubicBezTo>
                <a:cubicBezTo>
                  <a:pt x="450" y="160"/>
                  <a:pt x="450" y="160"/>
                  <a:pt x="450" y="160"/>
                </a:cubicBezTo>
                <a:cubicBezTo>
                  <a:pt x="451" y="161"/>
                  <a:pt x="451" y="159"/>
                  <a:pt x="451" y="162"/>
                </a:cubicBezTo>
                <a:cubicBezTo>
                  <a:pt x="451" y="163"/>
                  <a:pt x="451" y="163"/>
                  <a:pt x="451" y="163"/>
                </a:cubicBezTo>
                <a:cubicBezTo>
                  <a:pt x="453" y="163"/>
                  <a:pt x="452" y="163"/>
                  <a:pt x="453" y="163"/>
                </a:cubicBezTo>
                <a:cubicBezTo>
                  <a:pt x="454" y="162"/>
                  <a:pt x="454" y="162"/>
                  <a:pt x="454" y="162"/>
                </a:cubicBezTo>
                <a:cubicBezTo>
                  <a:pt x="454" y="160"/>
                  <a:pt x="454" y="159"/>
                  <a:pt x="454" y="158"/>
                </a:cubicBezTo>
                <a:cubicBezTo>
                  <a:pt x="453" y="157"/>
                  <a:pt x="453" y="157"/>
                  <a:pt x="453" y="157"/>
                </a:cubicBezTo>
                <a:cubicBezTo>
                  <a:pt x="452" y="156"/>
                  <a:pt x="452" y="156"/>
                  <a:pt x="452" y="156"/>
                </a:cubicBezTo>
                <a:cubicBezTo>
                  <a:pt x="452" y="156"/>
                  <a:pt x="452" y="156"/>
                  <a:pt x="452" y="156"/>
                </a:cubicBezTo>
                <a:cubicBezTo>
                  <a:pt x="451" y="156"/>
                  <a:pt x="451" y="156"/>
                  <a:pt x="451" y="156"/>
                </a:cubicBezTo>
                <a:cubicBezTo>
                  <a:pt x="451" y="157"/>
                  <a:pt x="451" y="157"/>
                  <a:pt x="451" y="157"/>
                </a:cubicBezTo>
                <a:close/>
                <a:moveTo>
                  <a:pt x="174" y="135"/>
                </a:moveTo>
                <a:cubicBezTo>
                  <a:pt x="174" y="135"/>
                  <a:pt x="174" y="135"/>
                  <a:pt x="174" y="135"/>
                </a:cubicBezTo>
                <a:cubicBezTo>
                  <a:pt x="174" y="136"/>
                  <a:pt x="174" y="136"/>
                  <a:pt x="174" y="136"/>
                </a:cubicBezTo>
                <a:cubicBezTo>
                  <a:pt x="174" y="137"/>
                  <a:pt x="174" y="137"/>
                  <a:pt x="174" y="137"/>
                </a:cubicBezTo>
                <a:cubicBezTo>
                  <a:pt x="173" y="137"/>
                  <a:pt x="173" y="137"/>
                  <a:pt x="173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1" y="137"/>
                  <a:pt x="171" y="137"/>
                  <a:pt x="171" y="137"/>
                </a:cubicBezTo>
                <a:cubicBezTo>
                  <a:pt x="171" y="137"/>
                  <a:pt x="171" y="137"/>
                  <a:pt x="171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3" y="137"/>
                  <a:pt x="173" y="137"/>
                  <a:pt x="173" y="137"/>
                </a:cubicBezTo>
                <a:cubicBezTo>
                  <a:pt x="174" y="138"/>
                  <a:pt x="174" y="138"/>
                  <a:pt x="174" y="138"/>
                </a:cubicBezTo>
                <a:cubicBezTo>
                  <a:pt x="174" y="138"/>
                  <a:pt x="174" y="138"/>
                  <a:pt x="174" y="138"/>
                </a:cubicBezTo>
                <a:cubicBezTo>
                  <a:pt x="175" y="138"/>
                  <a:pt x="175" y="138"/>
                  <a:pt x="175" y="138"/>
                </a:cubicBezTo>
                <a:cubicBezTo>
                  <a:pt x="176" y="138"/>
                  <a:pt x="176" y="138"/>
                  <a:pt x="176" y="138"/>
                </a:cubicBezTo>
                <a:cubicBezTo>
                  <a:pt x="177" y="138"/>
                  <a:pt x="177" y="138"/>
                  <a:pt x="177" y="138"/>
                </a:cubicBezTo>
                <a:cubicBezTo>
                  <a:pt x="177" y="137"/>
                  <a:pt x="177" y="137"/>
                  <a:pt x="177" y="137"/>
                </a:cubicBezTo>
                <a:cubicBezTo>
                  <a:pt x="178" y="137"/>
                  <a:pt x="178" y="137"/>
                  <a:pt x="178" y="137"/>
                </a:cubicBezTo>
                <a:cubicBezTo>
                  <a:pt x="178" y="137"/>
                  <a:pt x="178" y="137"/>
                  <a:pt x="178" y="13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9" y="137"/>
                  <a:pt x="180" y="135"/>
                  <a:pt x="180" y="137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81" y="136"/>
                  <a:pt x="181" y="136"/>
                  <a:pt x="181" y="136"/>
                </a:cubicBezTo>
                <a:cubicBezTo>
                  <a:pt x="181" y="136"/>
                  <a:pt x="181" y="136"/>
                  <a:pt x="181" y="136"/>
                </a:cubicBezTo>
                <a:cubicBezTo>
                  <a:pt x="181" y="136"/>
                  <a:pt x="181" y="136"/>
                  <a:pt x="181" y="136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79" y="134"/>
                  <a:pt x="179" y="134"/>
                  <a:pt x="179" y="134"/>
                </a:cubicBezTo>
                <a:cubicBezTo>
                  <a:pt x="177" y="133"/>
                  <a:pt x="178" y="134"/>
                  <a:pt x="175" y="134"/>
                </a:cubicBezTo>
                <a:cubicBezTo>
                  <a:pt x="175" y="134"/>
                  <a:pt x="174" y="136"/>
                  <a:pt x="174" y="134"/>
                </a:cubicBezTo>
                <a:cubicBezTo>
                  <a:pt x="173" y="134"/>
                  <a:pt x="173" y="134"/>
                  <a:pt x="173" y="134"/>
                </a:cubicBezTo>
                <a:cubicBezTo>
                  <a:pt x="172" y="134"/>
                  <a:pt x="172" y="134"/>
                  <a:pt x="172" y="134"/>
                </a:cubicBezTo>
                <a:cubicBezTo>
                  <a:pt x="174" y="135"/>
                  <a:pt x="174" y="135"/>
                  <a:pt x="174" y="135"/>
                </a:cubicBezTo>
                <a:close/>
                <a:moveTo>
                  <a:pt x="568" y="263"/>
                </a:moveTo>
                <a:cubicBezTo>
                  <a:pt x="569" y="264"/>
                  <a:pt x="569" y="264"/>
                  <a:pt x="569" y="264"/>
                </a:cubicBezTo>
                <a:cubicBezTo>
                  <a:pt x="569" y="264"/>
                  <a:pt x="569" y="264"/>
                  <a:pt x="569" y="264"/>
                </a:cubicBezTo>
                <a:cubicBezTo>
                  <a:pt x="569" y="265"/>
                  <a:pt x="569" y="265"/>
                  <a:pt x="569" y="265"/>
                </a:cubicBezTo>
                <a:cubicBezTo>
                  <a:pt x="569" y="266"/>
                  <a:pt x="569" y="266"/>
                  <a:pt x="569" y="266"/>
                </a:cubicBezTo>
                <a:cubicBezTo>
                  <a:pt x="570" y="267"/>
                  <a:pt x="570" y="267"/>
                  <a:pt x="570" y="267"/>
                </a:cubicBezTo>
                <a:cubicBezTo>
                  <a:pt x="571" y="268"/>
                  <a:pt x="571" y="268"/>
                  <a:pt x="571" y="268"/>
                </a:cubicBezTo>
                <a:cubicBezTo>
                  <a:pt x="573" y="267"/>
                  <a:pt x="572" y="268"/>
                  <a:pt x="573" y="267"/>
                </a:cubicBezTo>
                <a:cubicBezTo>
                  <a:pt x="574" y="266"/>
                  <a:pt x="574" y="266"/>
                  <a:pt x="574" y="266"/>
                </a:cubicBezTo>
                <a:cubicBezTo>
                  <a:pt x="574" y="265"/>
                  <a:pt x="574" y="265"/>
                  <a:pt x="574" y="265"/>
                </a:cubicBezTo>
                <a:cubicBezTo>
                  <a:pt x="575" y="265"/>
                  <a:pt x="575" y="265"/>
                  <a:pt x="575" y="265"/>
                </a:cubicBezTo>
                <a:cubicBezTo>
                  <a:pt x="575" y="262"/>
                  <a:pt x="575" y="262"/>
                  <a:pt x="575" y="262"/>
                </a:cubicBezTo>
                <a:cubicBezTo>
                  <a:pt x="573" y="262"/>
                  <a:pt x="573" y="262"/>
                  <a:pt x="573" y="262"/>
                </a:cubicBezTo>
                <a:cubicBezTo>
                  <a:pt x="572" y="262"/>
                  <a:pt x="572" y="262"/>
                  <a:pt x="572" y="262"/>
                </a:cubicBezTo>
                <a:cubicBezTo>
                  <a:pt x="571" y="262"/>
                  <a:pt x="571" y="262"/>
                  <a:pt x="571" y="262"/>
                </a:cubicBezTo>
                <a:cubicBezTo>
                  <a:pt x="570" y="262"/>
                  <a:pt x="570" y="262"/>
                  <a:pt x="570" y="262"/>
                </a:cubicBezTo>
                <a:cubicBezTo>
                  <a:pt x="568" y="262"/>
                  <a:pt x="568" y="262"/>
                  <a:pt x="568" y="262"/>
                </a:cubicBezTo>
                <a:cubicBezTo>
                  <a:pt x="568" y="263"/>
                  <a:pt x="568" y="263"/>
                  <a:pt x="568" y="263"/>
                </a:cubicBezTo>
                <a:close/>
                <a:moveTo>
                  <a:pt x="117" y="16"/>
                </a:moveTo>
                <a:cubicBezTo>
                  <a:pt x="116" y="14"/>
                  <a:pt x="116" y="14"/>
                  <a:pt x="116" y="14"/>
                </a:cubicBezTo>
                <a:cubicBezTo>
                  <a:pt x="117" y="14"/>
                  <a:pt x="115" y="14"/>
                  <a:pt x="118" y="14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9" y="14"/>
                  <a:pt x="119" y="14"/>
                  <a:pt x="119" y="14"/>
                </a:cubicBezTo>
                <a:cubicBezTo>
                  <a:pt x="120" y="15"/>
                  <a:pt x="120" y="15"/>
                  <a:pt x="120" y="15"/>
                </a:cubicBezTo>
                <a:cubicBezTo>
                  <a:pt x="120" y="15"/>
                  <a:pt x="120" y="15"/>
                  <a:pt x="120" y="15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3" y="14"/>
                  <a:pt x="123" y="14"/>
                  <a:pt x="123" y="14"/>
                </a:cubicBezTo>
                <a:cubicBezTo>
                  <a:pt x="126" y="14"/>
                  <a:pt x="126" y="14"/>
                  <a:pt x="126" y="14"/>
                </a:cubicBezTo>
                <a:cubicBezTo>
                  <a:pt x="126" y="16"/>
                  <a:pt x="127" y="14"/>
                  <a:pt x="127" y="14"/>
                </a:cubicBezTo>
                <a:cubicBezTo>
                  <a:pt x="129" y="14"/>
                  <a:pt x="128" y="14"/>
                  <a:pt x="129" y="16"/>
                </a:cubicBezTo>
                <a:cubicBezTo>
                  <a:pt x="129" y="16"/>
                  <a:pt x="129" y="16"/>
                  <a:pt x="129" y="16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7" y="17"/>
                  <a:pt x="127" y="17"/>
                  <a:pt x="127" y="17"/>
                </a:cubicBezTo>
                <a:cubicBezTo>
                  <a:pt x="123" y="17"/>
                  <a:pt x="123" y="17"/>
                  <a:pt x="123" y="17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17" y="16"/>
                  <a:pt x="117" y="16"/>
                  <a:pt x="117" y="16"/>
                </a:cubicBezTo>
                <a:close/>
                <a:moveTo>
                  <a:pt x="555" y="16"/>
                </a:moveTo>
                <a:cubicBezTo>
                  <a:pt x="554" y="16"/>
                  <a:pt x="554" y="16"/>
                  <a:pt x="554" y="16"/>
                </a:cubicBezTo>
                <a:cubicBezTo>
                  <a:pt x="554" y="17"/>
                  <a:pt x="554" y="17"/>
                  <a:pt x="554" y="17"/>
                </a:cubicBezTo>
                <a:cubicBezTo>
                  <a:pt x="555" y="17"/>
                  <a:pt x="555" y="17"/>
                  <a:pt x="555" y="17"/>
                </a:cubicBezTo>
                <a:cubicBezTo>
                  <a:pt x="556" y="18"/>
                  <a:pt x="556" y="18"/>
                  <a:pt x="556" y="18"/>
                </a:cubicBezTo>
                <a:cubicBezTo>
                  <a:pt x="559" y="18"/>
                  <a:pt x="559" y="18"/>
                  <a:pt x="559" y="18"/>
                </a:cubicBezTo>
                <a:cubicBezTo>
                  <a:pt x="559" y="18"/>
                  <a:pt x="559" y="18"/>
                  <a:pt x="559" y="18"/>
                </a:cubicBezTo>
                <a:cubicBezTo>
                  <a:pt x="561" y="18"/>
                  <a:pt x="561" y="18"/>
                  <a:pt x="561" y="18"/>
                </a:cubicBezTo>
                <a:cubicBezTo>
                  <a:pt x="562" y="17"/>
                  <a:pt x="562" y="17"/>
                  <a:pt x="562" y="17"/>
                </a:cubicBezTo>
                <a:cubicBezTo>
                  <a:pt x="563" y="17"/>
                  <a:pt x="563" y="17"/>
                  <a:pt x="563" y="17"/>
                </a:cubicBezTo>
                <a:cubicBezTo>
                  <a:pt x="563" y="18"/>
                  <a:pt x="563" y="18"/>
                  <a:pt x="563" y="18"/>
                </a:cubicBezTo>
                <a:cubicBezTo>
                  <a:pt x="564" y="18"/>
                  <a:pt x="564" y="18"/>
                  <a:pt x="564" y="18"/>
                </a:cubicBezTo>
                <a:cubicBezTo>
                  <a:pt x="565" y="17"/>
                  <a:pt x="565" y="17"/>
                  <a:pt x="565" y="17"/>
                </a:cubicBezTo>
                <a:cubicBezTo>
                  <a:pt x="568" y="17"/>
                  <a:pt x="568" y="17"/>
                  <a:pt x="568" y="17"/>
                </a:cubicBezTo>
                <a:cubicBezTo>
                  <a:pt x="568" y="16"/>
                  <a:pt x="568" y="17"/>
                  <a:pt x="568" y="16"/>
                </a:cubicBezTo>
                <a:cubicBezTo>
                  <a:pt x="563" y="16"/>
                  <a:pt x="563" y="16"/>
                  <a:pt x="563" y="16"/>
                </a:cubicBezTo>
                <a:cubicBezTo>
                  <a:pt x="562" y="15"/>
                  <a:pt x="562" y="15"/>
                  <a:pt x="562" y="15"/>
                </a:cubicBezTo>
                <a:cubicBezTo>
                  <a:pt x="560" y="16"/>
                  <a:pt x="563" y="14"/>
                  <a:pt x="561" y="15"/>
                </a:cubicBezTo>
                <a:cubicBezTo>
                  <a:pt x="561" y="16"/>
                  <a:pt x="561" y="16"/>
                  <a:pt x="560" y="16"/>
                </a:cubicBezTo>
                <a:cubicBezTo>
                  <a:pt x="560" y="16"/>
                  <a:pt x="560" y="16"/>
                  <a:pt x="560" y="16"/>
                </a:cubicBezTo>
                <a:cubicBezTo>
                  <a:pt x="559" y="16"/>
                  <a:pt x="559" y="16"/>
                  <a:pt x="559" y="16"/>
                </a:cubicBezTo>
                <a:cubicBezTo>
                  <a:pt x="558" y="15"/>
                  <a:pt x="558" y="15"/>
                  <a:pt x="558" y="15"/>
                </a:cubicBezTo>
                <a:cubicBezTo>
                  <a:pt x="556" y="15"/>
                  <a:pt x="556" y="15"/>
                  <a:pt x="556" y="15"/>
                </a:cubicBezTo>
                <a:cubicBezTo>
                  <a:pt x="555" y="16"/>
                  <a:pt x="555" y="16"/>
                  <a:pt x="555" y="16"/>
                </a:cubicBezTo>
                <a:close/>
                <a:moveTo>
                  <a:pt x="524" y="140"/>
                </a:moveTo>
                <a:cubicBezTo>
                  <a:pt x="525" y="140"/>
                  <a:pt x="524" y="138"/>
                  <a:pt x="524" y="137"/>
                </a:cubicBezTo>
                <a:cubicBezTo>
                  <a:pt x="525" y="137"/>
                  <a:pt x="525" y="137"/>
                  <a:pt x="525" y="137"/>
                </a:cubicBezTo>
                <a:cubicBezTo>
                  <a:pt x="525" y="137"/>
                  <a:pt x="525" y="137"/>
                  <a:pt x="525" y="137"/>
                </a:cubicBezTo>
                <a:cubicBezTo>
                  <a:pt x="526" y="137"/>
                  <a:pt x="526" y="137"/>
                  <a:pt x="526" y="137"/>
                </a:cubicBezTo>
                <a:cubicBezTo>
                  <a:pt x="527" y="138"/>
                  <a:pt x="527" y="138"/>
                  <a:pt x="527" y="138"/>
                </a:cubicBezTo>
                <a:cubicBezTo>
                  <a:pt x="527" y="138"/>
                  <a:pt x="527" y="138"/>
                  <a:pt x="527" y="138"/>
                </a:cubicBezTo>
                <a:cubicBezTo>
                  <a:pt x="527" y="138"/>
                  <a:pt x="527" y="138"/>
                  <a:pt x="527" y="138"/>
                </a:cubicBezTo>
                <a:cubicBezTo>
                  <a:pt x="528" y="139"/>
                  <a:pt x="528" y="139"/>
                  <a:pt x="528" y="139"/>
                </a:cubicBezTo>
                <a:cubicBezTo>
                  <a:pt x="528" y="141"/>
                  <a:pt x="528" y="141"/>
                  <a:pt x="528" y="141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7" y="143"/>
                  <a:pt x="527" y="143"/>
                  <a:pt x="527" y="143"/>
                </a:cubicBezTo>
                <a:cubicBezTo>
                  <a:pt x="526" y="143"/>
                  <a:pt x="526" y="143"/>
                  <a:pt x="526" y="143"/>
                </a:cubicBezTo>
                <a:cubicBezTo>
                  <a:pt x="526" y="145"/>
                  <a:pt x="526" y="145"/>
                  <a:pt x="527" y="146"/>
                </a:cubicBezTo>
                <a:cubicBezTo>
                  <a:pt x="527" y="147"/>
                  <a:pt x="527" y="147"/>
                  <a:pt x="527" y="147"/>
                </a:cubicBezTo>
                <a:cubicBezTo>
                  <a:pt x="526" y="147"/>
                  <a:pt x="525" y="148"/>
                  <a:pt x="527" y="148"/>
                </a:cubicBezTo>
                <a:cubicBezTo>
                  <a:pt x="527" y="149"/>
                  <a:pt x="527" y="149"/>
                  <a:pt x="527" y="149"/>
                </a:cubicBezTo>
                <a:cubicBezTo>
                  <a:pt x="527" y="149"/>
                  <a:pt x="527" y="149"/>
                  <a:pt x="527" y="149"/>
                </a:cubicBezTo>
                <a:cubicBezTo>
                  <a:pt x="526" y="150"/>
                  <a:pt x="526" y="150"/>
                  <a:pt x="526" y="150"/>
                </a:cubicBezTo>
                <a:cubicBezTo>
                  <a:pt x="525" y="150"/>
                  <a:pt x="525" y="150"/>
                  <a:pt x="525" y="150"/>
                </a:cubicBezTo>
                <a:cubicBezTo>
                  <a:pt x="525" y="149"/>
                  <a:pt x="525" y="149"/>
                  <a:pt x="525" y="149"/>
                </a:cubicBezTo>
                <a:cubicBezTo>
                  <a:pt x="524" y="148"/>
                  <a:pt x="524" y="148"/>
                  <a:pt x="524" y="148"/>
                </a:cubicBezTo>
                <a:cubicBezTo>
                  <a:pt x="525" y="147"/>
                  <a:pt x="525" y="147"/>
                  <a:pt x="525" y="147"/>
                </a:cubicBezTo>
                <a:cubicBezTo>
                  <a:pt x="524" y="146"/>
                  <a:pt x="524" y="146"/>
                  <a:pt x="524" y="146"/>
                </a:cubicBezTo>
                <a:cubicBezTo>
                  <a:pt x="524" y="146"/>
                  <a:pt x="524" y="146"/>
                  <a:pt x="524" y="146"/>
                </a:cubicBezTo>
                <a:cubicBezTo>
                  <a:pt x="524" y="145"/>
                  <a:pt x="524" y="145"/>
                  <a:pt x="524" y="145"/>
                </a:cubicBezTo>
                <a:cubicBezTo>
                  <a:pt x="524" y="144"/>
                  <a:pt x="524" y="144"/>
                  <a:pt x="524" y="144"/>
                </a:cubicBezTo>
                <a:cubicBezTo>
                  <a:pt x="523" y="144"/>
                  <a:pt x="523" y="144"/>
                  <a:pt x="523" y="144"/>
                </a:cubicBezTo>
                <a:cubicBezTo>
                  <a:pt x="523" y="142"/>
                  <a:pt x="523" y="142"/>
                  <a:pt x="523" y="142"/>
                </a:cubicBezTo>
                <a:cubicBezTo>
                  <a:pt x="524" y="141"/>
                  <a:pt x="524" y="141"/>
                  <a:pt x="524" y="141"/>
                </a:cubicBezTo>
                <a:cubicBezTo>
                  <a:pt x="524" y="140"/>
                  <a:pt x="524" y="140"/>
                  <a:pt x="524" y="140"/>
                </a:cubicBezTo>
                <a:close/>
                <a:moveTo>
                  <a:pt x="123" y="20"/>
                </a:moveTo>
                <a:cubicBezTo>
                  <a:pt x="123" y="22"/>
                  <a:pt x="123" y="22"/>
                  <a:pt x="123" y="22"/>
                </a:cubicBezTo>
                <a:cubicBezTo>
                  <a:pt x="121" y="22"/>
                  <a:pt x="121" y="22"/>
                  <a:pt x="121" y="22"/>
                </a:cubicBezTo>
                <a:cubicBezTo>
                  <a:pt x="121" y="22"/>
                  <a:pt x="121" y="22"/>
                  <a:pt x="121" y="22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20" y="23"/>
                  <a:pt x="120" y="23"/>
                  <a:pt x="120" y="23"/>
                </a:cubicBezTo>
                <a:cubicBezTo>
                  <a:pt x="121" y="23"/>
                  <a:pt x="121" y="23"/>
                  <a:pt x="122" y="23"/>
                </a:cubicBezTo>
                <a:cubicBezTo>
                  <a:pt x="125" y="23"/>
                  <a:pt x="123" y="23"/>
                  <a:pt x="124" y="24"/>
                </a:cubicBezTo>
                <a:cubicBezTo>
                  <a:pt x="124" y="24"/>
                  <a:pt x="124" y="24"/>
                  <a:pt x="124" y="24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26" y="25"/>
                  <a:pt x="126" y="25"/>
                  <a:pt x="127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30" y="25"/>
                  <a:pt x="130" y="25"/>
                  <a:pt x="130" y="25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29" y="21"/>
                  <a:pt x="129" y="21"/>
                  <a:pt x="129" y="21"/>
                </a:cubicBezTo>
                <a:cubicBezTo>
                  <a:pt x="129" y="20"/>
                  <a:pt x="129" y="20"/>
                  <a:pt x="129" y="20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5" y="20"/>
                  <a:pt x="125" y="20"/>
                  <a:pt x="125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3" y="20"/>
                  <a:pt x="123" y="20"/>
                  <a:pt x="123" y="20"/>
                </a:cubicBezTo>
                <a:close/>
                <a:moveTo>
                  <a:pt x="563" y="81"/>
                </a:moveTo>
                <a:cubicBezTo>
                  <a:pt x="563" y="83"/>
                  <a:pt x="563" y="83"/>
                  <a:pt x="563" y="83"/>
                </a:cubicBezTo>
                <a:cubicBezTo>
                  <a:pt x="562" y="83"/>
                  <a:pt x="562" y="83"/>
                  <a:pt x="562" y="83"/>
                </a:cubicBezTo>
                <a:cubicBezTo>
                  <a:pt x="562" y="84"/>
                  <a:pt x="562" y="84"/>
                  <a:pt x="561" y="85"/>
                </a:cubicBezTo>
                <a:cubicBezTo>
                  <a:pt x="561" y="85"/>
                  <a:pt x="561" y="85"/>
                  <a:pt x="561" y="85"/>
                </a:cubicBezTo>
                <a:cubicBezTo>
                  <a:pt x="561" y="85"/>
                  <a:pt x="561" y="85"/>
                  <a:pt x="560" y="85"/>
                </a:cubicBezTo>
                <a:cubicBezTo>
                  <a:pt x="559" y="86"/>
                  <a:pt x="559" y="86"/>
                  <a:pt x="559" y="86"/>
                </a:cubicBezTo>
                <a:cubicBezTo>
                  <a:pt x="559" y="87"/>
                  <a:pt x="559" y="87"/>
                  <a:pt x="559" y="87"/>
                </a:cubicBezTo>
                <a:cubicBezTo>
                  <a:pt x="560" y="87"/>
                  <a:pt x="560" y="87"/>
                  <a:pt x="560" y="87"/>
                </a:cubicBezTo>
                <a:cubicBezTo>
                  <a:pt x="560" y="88"/>
                  <a:pt x="560" y="88"/>
                  <a:pt x="560" y="88"/>
                </a:cubicBezTo>
                <a:cubicBezTo>
                  <a:pt x="562" y="88"/>
                  <a:pt x="562" y="88"/>
                  <a:pt x="562" y="88"/>
                </a:cubicBezTo>
                <a:cubicBezTo>
                  <a:pt x="562" y="87"/>
                  <a:pt x="562" y="87"/>
                  <a:pt x="562" y="87"/>
                </a:cubicBezTo>
                <a:cubicBezTo>
                  <a:pt x="560" y="87"/>
                  <a:pt x="560" y="87"/>
                  <a:pt x="560" y="87"/>
                </a:cubicBezTo>
                <a:cubicBezTo>
                  <a:pt x="561" y="86"/>
                  <a:pt x="561" y="86"/>
                  <a:pt x="561" y="86"/>
                </a:cubicBezTo>
                <a:cubicBezTo>
                  <a:pt x="564" y="86"/>
                  <a:pt x="564" y="86"/>
                  <a:pt x="564" y="86"/>
                </a:cubicBezTo>
                <a:cubicBezTo>
                  <a:pt x="564" y="86"/>
                  <a:pt x="564" y="87"/>
                  <a:pt x="564" y="87"/>
                </a:cubicBezTo>
                <a:cubicBezTo>
                  <a:pt x="565" y="87"/>
                  <a:pt x="565" y="87"/>
                  <a:pt x="565" y="87"/>
                </a:cubicBezTo>
                <a:cubicBezTo>
                  <a:pt x="566" y="87"/>
                  <a:pt x="566" y="87"/>
                  <a:pt x="566" y="87"/>
                </a:cubicBezTo>
                <a:cubicBezTo>
                  <a:pt x="566" y="86"/>
                  <a:pt x="566" y="86"/>
                  <a:pt x="566" y="86"/>
                </a:cubicBezTo>
                <a:cubicBezTo>
                  <a:pt x="567" y="86"/>
                  <a:pt x="567" y="86"/>
                  <a:pt x="567" y="86"/>
                </a:cubicBezTo>
                <a:cubicBezTo>
                  <a:pt x="568" y="85"/>
                  <a:pt x="568" y="85"/>
                  <a:pt x="568" y="85"/>
                </a:cubicBezTo>
                <a:cubicBezTo>
                  <a:pt x="569" y="85"/>
                  <a:pt x="569" y="85"/>
                  <a:pt x="569" y="85"/>
                </a:cubicBezTo>
                <a:cubicBezTo>
                  <a:pt x="570" y="84"/>
                  <a:pt x="570" y="84"/>
                  <a:pt x="570" y="84"/>
                </a:cubicBezTo>
                <a:cubicBezTo>
                  <a:pt x="570" y="83"/>
                  <a:pt x="570" y="83"/>
                  <a:pt x="571" y="83"/>
                </a:cubicBezTo>
                <a:cubicBezTo>
                  <a:pt x="571" y="82"/>
                  <a:pt x="571" y="82"/>
                  <a:pt x="571" y="82"/>
                </a:cubicBezTo>
                <a:cubicBezTo>
                  <a:pt x="571" y="83"/>
                  <a:pt x="571" y="83"/>
                  <a:pt x="571" y="83"/>
                </a:cubicBezTo>
                <a:cubicBezTo>
                  <a:pt x="570" y="83"/>
                  <a:pt x="570" y="83"/>
                  <a:pt x="570" y="83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68" y="83"/>
                  <a:pt x="568" y="83"/>
                  <a:pt x="568" y="83"/>
                </a:cubicBezTo>
                <a:cubicBezTo>
                  <a:pt x="568" y="83"/>
                  <a:pt x="568" y="83"/>
                  <a:pt x="568" y="83"/>
                </a:cubicBezTo>
                <a:cubicBezTo>
                  <a:pt x="566" y="82"/>
                  <a:pt x="567" y="83"/>
                  <a:pt x="566" y="82"/>
                </a:cubicBezTo>
                <a:cubicBezTo>
                  <a:pt x="565" y="81"/>
                  <a:pt x="565" y="81"/>
                  <a:pt x="565" y="81"/>
                </a:cubicBezTo>
                <a:cubicBezTo>
                  <a:pt x="564" y="80"/>
                  <a:pt x="564" y="80"/>
                  <a:pt x="564" y="80"/>
                </a:cubicBezTo>
                <a:cubicBezTo>
                  <a:pt x="563" y="80"/>
                  <a:pt x="563" y="80"/>
                  <a:pt x="563" y="80"/>
                </a:cubicBezTo>
                <a:cubicBezTo>
                  <a:pt x="563" y="80"/>
                  <a:pt x="563" y="80"/>
                  <a:pt x="563" y="80"/>
                </a:cubicBezTo>
                <a:cubicBezTo>
                  <a:pt x="563" y="81"/>
                  <a:pt x="563" y="81"/>
                  <a:pt x="563" y="81"/>
                </a:cubicBezTo>
                <a:close/>
                <a:moveTo>
                  <a:pt x="563" y="63"/>
                </a:moveTo>
                <a:cubicBezTo>
                  <a:pt x="563" y="65"/>
                  <a:pt x="563" y="65"/>
                  <a:pt x="563" y="65"/>
                </a:cubicBezTo>
                <a:cubicBezTo>
                  <a:pt x="563" y="65"/>
                  <a:pt x="563" y="65"/>
                  <a:pt x="563" y="65"/>
                </a:cubicBezTo>
                <a:cubicBezTo>
                  <a:pt x="563" y="67"/>
                  <a:pt x="563" y="67"/>
                  <a:pt x="563" y="67"/>
                </a:cubicBezTo>
                <a:cubicBezTo>
                  <a:pt x="563" y="67"/>
                  <a:pt x="563" y="67"/>
                  <a:pt x="563" y="67"/>
                </a:cubicBezTo>
                <a:cubicBezTo>
                  <a:pt x="563" y="72"/>
                  <a:pt x="563" y="72"/>
                  <a:pt x="563" y="72"/>
                </a:cubicBezTo>
                <a:cubicBezTo>
                  <a:pt x="563" y="73"/>
                  <a:pt x="563" y="73"/>
                  <a:pt x="563" y="73"/>
                </a:cubicBezTo>
                <a:cubicBezTo>
                  <a:pt x="563" y="76"/>
                  <a:pt x="563" y="76"/>
                  <a:pt x="563" y="76"/>
                </a:cubicBezTo>
                <a:cubicBezTo>
                  <a:pt x="563" y="79"/>
                  <a:pt x="563" y="79"/>
                  <a:pt x="563" y="79"/>
                </a:cubicBezTo>
                <a:cubicBezTo>
                  <a:pt x="564" y="78"/>
                  <a:pt x="564" y="78"/>
                  <a:pt x="564" y="78"/>
                </a:cubicBezTo>
                <a:cubicBezTo>
                  <a:pt x="565" y="77"/>
                  <a:pt x="565" y="77"/>
                  <a:pt x="565" y="77"/>
                </a:cubicBezTo>
                <a:cubicBezTo>
                  <a:pt x="565" y="77"/>
                  <a:pt x="565" y="77"/>
                  <a:pt x="565" y="77"/>
                </a:cubicBezTo>
                <a:cubicBezTo>
                  <a:pt x="566" y="77"/>
                  <a:pt x="566" y="78"/>
                  <a:pt x="565" y="76"/>
                </a:cubicBezTo>
                <a:cubicBezTo>
                  <a:pt x="565" y="75"/>
                  <a:pt x="565" y="75"/>
                  <a:pt x="565" y="74"/>
                </a:cubicBezTo>
                <a:cubicBezTo>
                  <a:pt x="565" y="73"/>
                  <a:pt x="565" y="73"/>
                  <a:pt x="565" y="73"/>
                </a:cubicBezTo>
                <a:cubicBezTo>
                  <a:pt x="566" y="72"/>
                  <a:pt x="566" y="72"/>
                  <a:pt x="566" y="72"/>
                </a:cubicBezTo>
                <a:cubicBezTo>
                  <a:pt x="566" y="72"/>
                  <a:pt x="566" y="72"/>
                  <a:pt x="566" y="72"/>
                </a:cubicBezTo>
                <a:cubicBezTo>
                  <a:pt x="568" y="72"/>
                  <a:pt x="568" y="72"/>
                  <a:pt x="568" y="72"/>
                </a:cubicBezTo>
                <a:cubicBezTo>
                  <a:pt x="568" y="71"/>
                  <a:pt x="568" y="71"/>
                  <a:pt x="568" y="71"/>
                </a:cubicBezTo>
                <a:cubicBezTo>
                  <a:pt x="567" y="70"/>
                  <a:pt x="567" y="70"/>
                  <a:pt x="567" y="70"/>
                </a:cubicBezTo>
                <a:cubicBezTo>
                  <a:pt x="567" y="70"/>
                  <a:pt x="567" y="70"/>
                  <a:pt x="567" y="70"/>
                </a:cubicBezTo>
                <a:cubicBezTo>
                  <a:pt x="566" y="69"/>
                  <a:pt x="566" y="69"/>
                  <a:pt x="566" y="69"/>
                </a:cubicBezTo>
                <a:cubicBezTo>
                  <a:pt x="566" y="68"/>
                  <a:pt x="566" y="68"/>
                  <a:pt x="566" y="68"/>
                </a:cubicBezTo>
                <a:cubicBezTo>
                  <a:pt x="566" y="67"/>
                  <a:pt x="566" y="67"/>
                  <a:pt x="566" y="67"/>
                </a:cubicBezTo>
                <a:cubicBezTo>
                  <a:pt x="566" y="66"/>
                  <a:pt x="566" y="66"/>
                  <a:pt x="566" y="66"/>
                </a:cubicBezTo>
                <a:cubicBezTo>
                  <a:pt x="566" y="65"/>
                  <a:pt x="566" y="65"/>
                  <a:pt x="566" y="65"/>
                </a:cubicBezTo>
                <a:cubicBezTo>
                  <a:pt x="566" y="64"/>
                  <a:pt x="566" y="64"/>
                  <a:pt x="566" y="63"/>
                </a:cubicBezTo>
                <a:cubicBezTo>
                  <a:pt x="566" y="63"/>
                  <a:pt x="565" y="63"/>
                  <a:pt x="565" y="62"/>
                </a:cubicBezTo>
                <a:cubicBezTo>
                  <a:pt x="565" y="62"/>
                  <a:pt x="565" y="62"/>
                  <a:pt x="565" y="61"/>
                </a:cubicBezTo>
                <a:cubicBezTo>
                  <a:pt x="564" y="61"/>
                  <a:pt x="564" y="61"/>
                  <a:pt x="564" y="61"/>
                </a:cubicBezTo>
                <a:cubicBezTo>
                  <a:pt x="564" y="62"/>
                  <a:pt x="564" y="62"/>
                  <a:pt x="564" y="62"/>
                </a:cubicBezTo>
                <a:cubicBezTo>
                  <a:pt x="564" y="63"/>
                  <a:pt x="565" y="62"/>
                  <a:pt x="564" y="63"/>
                </a:cubicBezTo>
                <a:cubicBezTo>
                  <a:pt x="563" y="64"/>
                  <a:pt x="564" y="63"/>
                  <a:pt x="563" y="63"/>
                </a:cubicBezTo>
                <a:close/>
                <a:moveTo>
                  <a:pt x="566" y="78"/>
                </a:moveTo>
                <a:cubicBezTo>
                  <a:pt x="566" y="77"/>
                  <a:pt x="566" y="77"/>
                  <a:pt x="566" y="77"/>
                </a:cubicBezTo>
                <a:cubicBezTo>
                  <a:pt x="566" y="78"/>
                  <a:pt x="566" y="78"/>
                  <a:pt x="566" y="78"/>
                </a:cubicBezTo>
                <a:close/>
                <a:moveTo>
                  <a:pt x="155" y="127"/>
                </a:moveTo>
                <a:cubicBezTo>
                  <a:pt x="156" y="127"/>
                  <a:pt x="156" y="127"/>
                  <a:pt x="156" y="127"/>
                </a:cubicBezTo>
                <a:cubicBezTo>
                  <a:pt x="158" y="127"/>
                  <a:pt x="158" y="127"/>
                  <a:pt x="158" y="127"/>
                </a:cubicBezTo>
                <a:cubicBezTo>
                  <a:pt x="158" y="127"/>
                  <a:pt x="157" y="127"/>
                  <a:pt x="159" y="127"/>
                </a:cubicBezTo>
                <a:cubicBezTo>
                  <a:pt x="161" y="127"/>
                  <a:pt x="161" y="127"/>
                  <a:pt x="161" y="127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64" y="128"/>
                  <a:pt x="164" y="128"/>
                  <a:pt x="164" y="128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66" y="130"/>
                  <a:pt x="166" y="130"/>
                  <a:pt x="166" y="130"/>
                </a:cubicBezTo>
                <a:cubicBezTo>
                  <a:pt x="167" y="131"/>
                  <a:pt x="167" y="131"/>
                  <a:pt x="167" y="131"/>
                </a:cubicBezTo>
                <a:cubicBezTo>
                  <a:pt x="168" y="131"/>
                  <a:pt x="168" y="131"/>
                  <a:pt x="168" y="131"/>
                </a:cubicBezTo>
                <a:cubicBezTo>
                  <a:pt x="169" y="132"/>
                  <a:pt x="169" y="132"/>
                  <a:pt x="169" y="132"/>
                </a:cubicBezTo>
                <a:cubicBezTo>
                  <a:pt x="170" y="132"/>
                  <a:pt x="170" y="132"/>
                  <a:pt x="171" y="132"/>
                </a:cubicBezTo>
                <a:cubicBezTo>
                  <a:pt x="171" y="134"/>
                  <a:pt x="171" y="134"/>
                  <a:pt x="171" y="134"/>
                </a:cubicBezTo>
                <a:cubicBezTo>
                  <a:pt x="170" y="134"/>
                  <a:pt x="170" y="134"/>
                  <a:pt x="170" y="134"/>
                </a:cubicBezTo>
                <a:cubicBezTo>
                  <a:pt x="168" y="134"/>
                  <a:pt x="168" y="134"/>
                  <a:pt x="168" y="134"/>
                </a:cubicBezTo>
                <a:cubicBezTo>
                  <a:pt x="166" y="134"/>
                  <a:pt x="166" y="134"/>
                  <a:pt x="166" y="134"/>
                </a:cubicBezTo>
                <a:cubicBezTo>
                  <a:pt x="165" y="134"/>
                  <a:pt x="165" y="134"/>
                  <a:pt x="165" y="134"/>
                </a:cubicBezTo>
                <a:cubicBezTo>
                  <a:pt x="165" y="134"/>
                  <a:pt x="163" y="133"/>
                  <a:pt x="165" y="133"/>
                </a:cubicBezTo>
                <a:cubicBezTo>
                  <a:pt x="165" y="133"/>
                  <a:pt x="167" y="134"/>
                  <a:pt x="165" y="132"/>
                </a:cubicBezTo>
                <a:cubicBezTo>
                  <a:pt x="165" y="132"/>
                  <a:pt x="165" y="132"/>
                  <a:pt x="164" y="132"/>
                </a:cubicBezTo>
                <a:cubicBezTo>
                  <a:pt x="163" y="131"/>
                  <a:pt x="163" y="131"/>
                  <a:pt x="163" y="131"/>
                </a:cubicBezTo>
                <a:cubicBezTo>
                  <a:pt x="162" y="130"/>
                  <a:pt x="162" y="130"/>
                  <a:pt x="162" y="130"/>
                </a:cubicBezTo>
                <a:cubicBezTo>
                  <a:pt x="160" y="130"/>
                  <a:pt x="160" y="130"/>
                  <a:pt x="159" y="130"/>
                </a:cubicBezTo>
                <a:cubicBezTo>
                  <a:pt x="158" y="129"/>
                  <a:pt x="158" y="129"/>
                  <a:pt x="158" y="129"/>
                </a:cubicBezTo>
                <a:cubicBezTo>
                  <a:pt x="157" y="129"/>
                  <a:pt x="157" y="129"/>
                  <a:pt x="157" y="129"/>
                </a:cubicBezTo>
                <a:cubicBezTo>
                  <a:pt x="157" y="128"/>
                  <a:pt x="157" y="128"/>
                  <a:pt x="157" y="128"/>
                </a:cubicBezTo>
                <a:cubicBezTo>
                  <a:pt x="154" y="128"/>
                  <a:pt x="156" y="127"/>
                  <a:pt x="155" y="129"/>
                </a:cubicBezTo>
                <a:cubicBezTo>
                  <a:pt x="154" y="129"/>
                  <a:pt x="154" y="129"/>
                  <a:pt x="153" y="130"/>
                </a:cubicBezTo>
                <a:cubicBezTo>
                  <a:pt x="152" y="130"/>
                  <a:pt x="152" y="130"/>
                  <a:pt x="152" y="130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3" y="128"/>
                  <a:pt x="153" y="128"/>
                  <a:pt x="153" y="128"/>
                </a:cubicBezTo>
                <a:cubicBezTo>
                  <a:pt x="154" y="127"/>
                  <a:pt x="154" y="127"/>
                  <a:pt x="154" y="127"/>
                </a:cubicBezTo>
                <a:cubicBezTo>
                  <a:pt x="155" y="127"/>
                  <a:pt x="155" y="127"/>
                  <a:pt x="155" y="127"/>
                </a:cubicBezTo>
                <a:close/>
                <a:moveTo>
                  <a:pt x="291" y="60"/>
                </a:moveTo>
                <a:cubicBezTo>
                  <a:pt x="291" y="60"/>
                  <a:pt x="291" y="60"/>
                  <a:pt x="291" y="60"/>
                </a:cubicBezTo>
                <a:cubicBezTo>
                  <a:pt x="290" y="61"/>
                  <a:pt x="290" y="61"/>
                  <a:pt x="290" y="61"/>
                </a:cubicBezTo>
                <a:cubicBezTo>
                  <a:pt x="288" y="61"/>
                  <a:pt x="288" y="61"/>
                  <a:pt x="288" y="61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9" y="64"/>
                  <a:pt x="289" y="64"/>
                  <a:pt x="289" y="64"/>
                </a:cubicBezTo>
                <a:cubicBezTo>
                  <a:pt x="289" y="64"/>
                  <a:pt x="289" y="64"/>
                  <a:pt x="289" y="64"/>
                </a:cubicBezTo>
                <a:cubicBezTo>
                  <a:pt x="288" y="65"/>
                  <a:pt x="288" y="65"/>
                  <a:pt x="288" y="65"/>
                </a:cubicBezTo>
                <a:cubicBezTo>
                  <a:pt x="288" y="65"/>
                  <a:pt x="288" y="65"/>
                  <a:pt x="288" y="65"/>
                </a:cubicBezTo>
                <a:cubicBezTo>
                  <a:pt x="288" y="66"/>
                  <a:pt x="288" y="66"/>
                  <a:pt x="288" y="66"/>
                </a:cubicBezTo>
                <a:cubicBezTo>
                  <a:pt x="288" y="67"/>
                  <a:pt x="288" y="67"/>
                  <a:pt x="288" y="67"/>
                </a:cubicBezTo>
                <a:cubicBezTo>
                  <a:pt x="289" y="67"/>
                  <a:pt x="289" y="67"/>
                  <a:pt x="289" y="67"/>
                </a:cubicBezTo>
                <a:cubicBezTo>
                  <a:pt x="290" y="67"/>
                  <a:pt x="290" y="67"/>
                  <a:pt x="290" y="67"/>
                </a:cubicBezTo>
                <a:cubicBezTo>
                  <a:pt x="291" y="67"/>
                  <a:pt x="291" y="67"/>
                  <a:pt x="291" y="67"/>
                </a:cubicBezTo>
                <a:cubicBezTo>
                  <a:pt x="291" y="67"/>
                  <a:pt x="291" y="67"/>
                  <a:pt x="291" y="67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3" y="66"/>
                  <a:pt x="293" y="66"/>
                  <a:pt x="293" y="66"/>
                </a:cubicBezTo>
                <a:cubicBezTo>
                  <a:pt x="294" y="65"/>
                  <a:pt x="294" y="65"/>
                  <a:pt x="294" y="65"/>
                </a:cubicBezTo>
                <a:cubicBezTo>
                  <a:pt x="295" y="64"/>
                  <a:pt x="295" y="64"/>
                  <a:pt x="295" y="64"/>
                </a:cubicBezTo>
                <a:cubicBezTo>
                  <a:pt x="295" y="63"/>
                  <a:pt x="295" y="63"/>
                  <a:pt x="295" y="63"/>
                </a:cubicBezTo>
                <a:cubicBezTo>
                  <a:pt x="295" y="61"/>
                  <a:pt x="295" y="62"/>
                  <a:pt x="296" y="61"/>
                </a:cubicBezTo>
                <a:cubicBezTo>
                  <a:pt x="295" y="60"/>
                  <a:pt x="295" y="60"/>
                  <a:pt x="295" y="60"/>
                </a:cubicBezTo>
                <a:cubicBezTo>
                  <a:pt x="295" y="60"/>
                  <a:pt x="295" y="60"/>
                  <a:pt x="295" y="60"/>
                </a:cubicBezTo>
                <a:cubicBezTo>
                  <a:pt x="294" y="60"/>
                  <a:pt x="293" y="60"/>
                  <a:pt x="293" y="59"/>
                </a:cubicBezTo>
                <a:cubicBezTo>
                  <a:pt x="292" y="59"/>
                  <a:pt x="292" y="59"/>
                  <a:pt x="292" y="59"/>
                </a:cubicBezTo>
                <a:cubicBezTo>
                  <a:pt x="291" y="60"/>
                  <a:pt x="291" y="60"/>
                  <a:pt x="291" y="60"/>
                </a:cubicBezTo>
                <a:close/>
                <a:moveTo>
                  <a:pt x="498" y="189"/>
                </a:moveTo>
                <a:cubicBezTo>
                  <a:pt x="498" y="189"/>
                  <a:pt x="498" y="189"/>
                  <a:pt x="498" y="189"/>
                </a:cubicBezTo>
                <a:cubicBezTo>
                  <a:pt x="498" y="190"/>
                  <a:pt x="498" y="190"/>
                  <a:pt x="498" y="190"/>
                </a:cubicBezTo>
                <a:cubicBezTo>
                  <a:pt x="499" y="191"/>
                  <a:pt x="499" y="191"/>
                  <a:pt x="499" y="191"/>
                </a:cubicBezTo>
                <a:cubicBezTo>
                  <a:pt x="501" y="192"/>
                  <a:pt x="501" y="192"/>
                  <a:pt x="501" y="192"/>
                </a:cubicBezTo>
                <a:cubicBezTo>
                  <a:pt x="502" y="192"/>
                  <a:pt x="502" y="192"/>
                  <a:pt x="502" y="192"/>
                </a:cubicBezTo>
                <a:cubicBezTo>
                  <a:pt x="504" y="192"/>
                  <a:pt x="504" y="191"/>
                  <a:pt x="505" y="192"/>
                </a:cubicBezTo>
                <a:cubicBezTo>
                  <a:pt x="506" y="193"/>
                  <a:pt x="506" y="193"/>
                  <a:pt x="508" y="193"/>
                </a:cubicBezTo>
                <a:cubicBezTo>
                  <a:pt x="510" y="193"/>
                  <a:pt x="509" y="193"/>
                  <a:pt x="509" y="194"/>
                </a:cubicBezTo>
                <a:cubicBezTo>
                  <a:pt x="512" y="194"/>
                  <a:pt x="512" y="194"/>
                  <a:pt x="512" y="194"/>
                </a:cubicBezTo>
                <a:cubicBezTo>
                  <a:pt x="514" y="194"/>
                  <a:pt x="514" y="194"/>
                  <a:pt x="514" y="194"/>
                </a:cubicBezTo>
                <a:cubicBezTo>
                  <a:pt x="514" y="194"/>
                  <a:pt x="514" y="194"/>
                  <a:pt x="515" y="194"/>
                </a:cubicBezTo>
                <a:cubicBezTo>
                  <a:pt x="515" y="194"/>
                  <a:pt x="515" y="194"/>
                  <a:pt x="515" y="194"/>
                </a:cubicBezTo>
                <a:cubicBezTo>
                  <a:pt x="515" y="193"/>
                  <a:pt x="515" y="193"/>
                  <a:pt x="515" y="193"/>
                </a:cubicBezTo>
                <a:cubicBezTo>
                  <a:pt x="514" y="193"/>
                  <a:pt x="514" y="193"/>
                  <a:pt x="514" y="193"/>
                </a:cubicBezTo>
                <a:cubicBezTo>
                  <a:pt x="513" y="192"/>
                  <a:pt x="513" y="192"/>
                  <a:pt x="513" y="192"/>
                </a:cubicBezTo>
                <a:cubicBezTo>
                  <a:pt x="512" y="191"/>
                  <a:pt x="512" y="193"/>
                  <a:pt x="512" y="190"/>
                </a:cubicBezTo>
                <a:cubicBezTo>
                  <a:pt x="511" y="190"/>
                  <a:pt x="511" y="190"/>
                  <a:pt x="511" y="190"/>
                </a:cubicBezTo>
                <a:cubicBezTo>
                  <a:pt x="511" y="191"/>
                  <a:pt x="511" y="191"/>
                  <a:pt x="511" y="191"/>
                </a:cubicBezTo>
                <a:cubicBezTo>
                  <a:pt x="512" y="192"/>
                  <a:pt x="512" y="192"/>
                  <a:pt x="512" y="192"/>
                </a:cubicBezTo>
                <a:cubicBezTo>
                  <a:pt x="511" y="191"/>
                  <a:pt x="511" y="191"/>
                  <a:pt x="511" y="191"/>
                </a:cubicBezTo>
                <a:cubicBezTo>
                  <a:pt x="509" y="190"/>
                  <a:pt x="509" y="190"/>
                  <a:pt x="509" y="190"/>
                </a:cubicBezTo>
                <a:cubicBezTo>
                  <a:pt x="509" y="190"/>
                  <a:pt x="509" y="190"/>
                  <a:pt x="509" y="190"/>
                </a:cubicBezTo>
                <a:cubicBezTo>
                  <a:pt x="508" y="189"/>
                  <a:pt x="508" y="189"/>
                  <a:pt x="508" y="189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6" y="189"/>
                  <a:pt x="506" y="189"/>
                  <a:pt x="506" y="189"/>
                </a:cubicBezTo>
                <a:cubicBezTo>
                  <a:pt x="506" y="190"/>
                  <a:pt x="505" y="190"/>
                  <a:pt x="504" y="190"/>
                </a:cubicBezTo>
                <a:cubicBezTo>
                  <a:pt x="502" y="190"/>
                  <a:pt x="503" y="189"/>
                  <a:pt x="501" y="189"/>
                </a:cubicBezTo>
                <a:cubicBezTo>
                  <a:pt x="501" y="188"/>
                  <a:pt x="501" y="188"/>
                  <a:pt x="501" y="188"/>
                </a:cubicBezTo>
                <a:cubicBezTo>
                  <a:pt x="498" y="188"/>
                  <a:pt x="498" y="188"/>
                  <a:pt x="498" y="188"/>
                </a:cubicBezTo>
                <a:cubicBezTo>
                  <a:pt x="498" y="189"/>
                  <a:pt x="498" y="189"/>
                  <a:pt x="498" y="189"/>
                </a:cubicBezTo>
                <a:close/>
                <a:moveTo>
                  <a:pt x="620" y="251"/>
                </a:moveTo>
                <a:cubicBezTo>
                  <a:pt x="620" y="251"/>
                  <a:pt x="620" y="251"/>
                  <a:pt x="620" y="251"/>
                </a:cubicBezTo>
                <a:cubicBezTo>
                  <a:pt x="621" y="253"/>
                  <a:pt x="622" y="254"/>
                  <a:pt x="623" y="256"/>
                </a:cubicBezTo>
                <a:cubicBezTo>
                  <a:pt x="622" y="256"/>
                  <a:pt x="622" y="256"/>
                  <a:pt x="622" y="256"/>
                </a:cubicBezTo>
                <a:cubicBezTo>
                  <a:pt x="622" y="258"/>
                  <a:pt x="622" y="258"/>
                  <a:pt x="622" y="258"/>
                </a:cubicBezTo>
                <a:cubicBezTo>
                  <a:pt x="621" y="258"/>
                  <a:pt x="621" y="258"/>
                  <a:pt x="621" y="258"/>
                </a:cubicBezTo>
                <a:cubicBezTo>
                  <a:pt x="621" y="259"/>
                  <a:pt x="621" y="259"/>
                  <a:pt x="621" y="259"/>
                </a:cubicBezTo>
                <a:cubicBezTo>
                  <a:pt x="622" y="259"/>
                  <a:pt x="622" y="259"/>
                  <a:pt x="622" y="259"/>
                </a:cubicBezTo>
                <a:cubicBezTo>
                  <a:pt x="622" y="260"/>
                  <a:pt x="622" y="260"/>
                  <a:pt x="622" y="260"/>
                </a:cubicBezTo>
                <a:cubicBezTo>
                  <a:pt x="623" y="260"/>
                  <a:pt x="623" y="260"/>
                  <a:pt x="623" y="260"/>
                </a:cubicBezTo>
                <a:cubicBezTo>
                  <a:pt x="623" y="261"/>
                  <a:pt x="623" y="261"/>
                  <a:pt x="623" y="261"/>
                </a:cubicBezTo>
                <a:cubicBezTo>
                  <a:pt x="623" y="262"/>
                  <a:pt x="623" y="262"/>
                  <a:pt x="623" y="262"/>
                </a:cubicBezTo>
                <a:cubicBezTo>
                  <a:pt x="623" y="263"/>
                  <a:pt x="623" y="263"/>
                  <a:pt x="623" y="263"/>
                </a:cubicBezTo>
                <a:cubicBezTo>
                  <a:pt x="624" y="264"/>
                  <a:pt x="624" y="264"/>
                  <a:pt x="624" y="264"/>
                </a:cubicBezTo>
                <a:cubicBezTo>
                  <a:pt x="625" y="263"/>
                  <a:pt x="625" y="263"/>
                  <a:pt x="625" y="263"/>
                </a:cubicBezTo>
                <a:cubicBezTo>
                  <a:pt x="625" y="262"/>
                  <a:pt x="625" y="262"/>
                  <a:pt x="625" y="262"/>
                </a:cubicBezTo>
                <a:cubicBezTo>
                  <a:pt x="626" y="262"/>
                  <a:pt x="626" y="262"/>
                  <a:pt x="626" y="262"/>
                </a:cubicBezTo>
                <a:cubicBezTo>
                  <a:pt x="626" y="261"/>
                  <a:pt x="626" y="261"/>
                  <a:pt x="626" y="260"/>
                </a:cubicBezTo>
                <a:cubicBezTo>
                  <a:pt x="627" y="259"/>
                  <a:pt x="627" y="259"/>
                  <a:pt x="627" y="259"/>
                </a:cubicBezTo>
                <a:cubicBezTo>
                  <a:pt x="628" y="258"/>
                  <a:pt x="628" y="258"/>
                  <a:pt x="628" y="258"/>
                </a:cubicBezTo>
                <a:cubicBezTo>
                  <a:pt x="629" y="258"/>
                  <a:pt x="629" y="258"/>
                  <a:pt x="629" y="258"/>
                </a:cubicBezTo>
                <a:cubicBezTo>
                  <a:pt x="629" y="257"/>
                  <a:pt x="629" y="257"/>
                  <a:pt x="629" y="255"/>
                </a:cubicBezTo>
                <a:cubicBezTo>
                  <a:pt x="628" y="255"/>
                  <a:pt x="628" y="255"/>
                  <a:pt x="628" y="255"/>
                </a:cubicBezTo>
                <a:cubicBezTo>
                  <a:pt x="627" y="256"/>
                  <a:pt x="627" y="256"/>
                  <a:pt x="626" y="256"/>
                </a:cubicBezTo>
                <a:cubicBezTo>
                  <a:pt x="626" y="255"/>
                  <a:pt x="626" y="255"/>
                  <a:pt x="626" y="255"/>
                </a:cubicBezTo>
                <a:cubicBezTo>
                  <a:pt x="625" y="255"/>
                  <a:pt x="625" y="255"/>
                  <a:pt x="625" y="255"/>
                </a:cubicBezTo>
                <a:cubicBezTo>
                  <a:pt x="625" y="255"/>
                  <a:pt x="625" y="255"/>
                  <a:pt x="625" y="255"/>
                </a:cubicBezTo>
                <a:cubicBezTo>
                  <a:pt x="625" y="254"/>
                  <a:pt x="625" y="254"/>
                  <a:pt x="625" y="254"/>
                </a:cubicBezTo>
                <a:cubicBezTo>
                  <a:pt x="623" y="254"/>
                  <a:pt x="623" y="254"/>
                  <a:pt x="623" y="254"/>
                </a:cubicBezTo>
                <a:cubicBezTo>
                  <a:pt x="623" y="252"/>
                  <a:pt x="623" y="252"/>
                  <a:pt x="623" y="252"/>
                </a:cubicBezTo>
                <a:cubicBezTo>
                  <a:pt x="622" y="252"/>
                  <a:pt x="622" y="252"/>
                  <a:pt x="622" y="252"/>
                </a:cubicBezTo>
                <a:cubicBezTo>
                  <a:pt x="622" y="251"/>
                  <a:pt x="622" y="251"/>
                  <a:pt x="622" y="250"/>
                </a:cubicBezTo>
                <a:cubicBezTo>
                  <a:pt x="621" y="250"/>
                  <a:pt x="621" y="250"/>
                  <a:pt x="620" y="249"/>
                </a:cubicBezTo>
                <a:cubicBezTo>
                  <a:pt x="620" y="250"/>
                  <a:pt x="620" y="250"/>
                  <a:pt x="620" y="250"/>
                </a:cubicBezTo>
                <a:cubicBezTo>
                  <a:pt x="620" y="251"/>
                  <a:pt x="620" y="251"/>
                  <a:pt x="620" y="251"/>
                </a:cubicBezTo>
                <a:close/>
                <a:moveTo>
                  <a:pt x="476" y="5"/>
                </a:moveTo>
                <a:cubicBezTo>
                  <a:pt x="479" y="5"/>
                  <a:pt x="477" y="5"/>
                  <a:pt x="478" y="4"/>
                </a:cubicBezTo>
                <a:cubicBezTo>
                  <a:pt x="481" y="4"/>
                  <a:pt x="480" y="5"/>
                  <a:pt x="482" y="5"/>
                </a:cubicBezTo>
                <a:cubicBezTo>
                  <a:pt x="482" y="6"/>
                  <a:pt x="482" y="6"/>
                  <a:pt x="482" y="6"/>
                </a:cubicBezTo>
                <a:cubicBezTo>
                  <a:pt x="483" y="7"/>
                  <a:pt x="483" y="7"/>
                  <a:pt x="483" y="7"/>
                </a:cubicBezTo>
                <a:cubicBezTo>
                  <a:pt x="483" y="7"/>
                  <a:pt x="483" y="7"/>
                  <a:pt x="483" y="7"/>
                </a:cubicBezTo>
                <a:cubicBezTo>
                  <a:pt x="484" y="7"/>
                  <a:pt x="484" y="7"/>
                  <a:pt x="484" y="7"/>
                </a:cubicBezTo>
                <a:cubicBezTo>
                  <a:pt x="486" y="7"/>
                  <a:pt x="486" y="7"/>
                  <a:pt x="486" y="7"/>
                </a:cubicBezTo>
                <a:cubicBezTo>
                  <a:pt x="487" y="7"/>
                  <a:pt x="487" y="7"/>
                  <a:pt x="487" y="7"/>
                </a:cubicBezTo>
                <a:cubicBezTo>
                  <a:pt x="487" y="8"/>
                  <a:pt x="487" y="8"/>
                  <a:pt x="487" y="8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10"/>
                  <a:pt x="486" y="10"/>
                  <a:pt x="486" y="10"/>
                </a:cubicBezTo>
                <a:cubicBezTo>
                  <a:pt x="483" y="10"/>
                  <a:pt x="483" y="10"/>
                  <a:pt x="483" y="10"/>
                </a:cubicBezTo>
                <a:cubicBezTo>
                  <a:pt x="482" y="9"/>
                  <a:pt x="482" y="9"/>
                  <a:pt x="482" y="9"/>
                </a:cubicBezTo>
                <a:cubicBezTo>
                  <a:pt x="477" y="9"/>
                  <a:pt x="477" y="9"/>
                  <a:pt x="477" y="9"/>
                </a:cubicBezTo>
                <a:cubicBezTo>
                  <a:pt x="477" y="9"/>
                  <a:pt x="477" y="9"/>
                  <a:pt x="477" y="9"/>
                </a:cubicBezTo>
                <a:cubicBezTo>
                  <a:pt x="476" y="8"/>
                  <a:pt x="476" y="8"/>
                  <a:pt x="475" y="8"/>
                </a:cubicBezTo>
                <a:cubicBezTo>
                  <a:pt x="475" y="6"/>
                  <a:pt x="474" y="8"/>
                  <a:pt x="474" y="8"/>
                </a:cubicBezTo>
                <a:cubicBezTo>
                  <a:pt x="473" y="8"/>
                  <a:pt x="473" y="8"/>
                  <a:pt x="473" y="8"/>
                </a:cubicBezTo>
                <a:cubicBezTo>
                  <a:pt x="472" y="7"/>
                  <a:pt x="472" y="7"/>
                  <a:pt x="472" y="7"/>
                </a:cubicBezTo>
                <a:cubicBezTo>
                  <a:pt x="471" y="7"/>
                  <a:pt x="471" y="7"/>
                  <a:pt x="471" y="7"/>
                </a:cubicBezTo>
                <a:cubicBezTo>
                  <a:pt x="471" y="7"/>
                  <a:pt x="471" y="7"/>
                  <a:pt x="471" y="7"/>
                </a:cubicBezTo>
                <a:cubicBezTo>
                  <a:pt x="473" y="6"/>
                  <a:pt x="473" y="6"/>
                  <a:pt x="473" y="6"/>
                </a:cubicBezTo>
                <a:cubicBezTo>
                  <a:pt x="473" y="6"/>
                  <a:pt x="473" y="6"/>
                  <a:pt x="473" y="6"/>
                </a:cubicBezTo>
                <a:cubicBezTo>
                  <a:pt x="475" y="5"/>
                  <a:pt x="474" y="5"/>
                  <a:pt x="476" y="5"/>
                </a:cubicBezTo>
                <a:close/>
                <a:moveTo>
                  <a:pt x="531" y="153"/>
                </a:moveTo>
                <a:cubicBezTo>
                  <a:pt x="531" y="153"/>
                  <a:pt x="532" y="151"/>
                  <a:pt x="532" y="153"/>
                </a:cubicBezTo>
                <a:cubicBezTo>
                  <a:pt x="532" y="154"/>
                  <a:pt x="532" y="154"/>
                  <a:pt x="532" y="154"/>
                </a:cubicBezTo>
                <a:cubicBezTo>
                  <a:pt x="533" y="154"/>
                  <a:pt x="533" y="154"/>
                  <a:pt x="533" y="154"/>
                </a:cubicBezTo>
                <a:cubicBezTo>
                  <a:pt x="533" y="155"/>
                  <a:pt x="533" y="155"/>
                  <a:pt x="533" y="155"/>
                </a:cubicBezTo>
                <a:cubicBezTo>
                  <a:pt x="533" y="157"/>
                  <a:pt x="533" y="157"/>
                  <a:pt x="533" y="157"/>
                </a:cubicBezTo>
                <a:cubicBezTo>
                  <a:pt x="531" y="157"/>
                  <a:pt x="532" y="157"/>
                  <a:pt x="531" y="158"/>
                </a:cubicBezTo>
                <a:cubicBezTo>
                  <a:pt x="530" y="157"/>
                  <a:pt x="530" y="157"/>
                  <a:pt x="530" y="157"/>
                </a:cubicBezTo>
                <a:cubicBezTo>
                  <a:pt x="529" y="158"/>
                  <a:pt x="530" y="157"/>
                  <a:pt x="528" y="158"/>
                </a:cubicBezTo>
                <a:cubicBezTo>
                  <a:pt x="527" y="159"/>
                  <a:pt x="528" y="158"/>
                  <a:pt x="527" y="160"/>
                </a:cubicBezTo>
                <a:cubicBezTo>
                  <a:pt x="527" y="160"/>
                  <a:pt x="527" y="160"/>
                  <a:pt x="527" y="160"/>
                </a:cubicBezTo>
                <a:cubicBezTo>
                  <a:pt x="528" y="161"/>
                  <a:pt x="528" y="161"/>
                  <a:pt x="528" y="161"/>
                </a:cubicBezTo>
                <a:cubicBezTo>
                  <a:pt x="528" y="160"/>
                  <a:pt x="528" y="160"/>
                  <a:pt x="528" y="160"/>
                </a:cubicBezTo>
                <a:cubicBezTo>
                  <a:pt x="531" y="160"/>
                  <a:pt x="531" y="160"/>
                  <a:pt x="531" y="160"/>
                </a:cubicBezTo>
                <a:cubicBezTo>
                  <a:pt x="531" y="161"/>
                  <a:pt x="531" y="161"/>
                  <a:pt x="531" y="161"/>
                </a:cubicBezTo>
                <a:cubicBezTo>
                  <a:pt x="531" y="162"/>
                  <a:pt x="531" y="162"/>
                  <a:pt x="531" y="162"/>
                </a:cubicBezTo>
                <a:cubicBezTo>
                  <a:pt x="531" y="163"/>
                  <a:pt x="531" y="163"/>
                  <a:pt x="533" y="163"/>
                </a:cubicBezTo>
                <a:cubicBezTo>
                  <a:pt x="533" y="164"/>
                  <a:pt x="533" y="164"/>
                  <a:pt x="533" y="164"/>
                </a:cubicBezTo>
                <a:cubicBezTo>
                  <a:pt x="534" y="163"/>
                  <a:pt x="534" y="163"/>
                  <a:pt x="534" y="163"/>
                </a:cubicBezTo>
                <a:cubicBezTo>
                  <a:pt x="533" y="161"/>
                  <a:pt x="533" y="163"/>
                  <a:pt x="533" y="161"/>
                </a:cubicBezTo>
                <a:cubicBezTo>
                  <a:pt x="534" y="159"/>
                  <a:pt x="534" y="161"/>
                  <a:pt x="534" y="161"/>
                </a:cubicBezTo>
                <a:cubicBezTo>
                  <a:pt x="534" y="162"/>
                  <a:pt x="534" y="162"/>
                  <a:pt x="534" y="162"/>
                </a:cubicBezTo>
                <a:cubicBezTo>
                  <a:pt x="535" y="162"/>
                  <a:pt x="535" y="162"/>
                  <a:pt x="535" y="162"/>
                </a:cubicBezTo>
                <a:cubicBezTo>
                  <a:pt x="535" y="161"/>
                  <a:pt x="535" y="161"/>
                  <a:pt x="536" y="160"/>
                </a:cubicBezTo>
                <a:cubicBezTo>
                  <a:pt x="535" y="159"/>
                  <a:pt x="535" y="159"/>
                  <a:pt x="535" y="159"/>
                </a:cubicBezTo>
                <a:cubicBezTo>
                  <a:pt x="535" y="155"/>
                  <a:pt x="535" y="157"/>
                  <a:pt x="534" y="154"/>
                </a:cubicBezTo>
                <a:cubicBezTo>
                  <a:pt x="533" y="154"/>
                  <a:pt x="533" y="154"/>
                  <a:pt x="533" y="154"/>
                </a:cubicBezTo>
                <a:cubicBezTo>
                  <a:pt x="533" y="154"/>
                  <a:pt x="533" y="154"/>
                  <a:pt x="533" y="154"/>
                </a:cubicBezTo>
                <a:cubicBezTo>
                  <a:pt x="533" y="153"/>
                  <a:pt x="533" y="153"/>
                  <a:pt x="533" y="153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4" y="151"/>
                  <a:pt x="534" y="151"/>
                  <a:pt x="534" y="151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3" y="149"/>
                  <a:pt x="533" y="149"/>
                  <a:pt x="533" y="149"/>
                </a:cubicBezTo>
                <a:cubicBezTo>
                  <a:pt x="531" y="149"/>
                  <a:pt x="531" y="149"/>
                  <a:pt x="531" y="149"/>
                </a:cubicBezTo>
                <a:cubicBezTo>
                  <a:pt x="531" y="150"/>
                  <a:pt x="531" y="150"/>
                  <a:pt x="531" y="150"/>
                </a:cubicBezTo>
                <a:cubicBezTo>
                  <a:pt x="532" y="151"/>
                  <a:pt x="532" y="151"/>
                  <a:pt x="532" y="151"/>
                </a:cubicBezTo>
                <a:cubicBezTo>
                  <a:pt x="533" y="151"/>
                  <a:pt x="533" y="151"/>
                  <a:pt x="533" y="151"/>
                </a:cubicBezTo>
                <a:cubicBezTo>
                  <a:pt x="532" y="152"/>
                  <a:pt x="534" y="152"/>
                  <a:pt x="531" y="152"/>
                </a:cubicBezTo>
                <a:cubicBezTo>
                  <a:pt x="530" y="152"/>
                  <a:pt x="530" y="152"/>
                  <a:pt x="530" y="152"/>
                </a:cubicBezTo>
                <a:cubicBezTo>
                  <a:pt x="529" y="153"/>
                  <a:pt x="529" y="153"/>
                  <a:pt x="529" y="153"/>
                </a:cubicBezTo>
                <a:cubicBezTo>
                  <a:pt x="529" y="151"/>
                  <a:pt x="529" y="151"/>
                  <a:pt x="529" y="151"/>
                </a:cubicBezTo>
                <a:cubicBezTo>
                  <a:pt x="528" y="151"/>
                  <a:pt x="528" y="151"/>
                  <a:pt x="528" y="151"/>
                </a:cubicBezTo>
                <a:cubicBezTo>
                  <a:pt x="528" y="151"/>
                  <a:pt x="528" y="151"/>
                  <a:pt x="528" y="151"/>
                </a:cubicBezTo>
                <a:cubicBezTo>
                  <a:pt x="527" y="151"/>
                  <a:pt x="527" y="151"/>
                  <a:pt x="527" y="151"/>
                </a:cubicBezTo>
                <a:cubicBezTo>
                  <a:pt x="527" y="151"/>
                  <a:pt x="527" y="151"/>
                  <a:pt x="527" y="151"/>
                </a:cubicBezTo>
                <a:cubicBezTo>
                  <a:pt x="527" y="152"/>
                  <a:pt x="527" y="152"/>
                  <a:pt x="527" y="152"/>
                </a:cubicBezTo>
                <a:cubicBezTo>
                  <a:pt x="527" y="153"/>
                  <a:pt x="527" y="153"/>
                  <a:pt x="527" y="153"/>
                </a:cubicBezTo>
                <a:cubicBezTo>
                  <a:pt x="527" y="154"/>
                  <a:pt x="527" y="154"/>
                  <a:pt x="527" y="154"/>
                </a:cubicBezTo>
                <a:cubicBezTo>
                  <a:pt x="528" y="154"/>
                  <a:pt x="528" y="154"/>
                  <a:pt x="528" y="154"/>
                </a:cubicBezTo>
                <a:cubicBezTo>
                  <a:pt x="528" y="153"/>
                  <a:pt x="528" y="153"/>
                  <a:pt x="528" y="153"/>
                </a:cubicBezTo>
                <a:cubicBezTo>
                  <a:pt x="528" y="154"/>
                  <a:pt x="528" y="154"/>
                  <a:pt x="528" y="154"/>
                </a:cubicBezTo>
                <a:cubicBezTo>
                  <a:pt x="528" y="156"/>
                  <a:pt x="528" y="156"/>
                  <a:pt x="528" y="156"/>
                </a:cubicBezTo>
                <a:cubicBezTo>
                  <a:pt x="529" y="156"/>
                  <a:pt x="529" y="156"/>
                  <a:pt x="529" y="156"/>
                </a:cubicBezTo>
                <a:cubicBezTo>
                  <a:pt x="531" y="155"/>
                  <a:pt x="530" y="156"/>
                  <a:pt x="532" y="156"/>
                </a:cubicBezTo>
                <a:cubicBezTo>
                  <a:pt x="531" y="154"/>
                  <a:pt x="532" y="155"/>
                  <a:pt x="531" y="154"/>
                </a:cubicBezTo>
                <a:cubicBezTo>
                  <a:pt x="531" y="154"/>
                  <a:pt x="531" y="155"/>
                  <a:pt x="531" y="153"/>
                </a:cubicBezTo>
                <a:close/>
                <a:moveTo>
                  <a:pt x="528" y="185"/>
                </a:moveTo>
                <a:cubicBezTo>
                  <a:pt x="528" y="186"/>
                  <a:pt x="528" y="186"/>
                  <a:pt x="528" y="186"/>
                </a:cubicBezTo>
                <a:cubicBezTo>
                  <a:pt x="528" y="185"/>
                  <a:pt x="528" y="185"/>
                  <a:pt x="528" y="185"/>
                </a:cubicBezTo>
                <a:close/>
                <a:moveTo>
                  <a:pt x="531" y="173"/>
                </a:moveTo>
                <a:cubicBezTo>
                  <a:pt x="533" y="172"/>
                  <a:pt x="533" y="172"/>
                  <a:pt x="533" y="172"/>
                </a:cubicBezTo>
                <a:cubicBezTo>
                  <a:pt x="533" y="173"/>
                  <a:pt x="533" y="173"/>
                  <a:pt x="533" y="173"/>
                </a:cubicBezTo>
                <a:cubicBezTo>
                  <a:pt x="531" y="175"/>
                  <a:pt x="531" y="175"/>
                  <a:pt x="531" y="175"/>
                </a:cubicBezTo>
                <a:cubicBezTo>
                  <a:pt x="529" y="175"/>
                  <a:pt x="529" y="175"/>
                  <a:pt x="529" y="175"/>
                </a:cubicBezTo>
                <a:cubicBezTo>
                  <a:pt x="529" y="175"/>
                  <a:pt x="530" y="174"/>
                  <a:pt x="527" y="175"/>
                </a:cubicBezTo>
                <a:cubicBezTo>
                  <a:pt x="524" y="175"/>
                  <a:pt x="526" y="175"/>
                  <a:pt x="525" y="175"/>
                </a:cubicBezTo>
                <a:cubicBezTo>
                  <a:pt x="525" y="175"/>
                  <a:pt x="525" y="175"/>
                  <a:pt x="525" y="175"/>
                </a:cubicBezTo>
                <a:cubicBezTo>
                  <a:pt x="524" y="175"/>
                  <a:pt x="524" y="175"/>
                  <a:pt x="524" y="175"/>
                </a:cubicBezTo>
                <a:cubicBezTo>
                  <a:pt x="524" y="176"/>
                  <a:pt x="524" y="176"/>
                  <a:pt x="524" y="176"/>
                </a:cubicBezTo>
                <a:cubicBezTo>
                  <a:pt x="524" y="177"/>
                  <a:pt x="524" y="177"/>
                  <a:pt x="524" y="177"/>
                </a:cubicBezTo>
                <a:cubicBezTo>
                  <a:pt x="525" y="179"/>
                  <a:pt x="525" y="179"/>
                  <a:pt x="525" y="179"/>
                </a:cubicBezTo>
                <a:cubicBezTo>
                  <a:pt x="526" y="178"/>
                  <a:pt x="526" y="178"/>
                  <a:pt x="526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30" y="177"/>
                  <a:pt x="530" y="177"/>
                  <a:pt x="530" y="177"/>
                </a:cubicBezTo>
                <a:cubicBezTo>
                  <a:pt x="530" y="179"/>
                  <a:pt x="530" y="179"/>
                  <a:pt x="530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7" y="179"/>
                  <a:pt x="528" y="179"/>
                  <a:pt x="527" y="179"/>
                </a:cubicBezTo>
                <a:cubicBezTo>
                  <a:pt x="527" y="181"/>
                  <a:pt x="527" y="181"/>
                  <a:pt x="527" y="181"/>
                </a:cubicBezTo>
                <a:cubicBezTo>
                  <a:pt x="527" y="181"/>
                  <a:pt x="527" y="181"/>
                  <a:pt x="527" y="181"/>
                </a:cubicBezTo>
                <a:cubicBezTo>
                  <a:pt x="528" y="182"/>
                  <a:pt x="528" y="182"/>
                  <a:pt x="528" y="184"/>
                </a:cubicBezTo>
                <a:cubicBezTo>
                  <a:pt x="529" y="185"/>
                  <a:pt x="529" y="185"/>
                  <a:pt x="529" y="185"/>
                </a:cubicBezTo>
                <a:cubicBezTo>
                  <a:pt x="529" y="185"/>
                  <a:pt x="529" y="185"/>
                  <a:pt x="529" y="185"/>
                </a:cubicBezTo>
                <a:cubicBezTo>
                  <a:pt x="529" y="186"/>
                  <a:pt x="529" y="186"/>
                  <a:pt x="529" y="186"/>
                </a:cubicBezTo>
                <a:cubicBezTo>
                  <a:pt x="529" y="186"/>
                  <a:pt x="529" y="186"/>
                  <a:pt x="529" y="186"/>
                </a:cubicBezTo>
                <a:cubicBezTo>
                  <a:pt x="529" y="187"/>
                  <a:pt x="529" y="187"/>
                  <a:pt x="529" y="187"/>
                </a:cubicBezTo>
                <a:cubicBezTo>
                  <a:pt x="528" y="188"/>
                  <a:pt x="528" y="188"/>
                  <a:pt x="528" y="188"/>
                </a:cubicBezTo>
                <a:cubicBezTo>
                  <a:pt x="528" y="188"/>
                  <a:pt x="528" y="187"/>
                  <a:pt x="528" y="187"/>
                </a:cubicBezTo>
                <a:cubicBezTo>
                  <a:pt x="527" y="186"/>
                  <a:pt x="527" y="186"/>
                  <a:pt x="527" y="186"/>
                </a:cubicBezTo>
                <a:cubicBezTo>
                  <a:pt x="527" y="186"/>
                  <a:pt x="527" y="186"/>
                  <a:pt x="527" y="186"/>
                </a:cubicBezTo>
                <a:cubicBezTo>
                  <a:pt x="526" y="185"/>
                  <a:pt x="527" y="186"/>
                  <a:pt x="526" y="185"/>
                </a:cubicBezTo>
                <a:cubicBezTo>
                  <a:pt x="526" y="185"/>
                  <a:pt x="526" y="184"/>
                  <a:pt x="525" y="184"/>
                </a:cubicBezTo>
                <a:cubicBezTo>
                  <a:pt x="525" y="181"/>
                  <a:pt x="525" y="182"/>
                  <a:pt x="525" y="182"/>
                </a:cubicBezTo>
                <a:cubicBezTo>
                  <a:pt x="524" y="182"/>
                  <a:pt x="525" y="182"/>
                  <a:pt x="524" y="183"/>
                </a:cubicBezTo>
                <a:cubicBezTo>
                  <a:pt x="524" y="188"/>
                  <a:pt x="524" y="188"/>
                  <a:pt x="524" y="188"/>
                </a:cubicBezTo>
                <a:cubicBezTo>
                  <a:pt x="521" y="188"/>
                  <a:pt x="523" y="188"/>
                  <a:pt x="522" y="187"/>
                </a:cubicBezTo>
                <a:cubicBezTo>
                  <a:pt x="522" y="186"/>
                  <a:pt x="522" y="186"/>
                  <a:pt x="522" y="186"/>
                </a:cubicBezTo>
                <a:cubicBezTo>
                  <a:pt x="522" y="184"/>
                  <a:pt x="522" y="184"/>
                  <a:pt x="522" y="184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1" y="182"/>
                  <a:pt x="521" y="184"/>
                  <a:pt x="521" y="181"/>
                </a:cubicBezTo>
                <a:cubicBezTo>
                  <a:pt x="522" y="181"/>
                  <a:pt x="522" y="181"/>
                  <a:pt x="522" y="181"/>
                </a:cubicBezTo>
                <a:cubicBezTo>
                  <a:pt x="522" y="180"/>
                  <a:pt x="522" y="180"/>
                  <a:pt x="522" y="180"/>
                </a:cubicBezTo>
                <a:cubicBezTo>
                  <a:pt x="522" y="179"/>
                  <a:pt x="522" y="181"/>
                  <a:pt x="522" y="178"/>
                </a:cubicBezTo>
                <a:cubicBezTo>
                  <a:pt x="522" y="178"/>
                  <a:pt x="522" y="178"/>
                  <a:pt x="522" y="178"/>
                </a:cubicBezTo>
                <a:cubicBezTo>
                  <a:pt x="523" y="177"/>
                  <a:pt x="523" y="177"/>
                  <a:pt x="523" y="177"/>
                </a:cubicBezTo>
                <a:cubicBezTo>
                  <a:pt x="523" y="175"/>
                  <a:pt x="523" y="175"/>
                  <a:pt x="523" y="175"/>
                </a:cubicBezTo>
                <a:cubicBezTo>
                  <a:pt x="524" y="174"/>
                  <a:pt x="524" y="174"/>
                  <a:pt x="524" y="174"/>
                </a:cubicBezTo>
                <a:cubicBezTo>
                  <a:pt x="525" y="173"/>
                  <a:pt x="524" y="173"/>
                  <a:pt x="526" y="173"/>
                </a:cubicBezTo>
                <a:cubicBezTo>
                  <a:pt x="527" y="173"/>
                  <a:pt x="527" y="173"/>
                  <a:pt x="527" y="173"/>
                </a:cubicBezTo>
                <a:cubicBezTo>
                  <a:pt x="528" y="173"/>
                  <a:pt x="528" y="173"/>
                  <a:pt x="528" y="173"/>
                </a:cubicBezTo>
                <a:cubicBezTo>
                  <a:pt x="529" y="173"/>
                  <a:pt x="529" y="173"/>
                  <a:pt x="529" y="173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30" y="175"/>
                  <a:pt x="531" y="174"/>
                  <a:pt x="531" y="173"/>
                </a:cubicBezTo>
                <a:close/>
                <a:moveTo>
                  <a:pt x="617" y="262"/>
                </a:moveTo>
                <a:cubicBezTo>
                  <a:pt x="619" y="262"/>
                  <a:pt x="619" y="262"/>
                  <a:pt x="619" y="262"/>
                </a:cubicBezTo>
                <a:cubicBezTo>
                  <a:pt x="619" y="262"/>
                  <a:pt x="619" y="262"/>
                  <a:pt x="619" y="262"/>
                </a:cubicBezTo>
                <a:cubicBezTo>
                  <a:pt x="620" y="262"/>
                  <a:pt x="620" y="262"/>
                  <a:pt x="620" y="262"/>
                </a:cubicBezTo>
                <a:cubicBezTo>
                  <a:pt x="622" y="262"/>
                  <a:pt x="622" y="262"/>
                  <a:pt x="622" y="262"/>
                </a:cubicBezTo>
                <a:cubicBezTo>
                  <a:pt x="621" y="265"/>
                  <a:pt x="621" y="265"/>
                  <a:pt x="620" y="266"/>
                </a:cubicBezTo>
                <a:cubicBezTo>
                  <a:pt x="620" y="267"/>
                  <a:pt x="620" y="267"/>
                  <a:pt x="620" y="267"/>
                </a:cubicBezTo>
                <a:cubicBezTo>
                  <a:pt x="619" y="268"/>
                  <a:pt x="619" y="268"/>
                  <a:pt x="619" y="268"/>
                </a:cubicBezTo>
                <a:cubicBezTo>
                  <a:pt x="619" y="268"/>
                  <a:pt x="619" y="268"/>
                  <a:pt x="619" y="268"/>
                </a:cubicBezTo>
                <a:cubicBezTo>
                  <a:pt x="618" y="268"/>
                  <a:pt x="618" y="268"/>
                  <a:pt x="618" y="268"/>
                </a:cubicBezTo>
                <a:cubicBezTo>
                  <a:pt x="617" y="269"/>
                  <a:pt x="617" y="269"/>
                  <a:pt x="617" y="269"/>
                </a:cubicBezTo>
                <a:cubicBezTo>
                  <a:pt x="616" y="270"/>
                  <a:pt x="616" y="270"/>
                  <a:pt x="616" y="270"/>
                </a:cubicBezTo>
                <a:cubicBezTo>
                  <a:pt x="616" y="271"/>
                  <a:pt x="616" y="271"/>
                  <a:pt x="616" y="271"/>
                </a:cubicBezTo>
                <a:cubicBezTo>
                  <a:pt x="616" y="271"/>
                  <a:pt x="616" y="271"/>
                  <a:pt x="616" y="271"/>
                </a:cubicBezTo>
                <a:cubicBezTo>
                  <a:pt x="615" y="273"/>
                  <a:pt x="615" y="273"/>
                  <a:pt x="614" y="274"/>
                </a:cubicBezTo>
                <a:cubicBezTo>
                  <a:pt x="613" y="274"/>
                  <a:pt x="613" y="274"/>
                  <a:pt x="613" y="274"/>
                </a:cubicBezTo>
                <a:cubicBezTo>
                  <a:pt x="611" y="274"/>
                  <a:pt x="611" y="274"/>
                  <a:pt x="611" y="274"/>
                </a:cubicBezTo>
                <a:cubicBezTo>
                  <a:pt x="610" y="274"/>
                  <a:pt x="610" y="274"/>
                  <a:pt x="610" y="274"/>
                </a:cubicBezTo>
                <a:cubicBezTo>
                  <a:pt x="610" y="274"/>
                  <a:pt x="610" y="274"/>
                  <a:pt x="610" y="274"/>
                </a:cubicBezTo>
                <a:cubicBezTo>
                  <a:pt x="609" y="274"/>
                  <a:pt x="609" y="274"/>
                  <a:pt x="609" y="274"/>
                </a:cubicBezTo>
                <a:cubicBezTo>
                  <a:pt x="608" y="274"/>
                  <a:pt x="608" y="274"/>
                  <a:pt x="608" y="274"/>
                </a:cubicBezTo>
                <a:cubicBezTo>
                  <a:pt x="608" y="273"/>
                  <a:pt x="608" y="273"/>
                  <a:pt x="608" y="273"/>
                </a:cubicBezTo>
                <a:cubicBezTo>
                  <a:pt x="608" y="272"/>
                  <a:pt x="608" y="272"/>
                  <a:pt x="608" y="272"/>
                </a:cubicBezTo>
                <a:cubicBezTo>
                  <a:pt x="608" y="271"/>
                  <a:pt x="608" y="271"/>
                  <a:pt x="608" y="271"/>
                </a:cubicBezTo>
                <a:cubicBezTo>
                  <a:pt x="609" y="270"/>
                  <a:pt x="610" y="269"/>
                  <a:pt x="612" y="268"/>
                </a:cubicBezTo>
                <a:cubicBezTo>
                  <a:pt x="613" y="268"/>
                  <a:pt x="613" y="268"/>
                  <a:pt x="613" y="268"/>
                </a:cubicBezTo>
                <a:cubicBezTo>
                  <a:pt x="613" y="268"/>
                  <a:pt x="613" y="268"/>
                  <a:pt x="613" y="268"/>
                </a:cubicBezTo>
                <a:cubicBezTo>
                  <a:pt x="614" y="267"/>
                  <a:pt x="614" y="267"/>
                  <a:pt x="614" y="267"/>
                </a:cubicBezTo>
                <a:cubicBezTo>
                  <a:pt x="616" y="266"/>
                  <a:pt x="616" y="266"/>
                  <a:pt x="616" y="264"/>
                </a:cubicBezTo>
                <a:cubicBezTo>
                  <a:pt x="617" y="264"/>
                  <a:pt x="617" y="264"/>
                  <a:pt x="617" y="264"/>
                </a:cubicBezTo>
                <a:cubicBezTo>
                  <a:pt x="617" y="262"/>
                  <a:pt x="617" y="262"/>
                  <a:pt x="617" y="262"/>
                </a:cubicBezTo>
                <a:close/>
                <a:moveTo>
                  <a:pt x="131" y="14"/>
                </a:moveTo>
                <a:cubicBezTo>
                  <a:pt x="130" y="14"/>
                  <a:pt x="130" y="14"/>
                  <a:pt x="130" y="14"/>
                </a:cubicBezTo>
                <a:cubicBezTo>
                  <a:pt x="130" y="13"/>
                  <a:pt x="130" y="13"/>
                  <a:pt x="130" y="13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6" y="14"/>
                  <a:pt x="136" y="14"/>
                  <a:pt x="136" y="14"/>
                </a:cubicBezTo>
                <a:cubicBezTo>
                  <a:pt x="137" y="14"/>
                  <a:pt x="137" y="14"/>
                  <a:pt x="137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2" y="14"/>
                  <a:pt x="142" y="14"/>
                  <a:pt x="142" y="14"/>
                </a:cubicBezTo>
                <a:cubicBezTo>
                  <a:pt x="143" y="15"/>
                  <a:pt x="143" y="15"/>
                  <a:pt x="143" y="15"/>
                </a:cubicBezTo>
                <a:cubicBezTo>
                  <a:pt x="143" y="16"/>
                  <a:pt x="143" y="16"/>
                  <a:pt x="143" y="16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18"/>
                  <a:pt x="149" y="16"/>
                  <a:pt x="149" y="16"/>
                </a:cubicBezTo>
                <a:cubicBezTo>
                  <a:pt x="151" y="16"/>
                  <a:pt x="151" y="16"/>
                  <a:pt x="151" y="16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6" y="16"/>
                  <a:pt x="156" y="16"/>
                  <a:pt x="156" y="16"/>
                </a:cubicBezTo>
                <a:cubicBezTo>
                  <a:pt x="156" y="16"/>
                  <a:pt x="156" y="16"/>
                  <a:pt x="156" y="16"/>
                </a:cubicBezTo>
                <a:cubicBezTo>
                  <a:pt x="158" y="16"/>
                  <a:pt x="158" y="16"/>
                  <a:pt x="158" y="16"/>
                </a:cubicBezTo>
                <a:cubicBezTo>
                  <a:pt x="158" y="16"/>
                  <a:pt x="159" y="16"/>
                  <a:pt x="159" y="16"/>
                </a:cubicBezTo>
                <a:cubicBezTo>
                  <a:pt x="161" y="17"/>
                  <a:pt x="161" y="17"/>
                  <a:pt x="161" y="17"/>
                </a:cubicBezTo>
                <a:cubicBezTo>
                  <a:pt x="161" y="17"/>
                  <a:pt x="161" y="17"/>
                  <a:pt x="161" y="17"/>
                </a:cubicBezTo>
                <a:cubicBezTo>
                  <a:pt x="161" y="18"/>
                  <a:pt x="161" y="18"/>
                  <a:pt x="161" y="18"/>
                </a:cubicBezTo>
                <a:cubicBezTo>
                  <a:pt x="161" y="18"/>
                  <a:pt x="161" y="18"/>
                  <a:pt x="161" y="18"/>
                </a:cubicBezTo>
                <a:cubicBezTo>
                  <a:pt x="161" y="18"/>
                  <a:pt x="160" y="18"/>
                  <a:pt x="160" y="18"/>
                </a:cubicBezTo>
                <a:cubicBezTo>
                  <a:pt x="160" y="18"/>
                  <a:pt x="160" y="19"/>
                  <a:pt x="160" y="19"/>
                </a:cubicBezTo>
                <a:cubicBezTo>
                  <a:pt x="155" y="19"/>
                  <a:pt x="155" y="19"/>
                  <a:pt x="155" y="19"/>
                </a:cubicBezTo>
                <a:cubicBezTo>
                  <a:pt x="154" y="19"/>
                  <a:pt x="154" y="19"/>
                  <a:pt x="154" y="19"/>
                </a:cubicBezTo>
                <a:cubicBezTo>
                  <a:pt x="151" y="19"/>
                  <a:pt x="146" y="19"/>
                  <a:pt x="144" y="18"/>
                </a:cubicBezTo>
                <a:cubicBezTo>
                  <a:pt x="143" y="19"/>
                  <a:pt x="143" y="19"/>
                  <a:pt x="143" y="19"/>
                </a:cubicBezTo>
                <a:cubicBezTo>
                  <a:pt x="141" y="19"/>
                  <a:pt x="141" y="19"/>
                  <a:pt x="141" y="19"/>
                </a:cubicBezTo>
                <a:cubicBezTo>
                  <a:pt x="141" y="18"/>
                  <a:pt x="140" y="18"/>
                  <a:pt x="139" y="18"/>
                </a:cubicBezTo>
                <a:cubicBezTo>
                  <a:pt x="138" y="17"/>
                  <a:pt x="138" y="17"/>
                  <a:pt x="138" y="17"/>
                </a:cubicBezTo>
                <a:cubicBezTo>
                  <a:pt x="138" y="17"/>
                  <a:pt x="138" y="17"/>
                  <a:pt x="138" y="17"/>
                </a:cubicBezTo>
                <a:cubicBezTo>
                  <a:pt x="137" y="16"/>
                  <a:pt x="137" y="16"/>
                  <a:pt x="137" y="16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36" y="15"/>
                  <a:pt x="136" y="15"/>
                  <a:pt x="136" y="15"/>
                </a:cubicBezTo>
                <a:cubicBezTo>
                  <a:pt x="136" y="15"/>
                  <a:pt x="136" y="15"/>
                  <a:pt x="136" y="15"/>
                </a:cubicBezTo>
                <a:cubicBezTo>
                  <a:pt x="133" y="15"/>
                  <a:pt x="133" y="15"/>
                  <a:pt x="133" y="15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31" y="14"/>
                  <a:pt x="131" y="14"/>
                  <a:pt x="131" y="14"/>
                </a:cubicBezTo>
                <a:close/>
                <a:moveTo>
                  <a:pt x="276" y="36"/>
                </a:moveTo>
                <a:cubicBezTo>
                  <a:pt x="275" y="36"/>
                  <a:pt x="277" y="36"/>
                  <a:pt x="274" y="36"/>
                </a:cubicBezTo>
                <a:cubicBezTo>
                  <a:pt x="272" y="36"/>
                  <a:pt x="274" y="36"/>
                  <a:pt x="272" y="36"/>
                </a:cubicBezTo>
                <a:cubicBezTo>
                  <a:pt x="271" y="36"/>
                  <a:pt x="271" y="36"/>
                  <a:pt x="271" y="36"/>
                </a:cubicBezTo>
                <a:cubicBezTo>
                  <a:pt x="270" y="36"/>
                  <a:pt x="270" y="36"/>
                  <a:pt x="270" y="36"/>
                </a:cubicBezTo>
                <a:cubicBezTo>
                  <a:pt x="270" y="36"/>
                  <a:pt x="270" y="36"/>
                  <a:pt x="270" y="36"/>
                </a:cubicBezTo>
                <a:cubicBezTo>
                  <a:pt x="268" y="37"/>
                  <a:pt x="269" y="37"/>
                  <a:pt x="267" y="38"/>
                </a:cubicBezTo>
                <a:cubicBezTo>
                  <a:pt x="266" y="36"/>
                  <a:pt x="267" y="36"/>
                  <a:pt x="265" y="36"/>
                </a:cubicBezTo>
                <a:cubicBezTo>
                  <a:pt x="264" y="36"/>
                  <a:pt x="264" y="36"/>
                  <a:pt x="264" y="36"/>
                </a:cubicBezTo>
                <a:cubicBezTo>
                  <a:pt x="263" y="36"/>
                  <a:pt x="263" y="36"/>
                  <a:pt x="263" y="36"/>
                </a:cubicBezTo>
                <a:cubicBezTo>
                  <a:pt x="262" y="37"/>
                  <a:pt x="262" y="37"/>
                  <a:pt x="262" y="37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64" y="38"/>
                  <a:pt x="264" y="37"/>
                  <a:pt x="264" y="38"/>
                </a:cubicBezTo>
                <a:cubicBezTo>
                  <a:pt x="266" y="40"/>
                  <a:pt x="266" y="40"/>
                  <a:pt x="266" y="40"/>
                </a:cubicBezTo>
                <a:cubicBezTo>
                  <a:pt x="265" y="41"/>
                  <a:pt x="265" y="41"/>
                  <a:pt x="265" y="41"/>
                </a:cubicBezTo>
                <a:cubicBezTo>
                  <a:pt x="265" y="41"/>
                  <a:pt x="265" y="41"/>
                  <a:pt x="265" y="41"/>
                </a:cubicBezTo>
                <a:cubicBezTo>
                  <a:pt x="268" y="41"/>
                  <a:pt x="268" y="41"/>
                  <a:pt x="268" y="41"/>
                </a:cubicBezTo>
                <a:cubicBezTo>
                  <a:pt x="269" y="42"/>
                  <a:pt x="269" y="42"/>
                  <a:pt x="269" y="42"/>
                </a:cubicBezTo>
                <a:cubicBezTo>
                  <a:pt x="270" y="42"/>
                  <a:pt x="270" y="42"/>
                  <a:pt x="270" y="42"/>
                </a:cubicBezTo>
                <a:cubicBezTo>
                  <a:pt x="272" y="42"/>
                  <a:pt x="272" y="42"/>
                  <a:pt x="272" y="42"/>
                </a:cubicBezTo>
                <a:cubicBezTo>
                  <a:pt x="273" y="42"/>
                  <a:pt x="274" y="41"/>
                  <a:pt x="276" y="41"/>
                </a:cubicBezTo>
                <a:cubicBezTo>
                  <a:pt x="277" y="41"/>
                  <a:pt x="277" y="40"/>
                  <a:pt x="279" y="40"/>
                </a:cubicBezTo>
                <a:cubicBezTo>
                  <a:pt x="280" y="39"/>
                  <a:pt x="280" y="39"/>
                  <a:pt x="280" y="39"/>
                </a:cubicBezTo>
                <a:cubicBezTo>
                  <a:pt x="281" y="39"/>
                  <a:pt x="281" y="39"/>
                  <a:pt x="281" y="39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0" y="37"/>
                  <a:pt x="280" y="37"/>
                  <a:pt x="280" y="37"/>
                </a:cubicBezTo>
                <a:cubicBezTo>
                  <a:pt x="279" y="36"/>
                  <a:pt x="279" y="36"/>
                  <a:pt x="279" y="36"/>
                </a:cubicBezTo>
                <a:cubicBezTo>
                  <a:pt x="279" y="36"/>
                  <a:pt x="279" y="36"/>
                  <a:pt x="279" y="36"/>
                </a:cubicBezTo>
                <a:cubicBezTo>
                  <a:pt x="277" y="36"/>
                  <a:pt x="277" y="36"/>
                  <a:pt x="276" y="35"/>
                </a:cubicBezTo>
                <a:cubicBezTo>
                  <a:pt x="276" y="36"/>
                  <a:pt x="276" y="36"/>
                  <a:pt x="276" y="36"/>
                </a:cubicBezTo>
                <a:close/>
                <a:moveTo>
                  <a:pt x="91" y="14"/>
                </a:moveTo>
                <a:cubicBezTo>
                  <a:pt x="91" y="15"/>
                  <a:pt x="91" y="15"/>
                  <a:pt x="91" y="15"/>
                </a:cubicBezTo>
                <a:cubicBezTo>
                  <a:pt x="91" y="14"/>
                  <a:pt x="91" y="14"/>
                  <a:pt x="91" y="14"/>
                </a:cubicBezTo>
                <a:close/>
                <a:moveTo>
                  <a:pt x="93" y="13"/>
                </a:moveTo>
                <a:cubicBezTo>
                  <a:pt x="94" y="12"/>
                  <a:pt x="94" y="12"/>
                  <a:pt x="94" y="12"/>
                </a:cubicBezTo>
                <a:cubicBezTo>
                  <a:pt x="95" y="12"/>
                  <a:pt x="95" y="12"/>
                  <a:pt x="95" y="12"/>
                </a:cubicBezTo>
                <a:cubicBezTo>
                  <a:pt x="95" y="13"/>
                  <a:pt x="95" y="13"/>
                  <a:pt x="95" y="14"/>
                </a:cubicBezTo>
                <a:cubicBezTo>
                  <a:pt x="95" y="14"/>
                  <a:pt x="94" y="14"/>
                  <a:pt x="97" y="14"/>
                </a:cubicBezTo>
                <a:cubicBezTo>
                  <a:pt x="99" y="14"/>
                  <a:pt x="99" y="14"/>
                  <a:pt x="99" y="14"/>
                </a:cubicBezTo>
                <a:cubicBezTo>
                  <a:pt x="99" y="14"/>
                  <a:pt x="99" y="14"/>
                  <a:pt x="99" y="14"/>
                </a:cubicBezTo>
                <a:cubicBezTo>
                  <a:pt x="99" y="15"/>
                  <a:pt x="100" y="15"/>
                  <a:pt x="101" y="15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104" y="16"/>
                  <a:pt x="104" y="16"/>
                  <a:pt x="107" y="16"/>
                </a:cubicBezTo>
                <a:cubicBezTo>
                  <a:pt x="109" y="16"/>
                  <a:pt x="107" y="15"/>
                  <a:pt x="107" y="15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4" y="15"/>
                  <a:pt x="113" y="15"/>
                  <a:pt x="114" y="16"/>
                </a:cubicBezTo>
                <a:cubicBezTo>
                  <a:pt x="113" y="18"/>
                  <a:pt x="115" y="17"/>
                  <a:pt x="112" y="17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98" y="19"/>
                  <a:pt x="98" y="19"/>
                  <a:pt x="98" y="19"/>
                </a:cubicBezTo>
                <a:cubicBezTo>
                  <a:pt x="98" y="17"/>
                  <a:pt x="98" y="17"/>
                  <a:pt x="98" y="17"/>
                </a:cubicBezTo>
                <a:cubicBezTo>
                  <a:pt x="93" y="17"/>
                  <a:pt x="93" y="17"/>
                  <a:pt x="93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3" y="16"/>
                  <a:pt x="93" y="16"/>
                  <a:pt x="93" y="16"/>
                </a:cubicBezTo>
                <a:cubicBezTo>
                  <a:pt x="89" y="17"/>
                  <a:pt x="91" y="16"/>
                  <a:pt x="87" y="16"/>
                </a:cubicBezTo>
                <a:cubicBezTo>
                  <a:pt x="87" y="14"/>
                  <a:pt x="86" y="15"/>
                  <a:pt x="86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4"/>
                  <a:pt x="84" y="15"/>
                  <a:pt x="84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4"/>
                  <a:pt x="83" y="14"/>
                  <a:pt x="83" y="14"/>
                </a:cubicBezTo>
                <a:cubicBezTo>
                  <a:pt x="87" y="14"/>
                  <a:pt x="87" y="14"/>
                  <a:pt x="87" y="14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9" y="13"/>
                  <a:pt x="89" y="13"/>
                  <a:pt x="89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2" y="13"/>
                  <a:pt x="92" y="13"/>
                  <a:pt x="92" y="13"/>
                </a:cubicBezTo>
                <a:cubicBezTo>
                  <a:pt x="93" y="13"/>
                  <a:pt x="93" y="13"/>
                  <a:pt x="93" y="13"/>
                </a:cubicBezTo>
                <a:close/>
                <a:moveTo>
                  <a:pt x="426" y="14"/>
                </a:moveTo>
                <a:cubicBezTo>
                  <a:pt x="425" y="14"/>
                  <a:pt x="425" y="14"/>
                  <a:pt x="425" y="14"/>
                </a:cubicBezTo>
                <a:cubicBezTo>
                  <a:pt x="425" y="14"/>
                  <a:pt x="425" y="14"/>
                  <a:pt x="425" y="14"/>
                </a:cubicBezTo>
                <a:cubicBezTo>
                  <a:pt x="422" y="14"/>
                  <a:pt x="422" y="14"/>
                  <a:pt x="422" y="14"/>
                </a:cubicBezTo>
                <a:cubicBezTo>
                  <a:pt x="422" y="14"/>
                  <a:pt x="422" y="14"/>
                  <a:pt x="422" y="14"/>
                </a:cubicBezTo>
                <a:cubicBezTo>
                  <a:pt x="421" y="14"/>
                  <a:pt x="421" y="14"/>
                  <a:pt x="421" y="14"/>
                </a:cubicBezTo>
                <a:cubicBezTo>
                  <a:pt x="420" y="15"/>
                  <a:pt x="420" y="15"/>
                  <a:pt x="420" y="15"/>
                </a:cubicBezTo>
                <a:cubicBezTo>
                  <a:pt x="419" y="15"/>
                  <a:pt x="419" y="15"/>
                  <a:pt x="419" y="15"/>
                </a:cubicBezTo>
                <a:cubicBezTo>
                  <a:pt x="416" y="15"/>
                  <a:pt x="416" y="15"/>
                  <a:pt x="416" y="15"/>
                </a:cubicBezTo>
                <a:cubicBezTo>
                  <a:pt x="415" y="15"/>
                  <a:pt x="415" y="15"/>
                  <a:pt x="415" y="15"/>
                </a:cubicBezTo>
                <a:cubicBezTo>
                  <a:pt x="414" y="16"/>
                  <a:pt x="414" y="16"/>
                  <a:pt x="414" y="16"/>
                </a:cubicBezTo>
                <a:cubicBezTo>
                  <a:pt x="412" y="16"/>
                  <a:pt x="412" y="16"/>
                  <a:pt x="412" y="16"/>
                </a:cubicBezTo>
                <a:cubicBezTo>
                  <a:pt x="412" y="16"/>
                  <a:pt x="412" y="16"/>
                  <a:pt x="412" y="16"/>
                </a:cubicBezTo>
                <a:cubicBezTo>
                  <a:pt x="410" y="17"/>
                  <a:pt x="410" y="17"/>
                  <a:pt x="409" y="17"/>
                </a:cubicBezTo>
                <a:cubicBezTo>
                  <a:pt x="408" y="17"/>
                  <a:pt x="408" y="17"/>
                  <a:pt x="408" y="17"/>
                </a:cubicBezTo>
                <a:cubicBezTo>
                  <a:pt x="407" y="17"/>
                  <a:pt x="407" y="17"/>
                  <a:pt x="407" y="17"/>
                </a:cubicBezTo>
                <a:cubicBezTo>
                  <a:pt x="407" y="18"/>
                  <a:pt x="407" y="18"/>
                  <a:pt x="407" y="18"/>
                </a:cubicBezTo>
                <a:cubicBezTo>
                  <a:pt x="406" y="18"/>
                  <a:pt x="406" y="18"/>
                  <a:pt x="406" y="18"/>
                </a:cubicBezTo>
                <a:cubicBezTo>
                  <a:pt x="406" y="18"/>
                  <a:pt x="406" y="18"/>
                  <a:pt x="406" y="19"/>
                </a:cubicBezTo>
                <a:cubicBezTo>
                  <a:pt x="405" y="19"/>
                  <a:pt x="405" y="19"/>
                  <a:pt x="405" y="19"/>
                </a:cubicBezTo>
                <a:cubicBezTo>
                  <a:pt x="404" y="20"/>
                  <a:pt x="404" y="20"/>
                  <a:pt x="404" y="20"/>
                </a:cubicBezTo>
                <a:cubicBezTo>
                  <a:pt x="404" y="20"/>
                  <a:pt x="404" y="20"/>
                  <a:pt x="404" y="20"/>
                </a:cubicBezTo>
                <a:cubicBezTo>
                  <a:pt x="404" y="20"/>
                  <a:pt x="404" y="20"/>
                  <a:pt x="404" y="20"/>
                </a:cubicBezTo>
                <a:cubicBezTo>
                  <a:pt x="403" y="21"/>
                  <a:pt x="403" y="21"/>
                  <a:pt x="403" y="21"/>
                </a:cubicBezTo>
                <a:cubicBezTo>
                  <a:pt x="401" y="22"/>
                  <a:pt x="401" y="22"/>
                  <a:pt x="401" y="22"/>
                </a:cubicBezTo>
                <a:cubicBezTo>
                  <a:pt x="401" y="23"/>
                  <a:pt x="401" y="23"/>
                  <a:pt x="401" y="23"/>
                </a:cubicBezTo>
                <a:cubicBezTo>
                  <a:pt x="401" y="23"/>
                  <a:pt x="401" y="23"/>
                  <a:pt x="401" y="23"/>
                </a:cubicBezTo>
                <a:cubicBezTo>
                  <a:pt x="400" y="23"/>
                  <a:pt x="400" y="23"/>
                  <a:pt x="400" y="23"/>
                </a:cubicBezTo>
                <a:cubicBezTo>
                  <a:pt x="399" y="24"/>
                  <a:pt x="399" y="24"/>
                  <a:pt x="399" y="24"/>
                </a:cubicBezTo>
                <a:cubicBezTo>
                  <a:pt x="399" y="25"/>
                  <a:pt x="399" y="25"/>
                  <a:pt x="399" y="25"/>
                </a:cubicBezTo>
                <a:cubicBezTo>
                  <a:pt x="400" y="25"/>
                  <a:pt x="400" y="25"/>
                  <a:pt x="400" y="25"/>
                </a:cubicBezTo>
                <a:cubicBezTo>
                  <a:pt x="401" y="25"/>
                  <a:pt x="401" y="25"/>
                  <a:pt x="401" y="25"/>
                </a:cubicBezTo>
                <a:cubicBezTo>
                  <a:pt x="401" y="26"/>
                  <a:pt x="401" y="26"/>
                  <a:pt x="401" y="26"/>
                </a:cubicBezTo>
                <a:cubicBezTo>
                  <a:pt x="403" y="26"/>
                  <a:pt x="403" y="26"/>
                  <a:pt x="404" y="26"/>
                </a:cubicBezTo>
                <a:cubicBezTo>
                  <a:pt x="405" y="27"/>
                  <a:pt x="405" y="27"/>
                  <a:pt x="405" y="27"/>
                </a:cubicBezTo>
                <a:cubicBezTo>
                  <a:pt x="409" y="27"/>
                  <a:pt x="409" y="27"/>
                  <a:pt x="409" y="27"/>
                </a:cubicBezTo>
                <a:cubicBezTo>
                  <a:pt x="409" y="26"/>
                  <a:pt x="409" y="26"/>
                  <a:pt x="409" y="26"/>
                </a:cubicBezTo>
                <a:cubicBezTo>
                  <a:pt x="409" y="26"/>
                  <a:pt x="409" y="26"/>
                  <a:pt x="409" y="26"/>
                </a:cubicBezTo>
                <a:cubicBezTo>
                  <a:pt x="408" y="26"/>
                  <a:pt x="408" y="26"/>
                  <a:pt x="408" y="26"/>
                </a:cubicBezTo>
                <a:cubicBezTo>
                  <a:pt x="407" y="25"/>
                  <a:pt x="407" y="25"/>
                  <a:pt x="407" y="25"/>
                </a:cubicBezTo>
                <a:cubicBezTo>
                  <a:pt x="407" y="25"/>
                  <a:pt x="407" y="25"/>
                  <a:pt x="407" y="25"/>
                </a:cubicBezTo>
                <a:cubicBezTo>
                  <a:pt x="406" y="23"/>
                  <a:pt x="406" y="23"/>
                  <a:pt x="406" y="23"/>
                </a:cubicBezTo>
                <a:cubicBezTo>
                  <a:pt x="409" y="21"/>
                  <a:pt x="409" y="21"/>
                  <a:pt x="409" y="21"/>
                </a:cubicBezTo>
                <a:cubicBezTo>
                  <a:pt x="409" y="21"/>
                  <a:pt x="409" y="21"/>
                  <a:pt x="409" y="21"/>
                </a:cubicBezTo>
                <a:cubicBezTo>
                  <a:pt x="410" y="20"/>
                  <a:pt x="410" y="20"/>
                  <a:pt x="410" y="20"/>
                </a:cubicBezTo>
                <a:cubicBezTo>
                  <a:pt x="410" y="20"/>
                  <a:pt x="410" y="20"/>
                  <a:pt x="410" y="20"/>
                </a:cubicBezTo>
                <a:cubicBezTo>
                  <a:pt x="411" y="20"/>
                  <a:pt x="411" y="20"/>
                  <a:pt x="411" y="20"/>
                </a:cubicBezTo>
                <a:cubicBezTo>
                  <a:pt x="412" y="20"/>
                  <a:pt x="412" y="20"/>
                  <a:pt x="412" y="20"/>
                </a:cubicBezTo>
                <a:cubicBezTo>
                  <a:pt x="413" y="19"/>
                  <a:pt x="413" y="19"/>
                  <a:pt x="413" y="19"/>
                </a:cubicBezTo>
                <a:cubicBezTo>
                  <a:pt x="414" y="19"/>
                  <a:pt x="414" y="19"/>
                  <a:pt x="414" y="19"/>
                </a:cubicBezTo>
                <a:cubicBezTo>
                  <a:pt x="415" y="18"/>
                  <a:pt x="415" y="18"/>
                  <a:pt x="415" y="18"/>
                </a:cubicBezTo>
                <a:cubicBezTo>
                  <a:pt x="416" y="17"/>
                  <a:pt x="416" y="18"/>
                  <a:pt x="417" y="17"/>
                </a:cubicBezTo>
                <a:cubicBezTo>
                  <a:pt x="418" y="17"/>
                  <a:pt x="418" y="17"/>
                  <a:pt x="418" y="17"/>
                </a:cubicBezTo>
                <a:cubicBezTo>
                  <a:pt x="420" y="17"/>
                  <a:pt x="420" y="17"/>
                  <a:pt x="420" y="17"/>
                </a:cubicBezTo>
                <a:cubicBezTo>
                  <a:pt x="420" y="16"/>
                  <a:pt x="420" y="16"/>
                  <a:pt x="420" y="16"/>
                </a:cubicBezTo>
                <a:cubicBezTo>
                  <a:pt x="423" y="16"/>
                  <a:pt x="423" y="16"/>
                  <a:pt x="423" y="16"/>
                </a:cubicBezTo>
                <a:cubicBezTo>
                  <a:pt x="424" y="16"/>
                  <a:pt x="424" y="16"/>
                  <a:pt x="424" y="16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8" y="15"/>
                  <a:pt x="428" y="15"/>
                  <a:pt x="428" y="15"/>
                </a:cubicBezTo>
                <a:cubicBezTo>
                  <a:pt x="430" y="15"/>
                  <a:pt x="430" y="15"/>
                  <a:pt x="430" y="15"/>
                </a:cubicBezTo>
                <a:cubicBezTo>
                  <a:pt x="431" y="14"/>
                  <a:pt x="431" y="15"/>
                  <a:pt x="430" y="13"/>
                </a:cubicBezTo>
                <a:cubicBezTo>
                  <a:pt x="427" y="13"/>
                  <a:pt x="427" y="13"/>
                  <a:pt x="427" y="13"/>
                </a:cubicBezTo>
                <a:cubicBezTo>
                  <a:pt x="426" y="14"/>
                  <a:pt x="426" y="14"/>
                  <a:pt x="426" y="14"/>
                </a:cubicBezTo>
                <a:close/>
                <a:moveTo>
                  <a:pt x="332" y="10"/>
                </a:moveTo>
                <a:cubicBezTo>
                  <a:pt x="332" y="10"/>
                  <a:pt x="333" y="8"/>
                  <a:pt x="333" y="10"/>
                </a:cubicBezTo>
                <a:cubicBezTo>
                  <a:pt x="332" y="11"/>
                  <a:pt x="332" y="11"/>
                  <a:pt x="332" y="11"/>
                </a:cubicBezTo>
                <a:cubicBezTo>
                  <a:pt x="332" y="10"/>
                  <a:pt x="332" y="10"/>
                  <a:pt x="332" y="10"/>
                </a:cubicBezTo>
                <a:close/>
                <a:moveTo>
                  <a:pt x="339" y="7"/>
                </a:moveTo>
                <a:cubicBezTo>
                  <a:pt x="337" y="7"/>
                  <a:pt x="337" y="7"/>
                  <a:pt x="337" y="7"/>
                </a:cubicBezTo>
                <a:cubicBezTo>
                  <a:pt x="335" y="7"/>
                  <a:pt x="336" y="7"/>
                  <a:pt x="336" y="7"/>
                </a:cubicBezTo>
                <a:cubicBezTo>
                  <a:pt x="334" y="7"/>
                  <a:pt x="334" y="7"/>
                  <a:pt x="334" y="7"/>
                </a:cubicBezTo>
                <a:cubicBezTo>
                  <a:pt x="334" y="8"/>
                  <a:pt x="334" y="8"/>
                  <a:pt x="334" y="8"/>
                </a:cubicBezTo>
                <a:cubicBezTo>
                  <a:pt x="333" y="7"/>
                  <a:pt x="333" y="7"/>
                  <a:pt x="331" y="7"/>
                </a:cubicBezTo>
                <a:cubicBezTo>
                  <a:pt x="331" y="7"/>
                  <a:pt x="330" y="9"/>
                  <a:pt x="330" y="7"/>
                </a:cubicBezTo>
                <a:cubicBezTo>
                  <a:pt x="326" y="7"/>
                  <a:pt x="326" y="7"/>
                  <a:pt x="326" y="7"/>
                </a:cubicBezTo>
                <a:cubicBezTo>
                  <a:pt x="325" y="9"/>
                  <a:pt x="325" y="8"/>
                  <a:pt x="326" y="9"/>
                </a:cubicBezTo>
                <a:cubicBezTo>
                  <a:pt x="326" y="10"/>
                  <a:pt x="326" y="10"/>
                  <a:pt x="326" y="10"/>
                </a:cubicBezTo>
                <a:cubicBezTo>
                  <a:pt x="326" y="10"/>
                  <a:pt x="326" y="10"/>
                  <a:pt x="326" y="10"/>
                </a:cubicBezTo>
                <a:cubicBezTo>
                  <a:pt x="327" y="10"/>
                  <a:pt x="327" y="10"/>
                  <a:pt x="327" y="10"/>
                </a:cubicBezTo>
                <a:cubicBezTo>
                  <a:pt x="327" y="10"/>
                  <a:pt x="327" y="10"/>
                  <a:pt x="327" y="10"/>
                </a:cubicBezTo>
                <a:cubicBezTo>
                  <a:pt x="329" y="10"/>
                  <a:pt x="329" y="11"/>
                  <a:pt x="330" y="11"/>
                </a:cubicBezTo>
                <a:cubicBezTo>
                  <a:pt x="331" y="11"/>
                  <a:pt x="331" y="11"/>
                  <a:pt x="331" y="11"/>
                </a:cubicBezTo>
                <a:cubicBezTo>
                  <a:pt x="331" y="12"/>
                  <a:pt x="331" y="12"/>
                  <a:pt x="331" y="12"/>
                </a:cubicBezTo>
                <a:cubicBezTo>
                  <a:pt x="332" y="13"/>
                  <a:pt x="332" y="13"/>
                  <a:pt x="332" y="13"/>
                </a:cubicBezTo>
                <a:cubicBezTo>
                  <a:pt x="334" y="13"/>
                  <a:pt x="334" y="13"/>
                  <a:pt x="334" y="13"/>
                </a:cubicBezTo>
                <a:cubicBezTo>
                  <a:pt x="334" y="14"/>
                  <a:pt x="334" y="14"/>
                  <a:pt x="334" y="14"/>
                </a:cubicBezTo>
                <a:cubicBezTo>
                  <a:pt x="335" y="14"/>
                  <a:pt x="335" y="14"/>
                  <a:pt x="335" y="14"/>
                </a:cubicBezTo>
                <a:cubicBezTo>
                  <a:pt x="336" y="14"/>
                  <a:pt x="336" y="14"/>
                  <a:pt x="336" y="14"/>
                </a:cubicBezTo>
                <a:cubicBezTo>
                  <a:pt x="336" y="14"/>
                  <a:pt x="336" y="14"/>
                  <a:pt x="336" y="14"/>
                </a:cubicBezTo>
                <a:cubicBezTo>
                  <a:pt x="337" y="13"/>
                  <a:pt x="337" y="13"/>
                  <a:pt x="337" y="13"/>
                </a:cubicBezTo>
                <a:cubicBezTo>
                  <a:pt x="338" y="13"/>
                  <a:pt x="338" y="13"/>
                  <a:pt x="338" y="13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40" y="11"/>
                  <a:pt x="340" y="11"/>
                  <a:pt x="340" y="11"/>
                </a:cubicBezTo>
                <a:cubicBezTo>
                  <a:pt x="340" y="11"/>
                  <a:pt x="340" y="11"/>
                  <a:pt x="340" y="11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42" y="10"/>
                  <a:pt x="340" y="10"/>
                  <a:pt x="343" y="10"/>
                </a:cubicBezTo>
                <a:cubicBezTo>
                  <a:pt x="343" y="11"/>
                  <a:pt x="343" y="11"/>
                  <a:pt x="343" y="11"/>
                </a:cubicBezTo>
                <a:cubicBezTo>
                  <a:pt x="344" y="12"/>
                  <a:pt x="344" y="12"/>
                  <a:pt x="344" y="12"/>
                </a:cubicBezTo>
                <a:cubicBezTo>
                  <a:pt x="345" y="12"/>
                  <a:pt x="346" y="12"/>
                  <a:pt x="346" y="13"/>
                </a:cubicBezTo>
                <a:cubicBezTo>
                  <a:pt x="348" y="13"/>
                  <a:pt x="348" y="12"/>
                  <a:pt x="350" y="12"/>
                </a:cubicBezTo>
                <a:cubicBezTo>
                  <a:pt x="350" y="11"/>
                  <a:pt x="350" y="11"/>
                  <a:pt x="350" y="11"/>
                </a:cubicBezTo>
                <a:cubicBezTo>
                  <a:pt x="348" y="11"/>
                  <a:pt x="349" y="11"/>
                  <a:pt x="347" y="11"/>
                </a:cubicBezTo>
                <a:cubicBezTo>
                  <a:pt x="346" y="11"/>
                  <a:pt x="346" y="11"/>
                  <a:pt x="346" y="11"/>
                </a:cubicBezTo>
                <a:cubicBezTo>
                  <a:pt x="346" y="10"/>
                  <a:pt x="346" y="10"/>
                  <a:pt x="346" y="10"/>
                </a:cubicBezTo>
                <a:cubicBezTo>
                  <a:pt x="344" y="9"/>
                  <a:pt x="344" y="9"/>
                  <a:pt x="342" y="9"/>
                </a:cubicBezTo>
                <a:cubicBezTo>
                  <a:pt x="341" y="9"/>
                  <a:pt x="342" y="9"/>
                  <a:pt x="341" y="8"/>
                </a:cubicBezTo>
                <a:cubicBezTo>
                  <a:pt x="341" y="8"/>
                  <a:pt x="341" y="8"/>
                  <a:pt x="341" y="8"/>
                </a:cubicBezTo>
                <a:cubicBezTo>
                  <a:pt x="341" y="8"/>
                  <a:pt x="340" y="8"/>
                  <a:pt x="340" y="8"/>
                </a:cubicBezTo>
                <a:cubicBezTo>
                  <a:pt x="342" y="7"/>
                  <a:pt x="342" y="7"/>
                  <a:pt x="342" y="7"/>
                </a:cubicBezTo>
                <a:cubicBezTo>
                  <a:pt x="342" y="8"/>
                  <a:pt x="342" y="8"/>
                  <a:pt x="342" y="8"/>
                </a:cubicBezTo>
                <a:cubicBezTo>
                  <a:pt x="344" y="8"/>
                  <a:pt x="344" y="9"/>
                  <a:pt x="347" y="9"/>
                </a:cubicBezTo>
                <a:cubicBezTo>
                  <a:pt x="349" y="9"/>
                  <a:pt x="349" y="9"/>
                  <a:pt x="349" y="9"/>
                </a:cubicBezTo>
                <a:cubicBezTo>
                  <a:pt x="352" y="9"/>
                  <a:pt x="352" y="9"/>
                  <a:pt x="352" y="9"/>
                </a:cubicBezTo>
                <a:cubicBezTo>
                  <a:pt x="353" y="8"/>
                  <a:pt x="353" y="8"/>
                  <a:pt x="353" y="8"/>
                </a:cubicBezTo>
                <a:cubicBezTo>
                  <a:pt x="353" y="8"/>
                  <a:pt x="353" y="8"/>
                  <a:pt x="353" y="8"/>
                </a:cubicBezTo>
                <a:cubicBezTo>
                  <a:pt x="354" y="7"/>
                  <a:pt x="354" y="7"/>
                  <a:pt x="354" y="7"/>
                </a:cubicBezTo>
                <a:cubicBezTo>
                  <a:pt x="355" y="7"/>
                  <a:pt x="355" y="7"/>
                  <a:pt x="355" y="7"/>
                </a:cubicBezTo>
                <a:cubicBezTo>
                  <a:pt x="355" y="7"/>
                  <a:pt x="355" y="7"/>
                  <a:pt x="355" y="7"/>
                </a:cubicBezTo>
                <a:cubicBezTo>
                  <a:pt x="353" y="7"/>
                  <a:pt x="353" y="7"/>
                  <a:pt x="353" y="7"/>
                </a:cubicBezTo>
                <a:cubicBezTo>
                  <a:pt x="350" y="7"/>
                  <a:pt x="352" y="7"/>
                  <a:pt x="351" y="6"/>
                </a:cubicBezTo>
                <a:cubicBezTo>
                  <a:pt x="349" y="6"/>
                  <a:pt x="350" y="6"/>
                  <a:pt x="348" y="7"/>
                </a:cubicBezTo>
                <a:cubicBezTo>
                  <a:pt x="347" y="6"/>
                  <a:pt x="347" y="6"/>
                  <a:pt x="347" y="6"/>
                </a:cubicBezTo>
                <a:cubicBezTo>
                  <a:pt x="347" y="6"/>
                  <a:pt x="347" y="6"/>
                  <a:pt x="347" y="6"/>
                </a:cubicBezTo>
                <a:cubicBezTo>
                  <a:pt x="346" y="7"/>
                  <a:pt x="346" y="7"/>
                  <a:pt x="345" y="7"/>
                </a:cubicBezTo>
                <a:cubicBezTo>
                  <a:pt x="344" y="6"/>
                  <a:pt x="344" y="6"/>
                  <a:pt x="344" y="6"/>
                </a:cubicBezTo>
                <a:cubicBezTo>
                  <a:pt x="342" y="6"/>
                  <a:pt x="342" y="6"/>
                  <a:pt x="342" y="6"/>
                </a:cubicBezTo>
                <a:cubicBezTo>
                  <a:pt x="342" y="6"/>
                  <a:pt x="342" y="6"/>
                  <a:pt x="342" y="6"/>
                </a:cubicBezTo>
                <a:cubicBezTo>
                  <a:pt x="341" y="6"/>
                  <a:pt x="341" y="6"/>
                  <a:pt x="341" y="6"/>
                </a:cubicBezTo>
                <a:cubicBezTo>
                  <a:pt x="340" y="7"/>
                  <a:pt x="341" y="7"/>
                  <a:pt x="339" y="7"/>
                </a:cubicBezTo>
                <a:close/>
                <a:moveTo>
                  <a:pt x="297" y="52"/>
                </a:moveTo>
                <a:cubicBezTo>
                  <a:pt x="299" y="52"/>
                  <a:pt x="299" y="53"/>
                  <a:pt x="299" y="52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00" y="53"/>
                  <a:pt x="300" y="53"/>
                  <a:pt x="299" y="54"/>
                </a:cubicBezTo>
                <a:cubicBezTo>
                  <a:pt x="302" y="55"/>
                  <a:pt x="298" y="53"/>
                  <a:pt x="301" y="54"/>
                </a:cubicBezTo>
                <a:cubicBezTo>
                  <a:pt x="302" y="55"/>
                  <a:pt x="302" y="55"/>
                  <a:pt x="302" y="55"/>
                </a:cubicBezTo>
                <a:cubicBezTo>
                  <a:pt x="302" y="56"/>
                  <a:pt x="302" y="56"/>
                  <a:pt x="302" y="56"/>
                </a:cubicBezTo>
                <a:cubicBezTo>
                  <a:pt x="301" y="57"/>
                  <a:pt x="301" y="57"/>
                  <a:pt x="301" y="57"/>
                </a:cubicBezTo>
                <a:cubicBezTo>
                  <a:pt x="301" y="58"/>
                  <a:pt x="301" y="58"/>
                  <a:pt x="301" y="58"/>
                </a:cubicBezTo>
                <a:cubicBezTo>
                  <a:pt x="302" y="58"/>
                  <a:pt x="302" y="58"/>
                  <a:pt x="302" y="58"/>
                </a:cubicBezTo>
                <a:cubicBezTo>
                  <a:pt x="303" y="59"/>
                  <a:pt x="303" y="59"/>
                  <a:pt x="303" y="59"/>
                </a:cubicBezTo>
                <a:cubicBezTo>
                  <a:pt x="304" y="60"/>
                  <a:pt x="304" y="60"/>
                  <a:pt x="304" y="60"/>
                </a:cubicBezTo>
                <a:cubicBezTo>
                  <a:pt x="304" y="60"/>
                  <a:pt x="304" y="60"/>
                  <a:pt x="304" y="60"/>
                </a:cubicBezTo>
                <a:cubicBezTo>
                  <a:pt x="305" y="61"/>
                  <a:pt x="305" y="61"/>
                  <a:pt x="305" y="61"/>
                </a:cubicBezTo>
                <a:cubicBezTo>
                  <a:pt x="305" y="61"/>
                  <a:pt x="305" y="61"/>
                  <a:pt x="305" y="61"/>
                </a:cubicBezTo>
                <a:cubicBezTo>
                  <a:pt x="306" y="62"/>
                  <a:pt x="306" y="62"/>
                  <a:pt x="306" y="62"/>
                </a:cubicBezTo>
                <a:cubicBezTo>
                  <a:pt x="306" y="62"/>
                  <a:pt x="306" y="62"/>
                  <a:pt x="306" y="62"/>
                </a:cubicBezTo>
                <a:cubicBezTo>
                  <a:pt x="307" y="63"/>
                  <a:pt x="307" y="63"/>
                  <a:pt x="307" y="63"/>
                </a:cubicBezTo>
                <a:cubicBezTo>
                  <a:pt x="307" y="64"/>
                  <a:pt x="307" y="64"/>
                  <a:pt x="307" y="64"/>
                </a:cubicBezTo>
                <a:cubicBezTo>
                  <a:pt x="307" y="64"/>
                  <a:pt x="306" y="64"/>
                  <a:pt x="308" y="64"/>
                </a:cubicBezTo>
                <a:cubicBezTo>
                  <a:pt x="309" y="66"/>
                  <a:pt x="309" y="66"/>
                  <a:pt x="309" y="66"/>
                </a:cubicBezTo>
                <a:cubicBezTo>
                  <a:pt x="308" y="67"/>
                  <a:pt x="308" y="67"/>
                  <a:pt x="308" y="67"/>
                </a:cubicBezTo>
                <a:cubicBezTo>
                  <a:pt x="308" y="68"/>
                  <a:pt x="308" y="68"/>
                  <a:pt x="308" y="68"/>
                </a:cubicBezTo>
                <a:cubicBezTo>
                  <a:pt x="308" y="68"/>
                  <a:pt x="308" y="68"/>
                  <a:pt x="308" y="68"/>
                </a:cubicBezTo>
                <a:cubicBezTo>
                  <a:pt x="307" y="68"/>
                  <a:pt x="307" y="68"/>
                  <a:pt x="307" y="68"/>
                </a:cubicBezTo>
                <a:cubicBezTo>
                  <a:pt x="305" y="68"/>
                  <a:pt x="304" y="68"/>
                  <a:pt x="304" y="69"/>
                </a:cubicBezTo>
                <a:cubicBezTo>
                  <a:pt x="300" y="69"/>
                  <a:pt x="300" y="69"/>
                  <a:pt x="300" y="69"/>
                </a:cubicBezTo>
                <a:cubicBezTo>
                  <a:pt x="299" y="70"/>
                  <a:pt x="299" y="70"/>
                  <a:pt x="299" y="70"/>
                </a:cubicBezTo>
                <a:cubicBezTo>
                  <a:pt x="297" y="70"/>
                  <a:pt x="297" y="70"/>
                  <a:pt x="297" y="70"/>
                </a:cubicBezTo>
                <a:cubicBezTo>
                  <a:pt x="296" y="70"/>
                  <a:pt x="296" y="70"/>
                  <a:pt x="296" y="70"/>
                </a:cubicBezTo>
                <a:cubicBezTo>
                  <a:pt x="296" y="70"/>
                  <a:pt x="296" y="70"/>
                  <a:pt x="296" y="70"/>
                </a:cubicBezTo>
                <a:cubicBezTo>
                  <a:pt x="297" y="70"/>
                  <a:pt x="297" y="70"/>
                  <a:pt x="297" y="70"/>
                </a:cubicBezTo>
                <a:cubicBezTo>
                  <a:pt x="298" y="68"/>
                  <a:pt x="298" y="68"/>
                  <a:pt x="298" y="68"/>
                </a:cubicBezTo>
                <a:cubicBezTo>
                  <a:pt x="299" y="68"/>
                  <a:pt x="299" y="68"/>
                  <a:pt x="299" y="68"/>
                </a:cubicBezTo>
                <a:cubicBezTo>
                  <a:pt x="299" y="68"/>
                  <a:pt x="299" y="68"/>
                  <a:pt x="299" y="68"/>
                </a:cubicBezTo>
                <a:cubicBezTo>
                  <a:pt x="300" y="68"/>
                  <a:pt x="300" y="68"/>
                  <a:pt x="300" y="68"/>
                </a:cubicBezTo>
                <a:cubicBezTo>
                  <a:pt x="300" y="67"/>
                  <a:pt x="300" y="67"/>
                  <a:pt x="300" y="67"/>
                </a:cubicBezTo>
                <a:cubicBezTo>
                  <a:pt x="299" y="67"/>
                  <a:pt x="299" y="67"/>
                  <a:pt x="299" y="67"/>
                </a:cubicBezTo>
                <a:cubicBezTo>
                  <a:pt x="299" y="67"/>
                  <a:pt x="299" y="67"/>
                  <a:pt x="298" y="67"/>
                </a:cubicBezTo>
                <a:cubicBezTo>
                  <a:pt x="297" y="67"/>
                  <a:pt x="297" y="67"/>
                  <a:pt x="297" y="67"/>
                </a:cubicBezTo>
                <a:cubicBezTo>
                  <a:pt x="296" y="67"/>
                  <a:pt x="296" y="67"/>
                  <a:pt x="296" y="67"/>
                </a:cubicBezTo>
                <a:cubicBezTo>
                  <a:pt x="297" y="66"/>
                  <a:pt x="297" y="66"/>
                  <a:pt x="297" y="66"/>
                </a:cubicBezTo>
                <a:cubicBezTo>
                  <a:pt x="298" y="65"/>
                  <a:pt x="298" y="65"/>
                  <a:pt x="298" y="65"/>
                </a:cubicBezTo>
                <a:cubicBezTo>
                  <a:pt x="298" y="64"/>
                  <a:pt x="298" y="64"/>
                  <a:pt x="298" y="64"/>
                </a:cubicBezTo>
                <a:cubicBezTo>
                  <a:pt x="298" y="64"/>
                  <a:pt x="298" y="64"/>
                  <a:pt x="298" y="64"/>
                </a:cubicBezTo>
                <a:cubicBezTo>
                  <a:pt x="299" y="63"/>
                  <a:pt x="298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2"/>
                  <a:pt x="301" y="62"/>
                  <a:pt x="301" y="62"/>
                </a:cubicBezTo>
                <a:cubicBezTo>
                  <a:pt x="300" y="61"/>
                  <a:pt x="300" y="61"/>
                  <a:pt x="300" y="61"/>
                </a:cubicBezTo>
                <a:cubicBezTo>
                  <a:pt x="299" y="60"/>
                  <a:pt x="299" y="60"/>
                  <a:pt x="299" y="60"/>
                </a:cubicBezTo>
                <a:cubicBezTo>
                  <a:pt x="297" y="60"/>
                  <a:pt x="297" y="60"/>
                  <a:pt x="297" y="60"/>
                </a:cubicBezTo>
                <a:cubicBezTo>
                  <a:pt x="296" y="60"/>
                  <a:pt x="296" y="60"/>
                  <a:pt x="296" y="60"/>
                </a:cubicBezTo>
                <a:cubicBezTo>
                  <a:pt x="296" y="60"/>
                  <a:pt x="296" y="60"/>
                  <a:pt x="296" y="60"/>
                </a:cubicBezTo>
                <a:cubicBezTo>
                  <a:pt x="297" y="58"/>
                  <a:pt x="297" y="58"/>
                  <a:pt x="297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7"/>
                  <a:pt x="296" y="57"/>
                  <a:pt x="296" y="57"/>
                </a:cubicBezTo>
                <a:cubicBezTo>
                  <a:pt x="295" y="57"/>
                  <a:pt x="295" y="57"/>
                  <a:pt x="295" y="57"/>
                </a:cubicBezTo>
                <a:cubicBezTo>
                  <a:pt x="295" y="55"/>
                  <a:pt x="295" y="55"/>
                  <a:pt x="295" y="55"/>
                </a:cubicBezTo>
                <a:cubicBezTo>
                  <a:pt x="295" y="55"/>
                  <a:pt x="295" y="55"/>
                  <a:pt x="295" y="55"/>
                </a:cubicBezTo>
                <a:cubicBezTo>
                  <a:pt x="294" y="55"/>
                  <a:pt x="294" y="55"/>
                  <a:pt x="294" y="55"/>
                </a:cubicBezTo>
                <a:cubicBezTo>
                  <a:pt x="293" y="54"/>
                  <a:pt x="293" y="54"/>
                  <a:pt x="293" y="54"/>
                </a:cubicBezTo>
                <a:cubicBezTo>
                  <a:pt x="294" y="52"/>
                  <a:pt x="294" y="52"/>
                  <a:pt x="294" y="52"/>
                </a:cubicBezTo>
                <a:cubicBezTo>
                  <a:pt x="295" y="53"/>
                  <a:pt x="295" y="53"/>
                  <a:pt x="295" y="53"/>
                </a:cubicBezTo>
                <a:cubicBezTo>
                  <a:pt x="293" y="53"/>
                  <a:pt x="295" y="54"/>
                  <a:pt x="295" y="54"/>
                </a:cubicBezTo>
                <a:cubicBezTo>
                  <a:pt x="296" y="54"/>
                  <a:pt x="296" y="54"/>
                  <a:pt x="296" y="54"/>
                </a:cubicBezTo>
                <a:cubicBezTo>
                  <a:pt x="296" y="53"/>
                  <a:pt x="296" y="53"/>
                  <a:pt x="296" y="53"/>
                </a:cubicBezTo>
                <a:cubicBezTo>
                  <a:pt x="297" y="52"/>
                  <a:pt x="297" y="52"/>
                  <a:pt x="297" y="52"/>
                </a:cubicBezTo>
                <a:close/>
                <a:moveTo>
                  <a:pt x="561" y="89"/>
                </a:moveTo>
                <a:cubicBezTo>
                  <a:pt x="560" y="90"/>
                  <a:pt x="560" y="90"/>
                  <a:pt x="560" y="90"/>
                </a:cubicBezTo>
                <a:cubicBezTo>
                  <a:pt x="559" y="91"/>
                  <a:pt x="559" y="91"/>
                  <a:pt x="559" y="91"/>
                </a:cubicBezTo>
                <a:cubicBezTo>
                  <a:pt x="559" y="92"/>
                  <a:pt x="559" y="92"/>
                  <a:pt x="559" y="92"/>
                </a:cubicBezTo>
                <a:cubicBezTo>
                  <a:pt x="560" y="92"/>
                  <a:pt x="560" y="92"/>
                  <a:pt x="560" y="92"/>
                </a:cubicBezTo>
                <a:cubicBezTo>
                  <a:pt x="559" y="93"/>
                  <a:pt x="559" y="93"/>
                  <a:pt x="559" y="94"/>
                </a:cubicBezTo>
                <a:cubicBezTo>
                  <a:pt x="559" y="95"/>
                  <a:pt x="559" y="95"/>
                  <a:pt x="559" y="95"/>
                </a:cubicBezTo>
                <a:cubicBezTo>
                  <a:pt x="559" y="95"/>
                  <a:pt x="559" y="95"/>
                  <a:pt x="559" y="95"/>
                </a:cubicBezTo>
                <a:cubicBezTo>
                  <a:pt x="558" y="96"/>
                  <a:pt x="558" y="96"/>
                  <a:pt x="558" y="96"/>
                </a:cubicBezTo>
                <a:cubicBezTo>
                  <a:pt x="557" y="96"/>
                  <a:pt x="557" y="96"/>
                  <a:pt x="557" y="96"/>
                </a:cubicBezTo>
                <a:cubicBezTo>
                  <a:pt x="557" y="97"/>
                  <a:pt x="557" y="97"/>
                  <a:pt x="557" y="97"/>
                </a:cubicBezTo>
                <a:cubicBezTo>
                  <a:pt x="556" y="97"/>
                  <a:pt x="556" y="97"/>
                  <a:pt x="555" y="97"/>
                </a:cubicBezTo>
                <a:cubicBezTo>
                  <a:pt x="555" y="97"/>
                  <a:pt x="555" y="97"/>
                  <a:pt x="555" y="97"/>
                </a:cubicBezTo>
                <a:cubicBezTo>
                  <a:pt x="555" y="97"/>
                  <a:pt x="555" y="97"/>
                  <a:pt x="555" y="97"/>
                </a:cubicBezTo>
                <a:cubicBezTo>
                  <a:pt x="554" y="97"/>
                  <a:pt x="554" y="97"/>
                  <a:pt x="554" y="97"/>
                </a:cubicBezTo>
                <a:cubicBezTo>
                  <a:pt x="553" y="98"/>
                  <a:pt x="553" y="98"/>
                  <a:pt x="553" y="98"/>
                </a:cubicBezTo>
                <a:cubicBezTo>
                  <a:pt x="553" y="99"/>
                  <a:pt x="553" y="99"/>
                  <a:pt x="553" y="99"/>
                </a:cubicBezTo>
                <a:cubicBezTo>
                  <a:pt x="552" y="100"/>
                  <a:pt x="552" y="100"/>
                  <a:pt x="552" y="100"/>
                </a:cubicBezTo>
                <a:cubicBezTo>
                  <a:pt x="549" y="100"/>
                  <a:pt x="549" y="100"/>
                  <a:pt x="549" y="100"/>
                </a:cubicBezTo>
                <a:cubicBezTo>
                  <a:pt x="548" y="101"/>
                  <a:pt x="549" y="101"/>
                  <a:pt x="548" y="101"/>
                </a:cubicBezTo>
                <a:cubicBezTo>
                  <a:pt x="547" y="101"/>
                  <a:pt x="547" y="101"/>
                  <a:pt x="547" y="100"/>
                </a:cubicBezTo>
                <a:cubicBezTo>
                  <a:pt x="545" y="102"/>
                  <a:pt x="545" y="102"/>
                  <a:pt x="545" y="102"/>
                </a:cubicBezTo>
                <a:cubicBezTo>
                  <a:pt x="544" y="103"/>
                  <a:pt x="544" y="103"/>
                  <a:pt x="544" y="103"/>
                </a:cubicBezTo>
                <a:cubicBezTo>
                  <a:pt x="544" y="103"/>
                  <a:pt x="544" y="103"/>
                  <a:pt x="544" y="103"/>
                </a:cubicBezTo>
                <a:cubicBezTo>
                  <a:pt x="543" y="103"/>
                  <a:pt x="543" y="103"/>
                  <a:pt x="543" y="103"/>
                </a:cubicBezTo>
                <a:cubicBezTo>
                  <a:pt x="542" y="105"/>
                  <a:pt x="542" y="105"/>
                  <a:pt x="542" y="105"/>
                </a:cubicBezTo>
                <a:cubicBezTo>
                  <a:pt x="541" y="105"/>
                  <a:pt x="541" y="105"/>
                  <a:pt x="541" y="105"/>
                </a:cubicBezTo>
                <a:cubicBezTo>
                  <a:pt x="541" y="106"/>
                  <a:pt x="541" y="104"/>
                  <a:pt x="541" y="107"/>
                </a:cubicBezTo>
                <a:cubicBezTo>
                  <a:pt x="543" y="108"/>
                  <a:pt x="541" y="108"/>
                  <a:pt x="543" y="110"/>
                </a:cubicBezTo>
                <a:cubicBezTo>
                  <a:pt x="543" y="110"/>
                  <a:pt x="543" y="110"/>
                  <a:pt x="543" y="110"/>
                </a:cubicBezTo>
                <a:cubicBezTo>
                  <a:pt x="544" y="109"/>
                  <a:pt x="544" y="109"/>
                  <a:pt x="544" y="109"/>
                </a:cubicBezTo>
                <a:cubicBezTo>
                  <a:pt x="544" y="108"/>
                  <a:pt x="544" y="108"/>
                  <a:pt x="544" y="108"/>
                </a:cubicBezTo>
                <a:cubicBezTo>
                  <a:pt x="545" y="107"/>
                  <a:pt x="545" y="107"/>
                  <a:pt x="545" y="107"/>
                </a:cubicBezTo>
                <a:cubicBezTo>
                  <a:pt x="545" y="106"/>
                  <a:pt x="545" y="106"/>
                  <a:pt x="545" y="106"/>
                </a:cubicBezTo>
                <a:cubicBezTo>
                  <a:pt x="545" y="106"/>
                  <a:pt x="545" y="106"/>
                  <a:pt x="545" y="106"/>
                </a:cubicBezTo>
                <a:cubicBezTo>
                  <a:pt x="545" y="105"/>
                  <a:pt x="545" y="105"/>
                  <a:pt x="545" y="105"/>
                </a:cubicBezTo>
                <a:cubicBezTo>
                  <a:pt x="545" y="105"/>
                  <a:pt x="543" y="104"/>
                  <a:pt x="545" y="104"/>
                </a:cubicBezTo>
                <a:cubicBezTo>
                  <a:pt x="546" y="104"/>
                  <a:pt x="546" y="104"/>
                  <a:pt x="546" y="104"/>
                </a:cubicBezTo>
                <a:cubicBezTo>
                  <a:pt x="547" y="103"/>
                  <a:pt x="547" y="103"/>
                  <a:pt x="547" y="103"/>
                </a:cubicBezTo>
                <a:cubicBezTo>
                  <a:pt x="547" y="103"/>
                  <a:pt x="547" y="103"/>
                  <a:pt x="547" y="103"/>
                </a:cubicBezTo>
                <a:cubicBezTo>
                  <a:pt x="547" y="104"/>
                  <a:pt x="547" y="104"/>
                  <a:pt x="547" y="104"/>
                </a:cubicBezTo>
                <a:cubicBezTo>
                  <a:pt x="547" y="104"/>
                  <a:pt x="547" y="104"/>
                  <a:pt x="547" y="104"/>
                </a:cubicBezTo>
                <a:cubicBezTo>
                  <a:pt x="546" y="104"/>
                  <a:pt x="546" y="104"/>
                  <a:pt x="546" y="104"/>
                </a:cubicBezTo>
                <a:cubicBezTo>
                  <a:pt x="546" y="105"/>
                  <a:pt x="546" y="105"/>
                  <a:pt x="546" y="105"/>
                </a:cubicBezTo>
                <a:cubicBezTo>
                  <a:pt x="546" y="105"/>
                  <a:pt x="546" y="105"/>
                  <a:pt x="546" y="105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47" y="106"/>
                  <a:pt x="547" y="106"/>
                  <a:pt x="547" y="106"/>
                </a:cubicBezTo>
                <a:cubicBezTo>
                  <a:pt x="549" y="105"/>
                  <a:pt x="549" y="105"/>
                  <a:pt x="549" y="105"/>
                </a:cubicBezTo>
                <a:cubicBezTo>
                  <a:pt x="550" y="105"/>
                  <a:pt x="550" y="105"/>
                  <a:pt x="550" y="105"/>
                </a:cubicBezTo>
                <a:cubicBezTo>
                  <a:pt x="550" y="105"/>
                  <a:pt x="550" y="105"/>
                  <a:pt x="550" y="105"/>
                </a:cubicBezTo>
                <a:cubicBezTo>
                  <a:pt x="550" y="103"/>
                  <a:pt x="550" y="103"/>
                  <a:pt x="550" y="103"/>
                </a:cubicBezTo>
                <a:cubicBezTo>
                  <a:pt x="550" y="103"/>
                  <a:pt x="550" y="103"/>
                  <a:pt x="550" y="103"/>
                </a:cubicBezTo>
                <a:cubicBezTo>
                  <a:pt x="550" y="103"/>
                  <a:pt x="550" y="103"/>
                  <a:pt x="550" y="103"/>
                </a:cubicBezTo>
                <a:cubicBezTo>
                  <a:pt x="551" y="104"/>
                  <a:pt x="550" y="102"/>
                  <a:pt x="551" y="104"/>
                </a:cubicBezTo>
                <a:cubicBezTo>
                  <a:pt x="551" y="104"/>
                  <a:pt x="551" y="105"/>
                  <a:pt x="552" y="105"/>
                </a:cubicBezTo>
                <a:cubicBezTo>
                  <a:pt x="553" y="105"/>
                  <a:pt x="553" y="105"/>
                  <a:pt x="553" y="105"/>
                </a:cubicBezTo>
                <a:cubicBezTo>
                  <a:pt x="554" y="103"/>
                  <a:pt x="554" y="103"/>
                  <a:pt x="554" y="103"/>
                </a:cubicBezTo>
                <a:cubicBezTo>
                  <a:pt x="554" y="103"/>
                  <a:pt x="554" y="103"/>
                  <a:pt x="554" y="103"/>
                </a:cubicBezTo>
                <a:cubicBezTo>
                  <a:pt x="555" y="103"/>
                  <a:pt x="555" y="103"/>
                  <a:pt x="555" y="103"/>
                </a:cubicBezTo>
                <a:cubicBezTo>
                  <a:pt x="555" y="103"/>
                  <a:pt x="556" y="103"/>
                  <a:pt x="557" y="103"/>
                </a:cubicBezTo>
                <a:cubicBezTo>
                  <a:pt x="557" y="103"/>
                  <a:pt x="557" y="103"/>
                  <a:pt x="557" y="103"/>
                </a:cubicBezTo>
                <a:cubicBezTo>
                  <a:pt x="558" y="102"/>
                  <a:pt x="558" y="102"/>
                  <a:pt x="558" y="102"/>
                </a:cubicBezTo>
                <a:cubicBezTo>
                  <a:pt x="559" y="102"/>
                  <a:pt x="559" y="102"/>
                  <a:pt x="559" y="102"/>
                </a:cubicBezTo>
                <a:cubicBezTo>
                  <a:pt x="560" y="102"/>
                  <a:pt x="560" y="102"/>
                  <a:pt x="560" y="102"/>
                </a:cubicBezTo>
                <a:cubicBezTo>
                  <a:pt x="561" y="101"/>
                  <a:pt x="561" y="101"/>
                  <a:pt x="561" y="101"/>
                </a:cubicBezTo>
                <a:cubicBezTo>
                  <a:pt x="561" y="100"/>
                  <a:pt x="561" y="100"/>
                  <a:pt x="561" y="100"/>
                </a:cubicBezTo>
                <a:cubicBezTo>
                  <a:pt x="561" y="100"/>
                  <a:pt x="561" y="100"/>
                  <a:pt x="561" y="100"/>
                </a:cubicBezTo>
                <a:cubicBezTo>
                  <a:pt x="561" y="99"/>
                  <a:pt x="561" y="99"/>
                  <a:pt x="561" y="99"/>
                </a:cubicBezTo>
                <a:cubicBezTo>
                  <a:pt x="562" y="98"/>
                  <a:pt x="562" y="98"/>
                  <a:pt x="562" y="98"/>
                </a:cubicBezTo>
                <a:cubicBezTo>
                  <a:pt x="562" y="96"/>
                  <a:pt x="561" y="96"/>
                  <a:pt x="562" y="95"/>
                </a:cubicBezTo>
                <a:cubicBezTo>
                  <a:pt x="563" y="95"/>
                  <a:pt x="563" y="95"/>
                  <a:pt x="563" y="95"/>
                </a:cubicBezTo>
                <a:cubicBezTo>
                  <a:pt x="563" y="94"/>
                  <a:pt x="563" y="94"/>
                  <a:pt x="563" y="94"/>
                </a:cubicBezTo>
                <a:cubicBezTo>
                  <a:pt x="563" y="93"/>
                  <a:pt x="563" y="93"/>
                  <a:pt x="563" y="93"/>
                </a:cubicBezTo>
                <a:cubicBezTo>
                  <a:pt x="563" y="93"/>
                  <a:pt x="563" y="93"/>
                  <a:pt x="563" y="93"/>
                </a:cubicBezTo>
                <a:cubicBezTo>
                  <a:pt x="563" y="92"/>
                  <a:pt x="563" y="92"/>
                  <a:pt x="563" y="92"/>
                </a:cubicBezTo>
                <a:cubicBezTo>
                  <a:pt x="563" y="91"/>
                  <a:pt x="563" y="91"/>
                  <a:pt x="563" y="90"/>
                </a:cubicBezTo>
                <a:cubicBezTo>
                  <a:pt x="562" y="90"/>
                  <a:pt x="562" y="91"/>
                  <a:pt x="562" y="89"/>
                </a:cubicBezTo>
                <a:cubicBezTo>
                  <a:pt x="561" y="89"/>
                  <a:pt x="561" y="89"/>
                  <a:pt x="561" y="89"/>
                </a:cubicBezTo>
                <a:close/>
                <a:moveTo>
                  <a:pt x="479" y="165"/>
                </a:moveTo>
                <a:cubicBezTo>
                  <a:pt x="479" y="164"/>
                  <a:pt x="479" y="164"/>
                  <a:pt x="479" y="164"/>
                </a:cubicBezTo>
                <a:cubicBezTo>
                  <a:pt x="480" y="164"/>
                  <a:pt x="480" y="164"/>
                  <a:pt x="480" y="164"/>
                </a:cubicBezTo>
                <a:cubicBezTo>
                  <a:pt x="480" y="165"/>
                  <a:pt x="480" y="165"/>
                  <a:pt x="480" y="165"/>
                </a:cubicBezTo>
                <a:cubicBezTo>
                  <a:pt x="483" y="165"/>
                  <a:pt x="483" y="165"/>
                  <a:pt x="483" y="165"/>
                </a:cubicBezTo>
                <a:cubicBezTo>
                  <a:pt x="484" y="166"/>
                  <a:pt x="484" y="166"/>
                  <a:pt x="484" y="166"/>
                </a:cubicBezTo>
                <a:cubicBezTo>
                  <a:pt x="484" y="166"/>
                  <a:pt x="484" y="166"/>
                  <a:pt x="484" y="166"/>
                </a:cubicBezTo>
                <a:cubicBezTo>
                  <a:pt x="485" y="167"/>
                  <a:pt x="485" y="167"/>
                  <a:pt x="485" y="167"/>
                </a:cubicBezTo>
                <a:cubicBezTo>
                  <a:pt x="486" y="169"/>
                  <a:pt x="485" y="167"/>
                  <a:pt x="487" y="169"/>
                </a:cubicBezTo>
                <a:cubicBezTo>
                  <a:pt x="488" y="170"/>
                  <a:pt x="488" y="170"/>
                  <a:pt x="488" y="170"/>
                </a:cubicBezTo>
                <a:cubicBezTo>
                  <a:pt x="490" y="172"/>
                  <a:pt x="490" y="172"/>
                  <a:pt x="490" y="172"/>
                </a:cubicBezTo>
                <a:cubicBezTo>
                  <a:pt x="490" y="172"/>
                  <a:pt x="490" y="172"/>
                  <a:pt x="490" y="172"/>
                </a:cubicBezTo>
                <a:cubicBezTo>
                  <a:pt x="491" y="172"/>
                  <a:pt x="491" y="172"/>
                  <a:pt x="491" y="172"/>
                </a:cubicBezTo>
                <a:cubicBezTo>
                  <a:pt x="492" y="173"/>
                  <a:pt x="492" y="173"/>
                  <a:pt x="492" y="173"/>
                </a:cubicBezTo>
                <a:cubicBezTo>
                  <a:pt x="495" y="176"/>
                  <a:pt x="494" y="177"/>
                  <a:pt x="494" y="177"/>
                </a:cubicBezTo>
                <a:cubicBezTo>
                  <a:pt x="494" y="177"/>
                  <a:pt x="495" y="177"/>
                  <a:pt x="495" y="178"/>
                </a:cubicBezTo>
                <a:cubicBezTo>
                  <a:pt x="495" y="178"/>
                  <a:pt x="495" y="178"/>
                  <a:pt x="495" y="178"/>
                </a:cubicBezTo>
                <a:cubicBezTo>
                  <a:pt x="495" y="178"/>
                  <a:pt x="495" y="178"/>
                  <a:pt x="495" y="178"/>
                </a:cubicBezTo>
                <a:cubicBezTo>
                  <a:pt x="496" y="179"/>
                  <a:pt x="495" y="179"/>
                  <a:pt x="496" y="179"/>
                </a:cubicBezTo>
                <a:cubicBezTo>
                  <a:pt x="496" y="180"/>
                  <a:pt x="496" y="180"/>
                  <a:pt x="496" y="180"/>
                </a:cubicBezTo>
                <a:cubicBezTo>
                  <a:pt x="496" y="181"/>
                  <a:pt x="496" y="181"/>
                  <a:pt x="496" y="181"/>
                </a:cubicBezTo>
                <a:cubicBezTo>
                  <a:pt x="497" y="181"/>
                  <a:pt x="497" y="181"/>
                  <a:pt x="497" y="181"/>
                </a:cubicBezTo>
                <a:cubicBezTo>
                  <a:pt x="498" y="181"/>
                  <a:pt x="498" y="181"/>
                  <a:pt x="498" y="181"/>
                </a:cubicBezTo>
                <a:cubicBezTo>
                  <a:pt x="497" y="179"/>
                  <a:pt x="497" y="179"/>
                  <a:pt x="497" y="179"/>
                </a:cubicBezTo>
                <a:cubicBezTo>
                  <a:pt x="498" y="180"/>
                  <a:pt x="498" y="180"/>
                  <a:pt x="499" y="180"/>
                </a:cubicBezTo>
                <a:cubicBezTo>
                  <a:pt x="499" y="181"/>
                  <a:pt x="499" y="181"/>
                  <a:pt x="499" y="181"/>
                </a:cubicBezTo>
                <a:cubicBezTo>
                  <a:pt x="499" y="181"/>
                  <a:pt x="499" y="181"/>
                  <a:pt x="499" y="181"/>
                </a:cubicBezTo>
                <a:cubicBezTo>
                  <a:pt x="499" y="182"/>
                  <a:pt x="499" y="182"/>
                  <a:pt x="499" y="182"/>
                </a:cubicBezTo>
                <a:cubicBezTo>
                  <a:pt x="499" y="182"/>
                  <a:pt x="499" y="182"/>
                  <a:pt x="499" y="182"/>
                </a:cubicBezTo>
                <a:cubicBezTo>
                  <a:pt x="498" y="182"/>
                  <a:pt x="498" y="182"/>
                  <a:pt x="498" y="183"/>
                </a:cubicBezTo>
                <a:cubicBezTo>
                  <a:pt x="498" y="183"/>
                  <a:pt x="498" y="184"/>
                  <a:pt x="498" y="185"/>
                </a:cubicBezTo>
                <a:cubicBezTo>
                  <a:pt x="498" y="186"/>
                  <a:pt x="498" y="187"/>
                  <a:pt x="498" y="188"/>
                </a:cubicBezTo>
                <a:cubicBezTo>
                  <a:pt x="496" y="188"/>
                  <a:pt x="496" y="188"/>
                  <a:pt x="496" y="188"/>
                </a:cubicBezTo>
                <a:cubicBezTo>
                  <a:pt x="496" y="188"/>
                  <a:pt x="496" y="188"/>
                  <a:pt x="496" y="188"/>
                </a:cubicBezTo>
                <a:cubicBezTo>
                  <a:pt x="495" y="188"/>
                  <a:pt x="495" y="188"/>
                  <a:pt x="495" y="188"/>
                </a:cubicBezTo>
                <a:cubicBezTo>
                  <a:pt x="495" y="187"/>
                  <a:pt x="495" y="187"/>
                  <a:pt x="495" y="187"/>
                </a:cubicBezTo>
                <a:cubicBezTo>
                  <a:pt x="492" y="185"/>
                  <a:pt x="492" y="185"/>
                  <a:pt x="492" y="185"/>
                </a:cubicBezTo>
                <a:cubicBezTo>
                  <a:pt x="492" y="184"/>
                  <a:pt x="492" y="184"/>
                  <a:pt x="492" y="184"/>
                </a:cubicBezTo>
                <a:cubicBezTo>
                  <a:pt x="491" y="184"/>
                  <a:pt x="491" y="184"/>
                  <a:pt x="491" y="184"/>
                </a:cubicBezTo>
                <a:cubicBezTo>
                  <a:pt x="490" y="182"/>
                  <a:pt x="490" y="182"/>
                  <a:pt x="490" y="182"/>
                </a:cubicBezTo>
                <a:cubicBezTo>
                  <a:pt x="489" y="181"/>
                  <a:pt x="489" y="181"/>
                  <a:pt x="489" y="181"/>
                </a:cubicBezTo>
                <a:cubicBezTo>
                  <a:pt x="489" y="180"/>
                  <a:pt x="489" y="181"/>
                  <a:pt x="489" y="179"/>
                </a:cubicBezTo>
                <a:cubicBezTo>
                  <a:pt x="488" y="179"/>
                  <a:pt x="488" y="179"/>
                  <a:pt x="488" y="179"/>
                </a:cubicBezTo>
                <a:cubicBezTo>
                  <a:pt x="488" y="178"/>
                  <a:pt x="488" y="178"/>
                  <a:pt x="488" y="178"/>
                </a:cubicBezTo>
                <a:cubicBezTo>
                  <a:pt x="487" y="176"/>
                  <a:pt x="487" y="176"/>
                  <a:pt x="487" y="176"/>
                </a:cubicBezTo>
                <a:cubicBezTo>
                  <a:pt x="486" y="175"/>
                  <a:pt x="486" y="176"/>
                  <a:pt x="486" y="174"/>
                </a:cubicBezTo>
                <a:cubicBezTo>
                  <a:pt x="485" y="173"/>
                  <a:pt x="485" y="173"/>
                  <a:pt x="485" y="173"/>
                </a:cubicBezTo>
                <a:cubicBezTo>
                  <a:pt x="485" y="172"/>
                  <a:pt x="485" y="172"/>
                  <a:pt x="485" y="172"/>
                </a:cubicBezTo>
                <a:cubicBezTo>
                  <a:pt x="484" y="171"/>
                  <a:pt x="484" y="171"/>
                  <a:pt x="484" y="171"/>
                </a:cubicBezTo>
                <a:cubicBezTo>
                  <a:pt x="482" y="170"/>
                  <a:pt x="483" y="171"/>
                  <a:pt x="482" y="169"/>
                </a:cubicBezTo>
                <a:cubicBezTo>
                  <a:pt x="482" y="168"/>
                  <a:pt x="482" y="168"/>
                  <a:pt x="482" y="168"/>
                </a:cubicBezTo>
                <a:cubicBezTo>
                  <a:pt x="479" y="166"/>
                  <a:pt x="479" y="166"/>
                  <a:pt x="479" y="166"/>
                </a:cubicBezTo>
                <a:cubicBezTo>
                  <a:pt x="479" y="165"/>
                  <a:pt x="479" y="165"/>
                  <a:pt x="479" y="165"/>
                </a:cubicBezTo>
                <a:close/>
                <a:moveTo>
                  <a:pt x="394" y="204"/>
                </a:moveTo>
                <a:cubicBezTo>
                  <a:pt x="393" y="204"/>
                  <a:pt x="393" y="204"/>
                  <a:pt x="393" y="204"/>
                </a:cubicBezTo>
                <a:cubicBezTo>
                  <a:pt x="393" y="205"/>
                  <a:pt x="393" y="205"/>
                  <a:pt x="393" y="205"/>
                </a:cubicBezTo>
                <a:cubicBezTo>
                  <a:pt x="392" y="205"/>
                  <a:pt x="392" y="205"/>
                  <a:pt x="392" y="205"/>
                </a:cubicBezTo>
                <a:cubicBezTo>
                  <a:pt x="392" y="207"/>
                  <a:pt x="392" y="207"/>
                  <a:pt x="392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0" y="208"/>
                  <a:pt x="390" y="208"/>
                  <a:pt x="390" y="208"/>
                </a:cubicBezTo>
                <a:cubicBezTo>
                  <a:pt x="390" y="208"/>
                  <a:pt x="390" y="208"/>
                  <a:pt x="390" y="208"/>
                </a:cubicBezTo>
                <a:cubicBezTo>
                  <a:pt x="388" y="209"/>
                  <a:pt x="388" y="209"/>
                  <a:pt x="388" y="209"/>
                </a:cubicBezTo>
                <a:cubicBezTo>
                  <a:pt x="388" y="210"/>
                  <a:pt x="388" y="210"/>
                  <a:pt x="388" y="210"/>
                </a:cubicBezTo>
                <a:cubicBezTo>
                  <a:pt x="387" y="210"/>
                  <a:pt x="387" y="210"/>
                  <a:pt x="387" y="210"/>
                </a:cubicBezTo>
                <a:cubicBezTo>
                  <a:pt x="386" y="210"/>
                  <a:pt x="386" y="210"/>
                  <a:pt x="386" y="210"/>
                </a:cubicBezTo>
                <a:cubicBezTo>
                  <a:pt x="386" y="211"/>
                  <a:pt x="386" y="211"/>
                  <a:pt x="386" y="211"/>
                </a:cubicBezTo>
                <a:cubicBezTo>
                  <a:pt x="385" y="211"/>
                  <a:pt x="385" y="211"/>
                  <a:pt x="385" y="211"/>
                </a:cubicBezTo>
                <a:cubicBezTo>
                  <a:pt x="385" y="213"/>
                  <a:pt x="385" y="213"/>
                  <a:pt x="385" y="213"/>
                </a:cubicBezTo>
                <a:cubicBezTo>
                  <a:pt x="385" y="213"/>
                  <a:pt x="385" y="213"/>
                  <a:pt x="385" y="213"/>
                </a:cubicBezTo>
                <a:cubicBezTo>
                  <a:pt x="385" y="216"/>
                  <a:pt x="385" y="216"/>
                  <a:pt x="385" y="216"/>
                </a:cubicBezTo>
                <a:cubicBezTo>
                  <a:pt x="386" y="216"/>
                  <a:pt x="386" y="216"/>
                  <a:pt x="386" y="216"/>
                </a:cubicBezTo>
                <a:cubicBezTo>
                  <a:pt x="386" y="218"/>
                  <a:pt x="386" y="218"/>
                  <a:pt x="386" y="218"/>
                </a:cubicBezTo>
                <a:cubicBezTo>
                  <a:pt x="385" y="219"/>
                  <a:pt x="385" y="219"/>
                  <a:pt x="385" y="219"/>
                </a:cubicBezTo>
                <a:cubicBezTo>
                  <a:pt x="385" y="219"/>
                  <a:pt x="385" y="219"/>
                  <a:pt x="385" y="219"/>
                </a:cubicBezTo>
                <a:cubicBezTo>
                  <a:pt x="385" y="220"/>
                  <a:pt x="385" y="220"/>
                  <a:pt x="385" y="220"/>
                </a:cubicBezTo>
                <a:cubicBezTo>
                  <a:pt x="385" y="220"/>
                  <a:pt x="385" y="220"/>
                  <a:pt x="385" y="220"/>
                </a:cubicBezTo>
                <a:cubicBezTo>
                  <a:pt x="384" y="221"/>
                  <a:pt x="384" y="221"/>
                  <a:pt x="384" y="221"/>
                </a:cubicBezTo>
                <a:cubicBezTo>
                  <a:pt x="384" y="221"/>
                  <a:pt x="384" y="221"/>
                  <a:pt x="384" y="221"/>
                </a:cubicBezTo>
                <a:cubicBezTo>
                  <a:pt x="384" y="222"/>
                  <a:pt x="384" y="222"/>
                  <a:pt x="384" y="222"/>
                </a:cubicBezTo>
                <a:cubicBezTo>
                  <a:pt x="384" y="223"/>
                  <a:pt x="384" y="223"/>
                  <a:pt x="384" y="223"/>
                </a:cubicBezTo>
                <a:cubicBezTo>
                  <a:pt x="384" y="224"/>
                  <a:pt x="384" y="224"/>
                  <a:pt x="384" y="224"/>
                </a:cubicBezTo>
                <a:cubicBezTo>
                  <a:pt x="384" y="224"/>
                  <a:pt x="384" y="224"/>
                  <a:pt x="384" y="224"/>
                </a:cubicBezTo>
                <a:cubicBezTo>
                  <a:pt x="385" y="225"/>
                  <a:pt x="385" y="225"/>
                  <a:pt x="385" y="225"/>
                </a:cubicBezTo>
                <a:cubicBezTo>
                  <a:pt x="385" y="228"/>
                  <a:pt x="385" y="228"/>
                  <a:pt x="385" y="228"/>
                </a:cubicBezTo>
                <a:cubicBezTo>
                  <a:pt x="387" y="229"/>
                  <a:pt x="387" y="229"/>
                  <a:pt x="387" y="229"/>
                </a:cubicBezTo>
                <a:cubicBezTo>
                  <a:pt x="387" y="230"/>
                  <a:pt x="387" y="230"/>
                  <a:pt x="387" y="230"/>
                </a:cubicBezTo>
                <a:cubicBezTo>
                  <a:pt x="390" y="229"/>
                  <a:pt x="390" y="229"/>
                  <a:pt x="390" y="229"/>
                </a:cubicBezTo>
                <a:cubicBezTo>
                  <a:pt x="390" y="229"/>
                  <a:pt x="390" y="229"/>
                  <a:pt x="390" y="229"/>
                </a:cubicBezTo>
                <a:cubicBezTo>
                  <a:pt x="391" y="229"/>
                  <a:pt x="391" y="229"/>
                  <a:pt x="391" y="229"/>
                </a:cubicBezTo>
                <a:cubicBezTo>
                  <a:pt x="391" y="228"/>
                  <a:pt x="391" y="228"/>
                  <a:pt x="391" y="228"/>
                </a:cubicBezTo>
                <a:cubicBezTo>
                  <a:pt x="391" y="227"/>
                  <a:pt x="391" y="227"/>
                  <a:pt x="391" y="227"/>
                </a:cubicBezTo>
                <a:cubicBezTo>
                  <a:pt x="392" y="227"/>
                  <a:pt x="392" y="227"/>
                  <a:pt x="392" y="227"/>
                </a:cubicBezTo>
                <a:cubicBezTo>
                  <a:pt x="392" y="225"/>
                  <a:pt x="392" y="225"/>
                  <a:pt x="392" y="225"/>
                </a:cubicBezTo>
                <a:cubicBezTo>
                  <a:pt x="393" y="224"/>
                  <a:pt x="393" y="224"/>
                  <a:pt x="393" y="224"/>
                </a:cubicBezTo>
                <a:cubicBezTo>
                  <a:pt x="393" y="223"/>
                  <a:pt x="393" y="223"/>
                  <a:pt x="393" y="223"/>
                </a:cubicBezTo>
                <a:cubicBezTo>
                  <a:pt x="393" y="222"/>
                  <a:pt x="393" y="222"/>
                  <a:pt x="393" y="222"/>
                </a:cubicBezTo>
                <a:cubicBezTo>
                  <a:pt x="393" y="221"/>
                  <a:pt x="393" y="221"/>
                  <a:pt x="393" y="221"/>
                </a:cubicBezTo>
                <a:cubicBezTo>
                  <a:pt x="394" y="220"/>
                  <a:pt x="394" y="220"/>
                  <a:pt x="394" y="220"/>
                </a:cubicBezTo>
                <a:cubicBezTo>
                  <a:pt x="394" y="219"/>
                  <a:pt x="394" y="219"/>
                  <a:pt x="394" y="219"/>
                </a:cubicBezTo>
                <a:cubicBezTo>
                  <a:pt x="394" y="218"/>
                  <a:pt x="394" y="218"/>
                  <a:pt x="394" y="218"/>
                </a:cubicBezTo>
                <a:cubicBezTo>
                  <a:pt x="394" y="216"/>
                  <a:pt x="394" y="216"/>
                  <a:pt x="394" y="216"/>
                </a:cubicBezTo>
                <a:cubicBezTo>
                  <a:pt x="395" y="216"/>
                  <a:pt x="395" y="216"/>
                  <a:pt x="395" y="216"/>
                </a:cubicBezTo>
                <a:cubicBezTo>
                  <a:pt x="395" y="214"/>
                  <a:pt x="395" y="214"/>
                  <a:pt x="395" y="214"/>
                </a:cubicBezTo>
                <a:cubicBezTo>
                  <a:pt x="396" y="213"/>
                  <a:pt x="396" y="213"/>
                  <a:pt x="396" y="213"/>
                </a:cubicBezTo>
                <a:cubicBezTo>
                  <a:pt x="396" y="211"/>
                  <a:pt x="396" y="211"/>
                  <a:pt x="396" y="211"/>
                </a:cubicBezTo>
                <a:cubicBezTo>
                  <a:pt x="396" y="211"/>
                  <a:pt x="396" y="211"/>
                  <a:pt x="396" y="211"/>
                </a:cubicBezTo>
                <a:cubicBezTo>
                  <a:pt x="396" y="210"/>
                  <a:pt x="396" y="210"/>
                  <a:pt x="396" y="210"/>
                </a:cubicBezTo>
                <a:cubicBezTo>
                  <a:pt x="396" y="209"/>
                  <a:pt x="396" y="209"/>
                  <a:pt x="396" y="209"/>
                </a:cubicBezTo>
                <a:cubicBezTo>
                  <a:pt x="397" y="209"/>
                  <a:pt x="396" y="210"/>
                  <a:pt x="397" y="208"/>
                </a:cubicBezTo>
                <a:cubicBezTo>
                  <a:pt x="397" y="205"/>
                  <a:pt x="397" y="205"/>
                  <a:pt x="397" y="205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203"/>
                  <a:pt x="396" y="203"/>
                  <a:pt x="396" y="203"/>
                </a:cubicBezTo>
                <a:cubicBezTo>
                  <a:pt x="396" y="202"/>
                  <a:pt x="396" y="202"/>
                  <a:pt x="396" y="202"/>
                </a:cubicBezTo>
                <a:cubicBezTo>
                  <a:pt x="395" y="202"/>
                  <a:pt x="395" y="202"/>
                  <a:pt x="395" y="202"/>
                </a:cubicBezTo>
                <a:cubicBezTo>
                  <a:pt x="394" y="202"/>
                  <a:pt x="394" y="202"/>
                  <a:pt x="394" y="202"/>
                </a:cubicBezTo>
                <a:cubicBezTo>
                  <a:pt x="394" y="203"/>
                  <a:pt x="394" y="201"/>
                  <a:pt x="394" y="204"/>
                </a:cubicBezTo>
                <a:close/>
                <a:moveTo>
                  <a:pt x="517" y="162"/>
                </a:moveTo>
                <a:cubicBezTo>
                  <a:pt x="517" y="162"/>
                  <a:pt x="517" y="162"/>
                  <a:pt x="517" y="162"/>
                </a:cubicBezTo>
                <a:cubicBezTo>
                  <a:pt x="517" y="163"/>
                  <a:pt x="517" y="163"/>
                  <a:pt x="517" y="163"/>
                </a:cubicBezTo>
                <a:cubicBezTo>
                  <a:pt x="516" y="163"/>
                  <a:pt x="516" y="163"/>
                  <a:pt x="516" y="163"/>
                </a:cubicBezTo>
                <a:cubicBezTo>
                  <a:pt x="515" y="164"/>
                  <a:pt x="515" y="164"/>
                  <a:pt x="515" y="164"/>
                </a:cubicBezTo>
                <a:cubicBezTo>
                  <a:pt x="515" y="165"/>
                  <a:pt x="515" y="165"/>
                  <a:pt x="515" y="165"/>
                </a:cubicBezTo>
                <a:cubicBezTo>
                  <a:pt x="514" y="165"/>
                  <a:pt x="515" y="165"/>
                  <a:pt x="513" y="166"/>
                </a:cubicBezTo>
                <a:cubicBezTo>
                  <a:pt x="513" y="166"/>
                  <a:pt x="513" y="166"/>
                  <a:pt x="512" y="166"/>
                </a:cubicBezTo>
                <a:cubicBezTo>
                  <a:pt x="512" y="167"/>
                  <a:pt x="512" y="167"/>
                  <a:pt x="512" y="167"/>
                </a:cubicBezTo>
                <a:cubicBezTo>
                  <a:pt x="511" y="168"/>
                  <a:pt x="511" y="168"/>
                  <a:pt x="511" y="168"/>
                </a:cubicBezTo>
                <a:cubicBezTo>
                  <a:pt x="510" y="169"/>
                  <a:pt x="510" y="169"/>
                  <a:pt x="510" y="169"/>
                </a:cubicBezTo>
                <a:cubicBezTo>
                  <a:pt x="509" y="169"/>
                  <a:pt x="509" y="169"/>
                  <a:pt x="509" y="169"/>
                </a:cubicBezTo>
                <a:cubicBezTo>
                  <a:pt x="508" y="170"/>
                  <a:pt x="508" y="170"/>
                  <a:pt x="508" y="170"/>
                </a:cubicBezTo>
                <a:cubicBezTo>
                  <a:pt x="508" y="171"/>
                  <a:pt x="508" y="171"/>
                  <a:pt x="508" y="171"/>
                </a:cubicBezTo>
                <a:cubicBezTo>
                  <a:pt x="507" y="172"/>
                  <a:pt x="507" y="172"/>
                  <a:pt x="507" y="172"/>
                </a:cubicBezTo>
                <a:cubicBezTo>
                  <a:pt x="506" y="172"/>
                  <a:pt x="506" y="172"/>
                  <a:pt x="506" y="172"/>
                </a:cubicBezTo>
                <a:cubicBezTo>
                  <a:pt x="505" y="172"/>
                  <a:pt x="505" y="172"/>
                  <a:pt x="505" y="172"/>
                </a:cubicBezTo>
                <a:cubicBezTo>
                  <a:pt x="503" y="172"/>
                  <a:pt x="504" y="172"/>
                  <a:pt x="503" y="173"/>
                </a:cubicBezTo>
                <a:cubicBezTo>
                  <a:pt x="503" y="175"/>
                  <a:pt x="503" y="175"/>
                  <a:pt x="503" y="175"/>
                </a:cubicBezTo>
                <a:cubicBezTo>
                  <a:pt x="503" y="176"/>
                  <a:pt x="503" y="176"/>
                  <a:pt x="503" y="176"/>
                </a:cubicBezTo>
                <a:cubicBezTo>
                  <a:pt x="505" y="178"/>
                  <a:pt x="505" y="178"/>
                  <a:pt x="505" y="178"/>
                </a:cubicBezTo>
                <a:cubicBezTo>
                  <a:pt x="505" y="179"/>
                  <a:pt x="505" y="179"/>
                  <a:pt x="505" y="179"/>
                </a:cubicBezTo>
                <a:cubicBezTo>
                  <a:pt x="505" y="179"/>
                  <a:pt x="505" y="179"/>
                  <a:pt x="505" y="179"/>
                </a:cubicBezTo>
                <a:cubicBezTo>
                  <a:pt x="505" y="181"/>
                  <a:pt x="505" y="181"/>
                  <a:pt x="505" y="181"/>
                </a:cubicBezTo>
                <a:cubicBezTo>
                  <a:pt x="506" y="182"/>
                  <a:pt x="506" y="182"/>
                  <a:pt x="506" y="182"/>
                </a:cubicBezTo>
                <a:cubicBezTo>
                  <a:pt x="508" y="182"/>
                  <a:pt x="508" y="182"/>
                  <a:pt x="508" y="182"/>
                </a:cubicBezTo>
                <a:cubicBezTo>
                  <a:pt x="508" y="182"/>
                  <a:pt x="508" y="182"/>
                  <a:pt x="508" y="182"/>
                </a:cubicBezTo>
                <a:cubicBezTo>
                  <a:pt x="509" y="183"/>
                  <a:pt x="509" y="183"/>
                  <a:pt x="509" y="183"/>
                </a:cubicBezTo>
                <a:cubicBezTo>
                  <a:pt x="510" y="183"/>
                  <a:pt x="510" y="183"/>
                  <a:pt x="511" y="182"/>
                </a:cubicBezTo>
                <a:cubicBezTo>
                  <a:pt x="512" y="183"/>
                  <a:pt x="512" y="183"/>
                  <a:pt x="512" y="183"/>
                </a:cubicBezTo>
                <a:cubicBezTo>
                  <a:pt x="513" y="183"/>
                  <a:pt x="513" y="183"/>
                  <a:pt x="513" y="183"/>
                </a:cubicBezTo>
                <a:cubicBezTo>
                  <a:pt x="514" y="184"/>
                  <a:pt x="514" y="184"/>
                  <a:pt x="514" y="184"/>
                </a:cubicBezTo>
                <a:cubicBezTo>
                  <a:pt x="514" y="184"/>
                  <a:pt x="514" y="184"/>
                  <a:pt x="514" y="184"/>
                </a:cubicBezTo>
                <a:cubicBezTo>
                  <a:pt x="515" y="184"/>
                  <a:pt x="515" y="184"/>
                  <a:pt x="515" y="184"/>
                </a:cubicBezTo>
                <a:cubicBezTo>
                  <a:pt x="516" y="184"/>
                  <a:pt x="516" y="184"/>
                  <a:pt x="516" y="184"/>
                </a:cubicBezTo>
                <a:cubicBezTo>
                  <a:pt x="517" y="183"/>
                  <a:pt x="517" y="183"/>
                  <a:pt x="517" y="183"/>
                </a:cubicBezTo>
                <a:cubicBezTo>
                  <a:pt x="517" y="182"/>
                  <a:pt x="517" y="182"/>
                  <a:pt x="517" y="182"/>
                </a:cubicBezTo>
                <a:cubicBezTo>
                  <a:pt x="517" y="182"/>
                  <a:pt x="517" y="182"/>
                  <a:pt x="517" y="182"/>
                </a:cubicBezTo>
                <a:cubicBezTo>
                  <a:pt x="517" y="180"/>
                  <a:pt x="517" y="180"/>
                  <a:pt x="518" y="179"/>
                </a:cubicBezTo>
                <a:cubicBezTo>
                  <a:pt x="518" y="178"/>
                  <a:pt x="518" y="178"/>
                  <a:pt x="518" y="178"/>
                </a:cubicBezTo>
                <a:cubicBezTo>
                  <a:pt x="518" y="178"/>
                  <a:pt x="518" y="178"/>
                  <a:pt x="518" y="178"/>
                </a:cubicBezTo>
                <a:cubicBezTo>
                  <a:pt x="519" y="177"/>
                  <a:pt x="519" y="177"/>
                  <a:pt x="519" y="177"/>
                </a:cubicBezTo>
                <a:cubicBezTo>
                  <a:pt x="519" y="175"/>
                  <a:pt x="519" y="175"/>
                  <a:pt x="519" y="175"/>
                </a:cubicBezTo>
                <a:cubicBezTo>
                  <a:pt x="520" y="175"/>
                  <a:pt x="520" y="175"/>
                  <a:pt x="520" y="175"/>
                </a:cubicBezTo>
                <a:cubicBezTo>
                  <a:pt x="520" y="174"/>
                  <a:pt x="518" y="174"/>
                  <a:pt x="521" y="174"/>
                </a:cubicBezTo>
                <a:cubicBezTo>
                  <a:pt x="521" y="173"/>
                  <a:pt x="521" y="173"/>
                  <a:pt x="521" y="173"/>
                </a:cubicBezTo>
                <a:cubicBezTo>
                  <a:pt x="520" y="172"/>
                  <a:pt x="520" y="172"/>
                  <a:pt x="520" y="172"/>
                </a:cubicBezTo>
                <a:cubicBezTo>
                  <a:pt x="519" y="172"/>
                  <a:pt x="520" y="173"/>
                  <a:pt x="520" y="170"/>
                </a:cubicBezTo>
                <a:cubicBezTo>
                  <a:pt x="520" y="170"/>
                  <a:pt x="520" y="170"/>
                  <a:pt x="520" y="170"/>
                </a:cubicBezTo>
                <a:cubicBezTo>
                  <a:pt x="519" y="169"/>
                  <a:pt x="519" y="169"/>
                  <a:pt x="519" y="169"/>
                </a:cubicBezTo>
                <a:cubicBezTo>
                  <a:pt x="519" y="169"/>
                  <a:pt x="519" y="169"/>
                  <a:pt x="519" y="169"/>
                </a:cubicBezTo>
                <a:cubicBezTo>
                  <a:pt x="519" y="168"/>
                  <a:pt x="519" y="168"/>
                  <a:pt x="519" y="168"/>
                </a:cubicBezTo>
                <a:cubicBezTo>
                  <a:pt x="519" y="168"/>
                  <a:pt x="520" y="169"/>
                  <a:pt x="519" y="167"/>
                </a:cubicBezTo>
                <a:cubicBezTo>
                  <a:pt x="520" y="167"/>
                  <a:pt x="520" y="167"/>
                  <a:pt x="520" y="167"/>
                </a:cubicBezTo>
                <a:cubicBezTo>
                  <a:pt x="521" y="166"/>
                  <a:pt x="521" y="166"/>
                  <a:pt x="521" y="166"/>
                </a:cubicBezTo>
                <a:cubicBezTo>
                  <a:pt x="521" y="166"/>
                  <a:pt x="521" y="166"/>
                  <a:pt x="521" y="166"/>
                </a:cubicBezTo>
                <a:cubicBezTo>
                  <a:pt x="521" y="165"/>
                  <a:pt x="521" y="165"/>
                  <a:pt x="521" y="165"/>
                </a:cubicBezTo>
                <a:cubicBezTo>
                  <a:pt x="522" y="165"/>
                  <a:pt x="522" y="165"/>
                  <a:pt x="522" y="165"/>
                </a:cubicBezTo>
                <a:cubicBezTo>
                  <a:pt x="521" y="164"/>
                  <a:pt x="521" y="164"/>
                  <a:pt x="521" y="164"/>
                </a:cubicBezTo>
                <a:cubicBezTo>
                  <a:pt x="521" y="164"/>
                  <a:pt x="521" y="164"/>
                  <a:pt x="521" y="164"/>
                </a:cubicBezTo>
                <a:cubicBezTo>
                  <a:pt x="520" y="163"/>
                  <a:pt x="520" y="163"/>
                  <a:pt x="520" y="163"/>
                </a:cubicBezTo>
                <a:cubicBezTo>
                  <a:pt x="520" y="163"/>
                  <a:pt x="520" y="163"/>
                  <a:pt x="520" y="163"/>
                </a:cubicBezTo>
                <a:cubicBezTo>
                  <a:pt x="519" y="162"/>
                  <a:pt x="519" y="162"/>
                  <a:pt x="519" y="162"/>
                </a:cubicBezTo>
                <a:cubicBezTo>
                  <a:pt x="518" y="161"/>
                  <a:pt x="518" y="161"/>
                  <a:pt x="518" y="161"/>
                </a:cubicBezTo>
                <a:cubicBezTo>
                  <a:pt x="517" y="162"/>
                  <a:pt x="517" y="162"/>
                  <a:pt x="517" y="162"/>
                </a:cubicBezTo>
                <a:close/>
                <a:moveTo>
                  <a:pt x="545" y="177"/>
                </a:moveTo>
                <a:cubicBezTo>
                  <a:pt x="544" y="177"/>
                  <a:pt x="544" y="177"/>
                  <a:pt x="544" y="177"/>
                </a:cubicBezTo>
                <a:cubicBezTo>
                  <a:pt x="544" y="178"/>
                  <a:pt x="544" y="178"/>
                  <a:pt x="544" y="178"/>
                </a:cubicBezTo>
                <a:cubicBezTo>
                  <a:pt x="543" y="178"/>
                  <a:pt x="543" y="178"/>
                  <a:pt x="543" y="178"/>
                </a:cubicBezTo>
                <a:cubicBezTo>
                  <a:pt x="544" y="179"/>
                  <a:pt x="543" y="178"/>
                  <a:pt x="544" y="179"/>
                </a:cubicBezTo>
                <a:cubicBezTo>
                  <a:pt x="544" y="179"/>
                  <a:pt x="544" y="179"/>
                  <a:pt x="544" y="179"/>
                </a:cubicBezTo>
                <a:cubicBezTo>
                  <a:pt x="544" y="179"/>
                  <a:pt x="544" y="179"/>
                  <a:pt x="544" y="179"/>
                </a:cubicBezTo>
                <a:cubicBezTo>
                  <a:pt x="545" y="181"/>
                  <a:pt x="545" y="181"/>
                  <a:pt x="545" y="181"/>
                </a:cubicBezTo>
                <a:cubicBezTo>
                  <a:pt x="547" y="181"/>
                  <a:pt x="547" y="181"/>
                  <a:pt x="547" y="181"/>
                </a:cubicBezTo>
                <a:cubicBezTo>
                  <a:pt x="546" y="182"/>
                  <a:pt x="546" y="182"/>
                  <a:pt x="546" y="182"/>
                </a:cubicBezTo>
                <a:cubicBezTo>
                  <a:pt x="546" y="183"/>
                  <a:pt x="546" y="183"/>
                  <a:pt x="546" y="183"/>
                </a:cubicBezTo>
                <a:cubicBezTo>
                  <a:pt x="547" y="184"/>
                  <a:pt x="547" y="184"/>
                  <a:pt x="547" y="184"/>
                </a:cubicBezTo>
                <a:cubicBezTo>
                  <a:pt x="547" y="185"/>
                  <a:pt x="547" y="185"/>
                  <a:pt x="547" y="185"/>
                </a:cubicBezTo>
                <a:cubicBezTo>
                  <a:pt x="548" y="184"/>
                  <a:pt x="548" y="184"/>
                  <a:pt x="548" y="184"/>
                </a:cubicBezTo>
                <a:cubicBezTo>
                  <a:pt x="548" y="184"/>
                  <a:pt x="548" y="184"/>
                  <a:pt x="548" y="184"/>
                </a:cubicBezTo>
                <a:cubicBezTo>
                  <a:pt x="551" y="185"/>
                  <a:pt x="549" y="185"/>
                  <a:pt x="552" y="185"/>
                </a:cubicBezTo>
                <a:cubicBezTo>
                  <a:pt x="553" y="186"/>
                  <a:pt x="553" y="186"/>
                  <a:pt x="553" y="186"/>
                </a:cubicBezTo>
                <a:cubicBezTo>
                  <a:pt x="555" y="186"/>
                  <a:pt x="555" y="186"/>
                  <a:pt x="555" y="186"/>
                </a:cubicBezTo>
                <a:cubicBezTo>
                  <a:pt x="556" y="188"/>
                  <a:pt x="556" y="188"/>
                  <a:pt x="556" y="188"/>
                </a:cubicBezTo>
                <a:cubicBezTo>
                  <a:pt x="556" y="188"/>
                  <a:pt x="556" y="188"/>
                  <a:pt x="556" y="188"/>
                </a:cubicBezTo>
                <a:cubicBezTo>
                  <a:pt x="557" y="189"/>
                  <a:pt x="557" y="189"/>
                  <a:pt x="557" y="189"/>
                </a:cubicBezTo>
                <a:cubicBezTo>
                  <a:pt x="557" y="189"/>
                  <a:pt x="557" y="189"/>
                  <a:pt x="557" y="189"/>
                </a:cubicBezTo>
                <a:cubicBezTo>
                  <a:pt x="557" y="191"/>
                  <a:pt x="557" y="191"/>
                  <a:pt x="557" y="191"/>
                </a:cubicBezTo>
                <a:cubicBezTo>
                  <a:pt x="557" y="191"/>
                  <a:pt x="557" y="191"/>
                  <a:pt x="557" y="191"/>
                </a:cubicBezTo>
                <a:cubicBezTo>
                  <a:pt x="556" y="192"/>
                  <a:pt x="556" y="192"/>
                  <a:pt x="556" y="192"/>
                </a:cubicBezTo>
                <a:cubicBezTo>
                  <a:pt x="556" y="194"/>
                  <a:pt x="556" y="194"/>
                  <a:pt x="556" y="194"/>
                </a:cubicBezTo>
                <a:cubicBezTo>
                  <a:pt x="557" y="194"/>
                  <a:pt x="557" y="194"/>
                  <a:pt x="557" y="194"/>
                </a:cubicBezTo>
                <a:cubicBezTo>
                  <a:pt x="558" y="193"/>
                  <a:pt x="558" y="193"/>
                  <a:pt x="558" y="193"/>
                </a:cubicBezTo>
                <a:cubicBezTo>
                  <a:pt x="560" y="193"/>
                  <a:pt x="560" y="193"/>
                  <a:pt x="560" y="193"/>
                </a:cubicBezTo>
                <a:cubicBezTo>
                  <a:pt x="562" y="195"/>
                  <a:pt x="562" y="195"/>
                  <a:pt x="562" y="195"/>
                </a:cubicBezTo>
                <a:cubicBezTo>
                  <a:pt x="562" y="195"/>
                  <a:pt x="562" y="195"/>
                  <a:pt x="562" y="195"/>
                </a:cubicBezTo>
                <a:cubicBezTo>
                  <a:pt x="565" y="195"/>
                  <a:pt x="565" y="195"/>
                  <a:pt x="565" y="195"/>
                </a:cubicBezTo>
                <a:cubicBezTo>
                  <a:pt x="566" y="195"/>
                  <a:pt x="566" y="195"/>
                  <a:pt x="566" y="195"/>
                </a:cubicBezTo>
                <a:cubicBezTo>
                  <a:pt x="566" y="192"/>
                  <a:pt x="566" y="194"/>
                  <a:pt x="567" y="192"/>
                </a:cubicBezTo>
                <a:cubicBezTo>
                  <a:pt x="569" y="192"/>
                  <a:pt x="569" y="192"/>
                  <a:pt x="570" y="192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1" y="194"/>
                  <a:pt x="570" y="193"/>
                  <a:pt x="571" y="194"/>
                </a:cubicBezTo>
                <a:cubicBezTo>
                  <a:pt x="572" y="195"/>
                  <a:pt x="572" y="195"/>
                  <a:pt x="572" y="195"/>
                </a:cubicBezTo>
                <a:cubicBezTo>
                  <a:pt x="574" y="197"/>
                  <a:pt x="574" y="197"/>
                  <a:pt x="574" y="197"/>
                </a:cubicBezTo>
                <a:cubicBezTo>
                  <a:pt x="575" y="197"/>
                  <a:pt x="575" y="197"/>
                  <a:pt x="575" y="197"/>
                </a:cubicBezTo>
                <a:cubicBezTo>
                  <a:pt x="576" y="198"/>
                  <a:pt x="576" y="198"/>
                  <a:pt x="576" y="198"/>
                </a:cubicBezTo>
                <a:cubicBezTo>
                  <a:pt x="578" y="198"/>
                  <a:pt x="578" y="198"/>
                  <a:pt x="578" y="198"/>
                </a:cubicBezTo>
                <a:cubicBezTo>
                  <a:pt x="578" y="198"/>
                  <a:pt x="578" y="198"/>
                  <a:pt x="578" y="198"/>
                </a:cubicBezTo>
                <a:cubicBezTo>
                  <a:pt x="579" y="198"/>
                  <a:pt x="579" y="198"/>
                  <a:pt x="579" y="198"/>
                </a:cubicBezTo>
                <a:cubicBezTo>
                  <a:pt x="579" y="198"/>
                  <a:pt x="579" y="198"/>
                  <a:pt x="579" y="198"/>
                </a:cubicBezTo>
                <a:cubicBezTo>
                  <a:pt x="579" y="197"/>
                  <a:pt x="579" y="197"/>
                  <a:pt x="579" y="197"/>
                </a:cubicBezTo>
                <a:cubicBezTo>
                  <a:pt x="579" y="197"/>
                  <a:pt x="579" y="197"/>
                  <a:pt x="579" y="197"/>
                </a:cubicBezTo>
                <a:cubicBezTo>
                  <a:pt x="579" y="195"/>
                  <a:pt x="579" y="195"/>
                  <a:pt x="579" y="195"/>
                </a:cubicBezTo>
                <a:cubicBezTo>
                  <a:pt x="578" y="197"/>
                  <a:pt x="578" y="197"/>
                  <a:pt x="578" y="197"/>
                </a:cubicBezTo>
                <a:cubicBezTo>
                  <a:pt x="578" y="196"/>
                  <a:pt x="578" y="196"/>
                  <a:pt x="578" y="196"/>
                </a:cubicBezTo>
                <a:cubicBezTo>
                  <a:pt x="577" y="196"/>
                  <a:pt x="577" y="196"/>
                  <a:pt x="577" y="196"/>
                </a:cubicBezTo>
                <a:cubicBezTo>
                  <a:pt x="576" y="195"/>
                  <a:pt x="576" y="195"/>
                  <a:pt x="576" y="195"/>
                </a:cubicBezTo>
                <a:cubicBezTo>
                  <a:pt x="576" y="195"/>
                  <a:pt x="576" y="195"/>
                  <a:pt x="576" y="195"/>
                </a:cubicBezTo>
                <a:cubicBezTo>
                  <a:pt x="575" y="194"/>
                  <a:pt x="575" y="194"/>
                  <a:pt x="575" y="194"/>
                </a:cubicBezTo>
                <a:cubicBezTo>
                  <a:pt x="574" y="191"/>
                  <a:pt x="574" y="192"/>
                  <a:pt x="573" y="191"/>
                </a:cubicBezTo>
                <a:cubicBezTo>
                  <a:pt x="573" y="190"/>
                  <a:pt x="573" y="190"/>
                  <a:pt x="573" y="190"/>
                </a:cubicBezTo>
                <a:cubicBezTo>
                  <a:pt x="574" y="189"/>
                  <a:pt x="574" y="189"/>
                  <a:pt x="574" y="189"/>
                </a:cubicBezTo>
                <a:cubicBezTo>
                  <a:pt x="574" y="189"/>
                  <a:pt x="574" y="189"/>
                  <a:pt x="574" y="189"/>
                </a:cubicBezTo>
                <a:cubicBezTo>
                  <a:pt x="574" y="188"/>
                  <a:pt x="574" y="188"/>
                  <a:pt x="574" y="188"/>
                </a:cubicBezTo>
                <a:cubicBezTo>
                  <a:pt x="573" y="188"/>
                  <a:pt x="573" y="188"/>
                  <a:pt x="573" y="188"/>
                </a:cubicBezTo>
                <a:cubicBezTo>
                  <a:pt x="573" y="188"/>
                  <a:pt x="573" y="188"/>
                  <a:pt x="573" y="188"/>
                </a:cubicBezTo>
                <a:cubicBezTo>
                  <a:pt x="572" y="188"/>
                  <a:pt x="572" y="188"/>
                  <a:pt x="572" y="188"/>
                </a:cubicBezTo>
                <a:cubicBezTo>
                  <a:pt x="572" y="188"/>
                  <a:pt x="572" y="188"/>
                  <a:pt x="572" y="188"/>
                </a:cubicBezTo>
                <a:cubicBezTo>
                  <a:pt x="571" y="188"/>
                  <a:pt x="571" y="188"/>
                  <a:pt x="571" y="188"/>
                </a:cubicBezTo>
                <a:cubicBezTo>
                  <a:pt x="571" y="187"/>
                  <a:pt x="571" y="187"/>
                  <a:pt x="571" y="187"/>
                </a:cubicBezTo>
                <a:cubicBezTo>
                  <a:pt x="570" y="185"/>
                  <a:pt x="570" y="186"/>
                  <a:pt x="569" y="185"/>
                </a:cubicBezTo>
                <a:cubicBezTo>
                  <a:pt x="568" y="184"/>
                  <a:pt x="568" y="184"/>
                  <a:pt x="568" y="184"/>
                </a:cubicBezTo>
                <a:cubicBezTo>
                  <a:pt x="567" y="184"/>
                  <a:pt x="567" y="184"/>
                  <a:pt x="567" y="184"/>
                </a:cubicBezTo>
                <a:cubicBezTo>
                  <a:pt x="566" y="183"/>
                  <a:pt x="566" y="183"/>
                  <a:pt x="566" y="183"/>
                </a:cubicBezTo>
                <a:cubicBezTo>
                  <a:pt x="566" y="183"/>
                  <a:pt x="566" y="183"/>
                  <a:pt x="566" y="183"/>
                </a:cubicBezTo>
                <a:cubicBezTo>
                  <a:pt x="565" y="182"/>
                  <a:pt x="565" y="182"/>
                  <a:pt x="565" y="182"/>
                </a:cubicBezTo>
                <a:cubicBezTo>
                  <a:pt x="564" y="182"/>
                  <a:pt x="564" y="182"/>
                  <a:pt x="564" y="182"/>
                </a:cubicBezTo>
                <a:cubicBezTo>
                  <a:pt x="563" y="182"/>
                  <a:pt x="563" y="182"/>
                  <a:pt x="563" y="182"/>
                </a:cubicBezTo>
                <a:cubicBezTo>
                  <a:pt x="563" y="182"/>
                  <a:pt x="563" y="182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61" y="181"/>
                  <a:pt x="561" y="181"/>
                  <a:pt x="559" y="181"/>
                </a:cubicBezTo>
                <a:cubicBezTo>
                  <a:pt x="559" y="180"/>
                  <a:pt x="559" y="180"/>
                  <a:pt x="559" y="180"/>
                </a:cubicBezTo>
                <a:cubicBezTo>
                  <a:pt x="558" y="180"/>
                  <a:pt x="558" y="180"/>
                  <a:pt x="558" y="180"/>
                </a:cubicBezTo>
                <a:cubicBezTo>
                  <a:pt x="557" y="179"/>
                  <a:pt x="557" y="179"/>
                  <a:pt x="557" y="179"/>
                </a:cubicBezTo>
                <a:cubicBezTo>
                  <a:pt x="557" y="179"/>
                  <a:pt x="557" y="179"/>
                  <a:pt x="557" y="179"/>
                </a:cubicBezTo>
                <a:cubicBezTo>
                  <a:pt x="556" y="179"/>
                  <a:pt x="556" y="179"/>
                  <a:pt x="556" y="179"/>
                </a:cubicBezTo>
                <a:cubicBezTo>
                  <a:pt x="555" y="179"/>
                  <a:pt x="555" y="179"/>
                  <a:pt x="554" y="180"/>
                </a:cubicBezTo>
                <a:cubicBezTo>
                  <a:pt x="553" y="180"/>
                  <a:pt x="553" y="180"/>
                  <a:pt x="553" y="180"/>
                </a:cubicBezTo>
                <a:cubicBezTo>
                  <a:pt x="553" y="179"/>
                  <a:pt x="553" y="179"/>
                  <a:pt x="553" y="179"/>
                </a:cubicBezTo>
                <a:cubicBezTo>
                  <a:pt x="553" y="179"/>
                  <a:pt x="553" y="179"/>
                  <a:pt x="553" y="179"/>
                </a:cubicBezTo>
                <a:cubicBezTo>
                  <a:pt x="553" y="180"/>
                  <a:pt x="553" y="180"/>
                  <a:pt x="553" y="180"/>
                </a:cubicBezTo>
                <a:cubicBezTo>
                  <a:pt x="553" y="180"/>
                  <a:pt x="553" y="180"/>
                  <a:pt x="553" y="180"/>
                </a:cubicBezTo>
                <a:cubicBezTo>
                  <a:pt x="553" y="181"/>
                  <a:pt x="553" y="181"/>
                  <a:pt x="553" y="181"/>
                </a:cubicBezTo>
                <a:cubicBezTo>
                  <a:pt x="553" y="181"/>
                  <a:pt x="553" y="181"/>
                  <a:pt x="553" y="181"/>
                </a:cubicBezTo>
                <a:cubicBezTo>
                  <a:pt x="551" y="183"/>
                  <a:pt x="551" y="183"/>
                  <a:pt x="551" y="183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50" y="181"/>
                  <a:pt x="550" y="181"/>
                  <a:pt x="550" y="181"/>
                </a:cubicBezTo>
                <a:cubicBezTo>
                  <a:pt x="549" y="179"/>
                  <a:pt x="550" y="179"/>
                  <a:pt x="549" y="178"/>
                </a:cubicBezTo>
                <a:cubicBezTo>
                  <a:pt x="547" y="178"/>
                  <a:pt x="547" y="178"/>
                  <a:pt x="547" y="178"/>
                </a:cubicBezTo>
                <a:cubicBezTo>
                  <a:pt x="547" y="176"/>
                  <a:pt x="547" y="176"/>
                  <a:pt x="547" y="176"/>
                </a:cubicBezTo>
                <a:cubicBezTo>
                  <a:pt x="546" y="176"/>
                  <a:pt x="546" y="176"/>
                  <a:pt x="546" y="176"/>
                </a:cubicBezTo>
                <a:cubicBezTo>
                  <a:pt x="545" y="177"/>
                  <a:pt x="545" y="177"/>
                  <a:pt x="545" y="177"/>
                </a:cubicBezTo>
                <a:close/>
                <a:moveTo>
                  <a:pt x="563" y="199"/>
                </a:moveTo>
                <a:cubicBezTo>
                  <a:pt x="564" y="198"/>
                  <a:pt x="564" y="198"/>
                  <a:pt x="564" y="198"/>
                </a:cubicBezTo>
                <a:cubicBezTo>
                  <a:pt x="565" y="200"/>
                  <a:pt x="565" y="200"/>
                  <a:pt x="565" y="202"/>
                </a:cubicBezTo>
                <a:cubicBezTo>
                  <a:pt x="566" y="202"/>
                  <a:pt x="566" y="202"/>
                  <a:pt x="566" y="202"/>
                </a:cubicBezTo>
                <a:cubicBezTo>
                  <a:pt x="566" y="204"/>
                  <a:pt x="566" y="204"/>
                  <a:pt x="566" y="204"/>
                </a:cubicBezTo>
                <a:cubicBezTo>
                  <a:pt x="566" y="205"/>
                  <a:pt x="566" y="205"/>
                  <a:pt x="566" y="205"/>
                </a:cubicBezTo>
                <a:cubicBezTo>
                  <a:pt x="567" y="206"/>
                  <a:pt x="567" y="206"/>
                  <a:pt x="567" y="206"/>
                </a:cubicBezTo>
                <a:cubicBezTo>
                  <a:pt x="568" y="206"/>
                  <a:pt x="568" y="206"/>
                  <a:pt x="568" y="206"/>
                </a:cubicBezTo>
                <a:cubicBezTo>
                  <a:pt x="569" y="207"/>
                  <a:pt x="569" y="207"/>
                  <a:pt x="569" y="207"/>
                </a:cubicBezTo>
                <a:cubicBezTo>
                  <a:pt x="569" y="210"/>
                  <a:pt x="569" y="210"/>
                  <a:pt x="569" y="210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70" y="212"/>
                  <a:pt x="570" y="212"/>
                  <a:pt x="571" y="213"/>
                </a:cubicBezTo>
                <a:cubicBezTo>
                  <a:pt x="571" y="216"/>
                  <a:pt x="571" y="214"/>
                  <a:pt x="571" y="215"/>
                </a:cubicBezTo>
                <a:cubicBezTo>
                  <a:pt x="571" y="216"/>
                  <a:pt x="571" y="216"/>
                  <a:pt x="571" y="216"/>
                </a:cubicBezTo>
                <a:cubicBezTo>
                  <a:pt x="572" y="216"/>
                  <a:pt x="572" y="216"/>
                  <a:pt x="572" y="216"/>
                </a:cubicBezTo>
                <a:cubicBezTo>
                  <a:pt x="572" y="216"/>
                  <a:pt x="572" y="216"/>
                  <a:pt x="572" y="216"/>
                </a:cubicBezTo>
                <a:cubicBezTo>
                  <a:pt x="573" y="217"/>
                  <a:pt x="573" y="217"/>
                  <a:pt x="573" y="217"/>
                </a:cubicBezTo>
                <a:cubicBezTo>
                  <a:pt x="574" y="217"/>
                  <a:pt x="574" y="217"/>
                  <a:pt x="574" y="217"/>
                </a:cubicBezTo>
                <a:cubicBezTo>
                  <a:pt x="575" y="218"/>
                  <a:pt x="575" y="218"/>
                  <a:pt x="575" y="218"/>
                </a:cubicBezTo>
                <a:cubicBezTo>
                  <a:pt x="576" y="219"/>
                  <a:pt x="576" y="219"/>
                  <a:pt x="576" y="219"/>
                </a:cubicBezTo>
                <a:cubicBezTo>
                  <a:pt x="575" y="220"/>
                  <a:pt x="575" y="220"/>
                  <a:pt x="575" y="220"/>
                </a:cubicBezTo>
                <a:cubicBezTo>
                  <a:pt x="576" y="220"/>
                  <a:pt x="576" y="220"/>
                  <a:pt x="576" y="220"/>
                </a:cubicBezTo>
                <a:cubicBezTo>
                  <a:pt x="576" y="221"/>
                  <a:pt x="576" y="221"/>
                  <a:pt x="576" y="221"/>
                </a:cubicBezTo>
                <a:cubicBezTo>
                  <a:pt x="577" y="221"/>
                  <a:pt x="577" y="221"/>
                  <a:pt x="577" y="221"/>
                </a:cubicBezTo>
                <a:cubicBezTo>
                  <a:pt x="577" y="223"/>
                  <a:pt x="577" y="223"/>
                  <a:pt x="577" y="223"/>
                </a:cubicBezTo>
                <a:cubicBezTo>
                  <a:pt x="578" y="223"/>
                  <a:pt x="578" y="223"/>
                  <a:pt x="578" y="223"/>
                </a:cubicBezTo>
                <a:cubicBezTo>
                  <a:pt x="579" y="224"/>
                  <a:pt x="579" y="224"/>
                  <a:pt x="579" y="224"/>
                </a:cubicBezTo>
                <a:cubicBezTo>
                  <a:pt x="579" y="226"/>
                  <a:pt x="579" y="226"/>
                  <a:pt x="579" y="226"/>
                </a:cubicBezTo>
                <a:cubicBezTo>
                  <a:pt x="581" y="226"/>
                  <a:pt x="581" y="226"/>
                  <a:pt x="581" y="226"/>
                </a:cubicBezTo>
                <a:cubicBezTo>
                  <a:pt x="581" y="227"/>
                  <a:pt x="581" y="227"/>
                  <a:pt x="581" y="227"/>
                </a:cubicBezTo>
                <a:cubicBezTo>
                  <a:pt x="583" y="229"/>
                  <a:pt x="583" y="229"/>
                  <a:pt x="583" y="229"/>
                </a:cubicBezTo>
                <a:cubicBezTo>
                  <a:pt x="583" y="229"/>
                  <a:pt x="583" y="229"/>
                  <a:pt x="583" y="229"/>
                </a:cubicBezTo>
                <a:cubicBezTo>
                  <a:pt x="583" y="229"/>
                  <a:pt x="583" y="229"/>
                  <a:pt x="584" y="229"/>
                </a:cubicBezTo>
                <a:cubicBezTo>
                  <a:pt x="583" y="230"/>
                  <a:pt x="583" y="230"/>
                  <a:pt x="583" y="230"/>
                </a:cubicBezTo>
                <a:cubicBezTo>
                  <a:pt x="583" y="230"/>
                  <a:pt x="583" y="230"/>
                  <a:pt x="583" y="230"/>
                </a:cubicBezTo>
                <a:cubicBezTo>
                  <a:pt x="584" y="231"/>
                  <a:pt x="584" y="231"/>
                  <a:pt x="584" y="231"/>
                </a:cubicBezTo>
                <a:cubicBezTo>
                  <a:pt x="584" y="233"/>
                  <a:pt x="584" y="233"/>
                  <a:pt x="584" y="233"/>
                </a:cubicBezTo>
                <a:cubicBezTo>
                  <a:pt x="584" y="235"/>
                  <a:pt x="584" y="235"/>
                  <a:pt x="584" y="235"/>
                </a:cubicBezTo>
                <a:cubicBezTo>
                  <a:pt x="584" y="237"/>
                  <a:pt x="584" y="237"/>
                  <a:pt x="584" y="237"/>
                </a:cubicBezTo>
                <a:cubicBezTo>
                  <a:pt x="584" y="238"/>
                  <a:pt x="584" y="236"/>
                  <a:pt x="584" y="239"/>
                </a:cubicBezTo>
                <a:cubicBezTo>
                  <a:pt x="584" y="240"/>
                  <a:pt x="584" y="240"/>
                  <a:pt x="584" y="240"/>
                </a:cubicBezTo>
                <a:cubicBezTo>
                  <a:pt x="583" y="241"/>
                  <a:pt x="583" y="239"/>
                  <a:pt x="583" y="242"/>
                </a:cubicBezTo>
                <a:cubicBezTo>
                  <a:pt x="583" y="243"/>
                  <a:pt x="583" y="243"/>
                  <a:pt x="583" y="243"/>
                </a:cubicBezTo>
                <a:cubicBezTo>
                  <a:pt x="582" y="243"/>
                  <a:pt x="582" y="243"/>
                  <a:pt x="582" y="243"/>
                </a:cubicBezTo>
                <a:cubicBezTo>
                  <a:pt x="582" y="246"/>
                  <a:pt x="582" y="245"/>
                  <a:pt x="581" y="246"/>
                </a:cubicBezTo>
                <a:cubicBezTo>
                  <a:pt x="580" y="247"/>
                  <a:pt x="580" y="247"/>
                  <a:pt x="580" y="247"/>
                </a:cubicBezTo>
                <a:cubicBezTo>
                  <a:pt x="580" y="248"/>
                  <a:pt x="580" y="248"/>
                  <a:pt x="580" y="248"/>
                </a:cubicBezTo>
                <a:cubicBezTo>
                  <a:pt x="579" y="249"/>
                  <a:pt x="579" y="249"/>
                  <a:pt x="579" y="249"/>
                </a:cubicBezTo>
                <a:cubicBezTo>
                  <a:pt x="579" y="250"/>
                  <a:pt x="579" y="250"/>
                  <a:pt x="579" y="251"/>
                </a:cubicBezTo>
                <a:cubicBezTo>
                  <a:pt x="578" y="251"/>
                  <a:pt x="578" y="251"/>
                  <a:pt x="578" y="251"/>
                </a:cubicBezTo>
                <a:cubicBezTo>
                  <a:pt x="578" y="253"/>
                  <a:pt x="578" y="253"/>
                  <a:pt x="578" y="253"/>
                </a:cubicBezTo>
                <a:cubicBezTo>
                  <a:pt x="578" y="254"/>
                  <a:pt x="578" y="252"/>
                  <a:pt x="578" y="255"/>
                </a:cubicBezTo>
                <a:cubicBezTo>
                  <a:pt x="577" y="255"/>
                  <a:pt x="577" y="255"/>
                  <a:pt x="577" y="255"/>
                </a:cubicBezTo>
                <a:cubicBezTo>
                  <a:pt x="576" y="256"/>
                  <a:pt x="576" y="256"/>
                  <a:pt x="576" y="256"/>
                </a:cubicBezTo>
                <a:cubicBezTo>
                  <a:pt x="574" y="256"/>
                  <a:pt x="574" y="256"/>
                  <a:pt x="574" y="256"/>
                </a:cubicBezTo>
                <a:cubicBezTo>
                  <a:pt x="573" y="256"/>
                  <a:pt x="573" y="256"/>
                  <a:pt x="573" y="256"/>
                </a:cubicBezTo>
                <a:cubicBezTo>
                  <a:pt x="572" y="257"/>
                  <a:pt x="572" y="257"/>
                  <a:pt x="572" y="257"/>
                </a:cubicBezTo>
                <a:cubicBezTo>
                  <a:pt x="572" y="258"/>
                  <a:pt x="572" y="257"/>
                  <a:pt x="571" y="258"/>
                </a:cubicBezTo>
                <a:cubicBezTo>
                  <a:pt x="569" y="257"/>
                  <a:pt x="569" y="257"/>
                  <a:pt x="569" y="257"/>
                </a:cubicBezTo>
                <a:cubicBezTo>
                  <a:pt x="569" y="256"/>
                  <a:pt x="569" y="256"/>
                  <a:pt x="569" y="256"/>
                </a:cubicBezTo>
                <a:cubicBezTo>
                  <a:pt x="568" y="256"/>
                  <a:pt x="568" y="256"/>
                  <a:pt x="568" y="256"/>
                </a:cubicBezTo>
                <a:cubicBezTo>
                  <a:pt x="568" y="256"/>
                  <a:pt x="568" y="256"/>
                  <a:pt x="568" y="256"/>
                </a:cubicBezTo>
                <a:cubicBezTo>
                  <a:pt x="566" y="258"/>
                  <a:pt x="566" y="258"/>
                  <a:pt x="566" y="258"/>
                </a:cubicBezTo>
                <a:cubicBezTo>
                  <a:pt x="565" y="258"/>
                  <a:pt x="565" y="258"/>
                  <a:pt x="565" y="258"/>
                </a:cubicBezTo>
                <a:cubicBezTo>
                  <a:pt x="565" y="257"/>
                  <a:pt x="565" y="257"/>
                  <a:pt x="565" y="257"/>
                </a:cubicBezTo>
                <a:cubicBezTo>
                  <a:pt x="564" y="257"/>
                  <a:pt x="564" y="257"/>
                  <a:pt x="564" y="257"/>
                </a:cubicBezTo>
                <a:cubicBezTo>
                  <a:pt x="563" y="256"/>
                  <a:pt x="563" y="256"/>
                  <a:pt x="563" y="256"/>
                </a:cubicBezTo>
                <a:cubicBezTo>
                  <a:pt x="562" y="256"/>
                  <a:pt x="562" y="256"/>
                  <a:pt x="562" y="256"/>
                </a:cubicBezTo>
                <a:cubicBezTo>
                  <a:pt x="561" y="256"/>
                  <a:pt x="561" y="256"/>
                  <a:pt x="561" y="256"/>
                </a:cubicBezTo>
                <a:cubicBezTo>
                  <a:pt x="560" y="256"/>
                  <a:pt x="560" y="256"/>
                  <a:pt x="560" y="256"/>
                </a:cubicBezTo>
                <a:cubicBezTo>
                  <a:pt x="559" y="255"/>
                  <a:pt x="559" y="255"/>
                  <a:pt x="559" y="255"/>
                </a:cubicBezTo>
                <a:cubicBezTo>
                  <a:pt x="559" y="254"/>
                  <a:pt x="559" y="254"/>
                  <a:pt x="559" y="254"/>
                </a:cubicBezTo>
                <a:cubicBezTo>
                  <a:pt x="559" y="254"/>
                  <a:pt x="559" y="254"/>
                  <a:pt x="559" y="254"/>
                </a:cubicBezTo>
                <a:cubicBezTo>
                  <a:pt x="559" y="253"/>
                  <a:pt x="559" y="253"/>
                  <a:pt x="559" y="253"/>
                </a:cubicBezTo>
                <a:cubicBezTo>
                  <a:pt x="559" y="252"/>
                  <a:pt x="559" y="252"/>
                  <a:pt x="559" y="252"/>
                </a:cubicBezTo>
                <a:cubicBezTo>
                  <a:pt x="559" y="252"/>
                  <a:pt x="559" y="252"/>
                  <a:pt x="559" y="252"/>
                </a:cubicBezTo>
                <a:cubicBezTo>
                  <a:pt x="558" y="251"/>
                  <a:pt x="558" y="251"/>
                  <a:pt x="558" y="251"/>
                </a:cubicBezTo>
                <a:cubicBezTo>
                  <a:pt x="557" y="251"/>
                  <a:pt x="559" y="250"/>
                  <a:pt x="556" y="251"/>
                </a:cubicBezTo>
                <a:cubicBezTo>
                  <a:pt x="556" y="250"/>
                  <a:pt x="556" y="250"/>
                  <a:pt x="556" y="250"/>
                </a:cubicBezTo>
                <a:cubicBezTo>
                  <a:pt x="557" y="249"/>
                  <a:pt x="557" y="249"/>
                  <a:pt x="557" y="249"/>
                </a:cubicBezTo>
                <a:cubicBezTo>
                  <a:pt x="556" y="249"/>
                  <a:pt x="556" y="249"/>
                  <a:pt x="556" y="249"/>
                </a:cubicBezTo>
                <a:cubicBezTo>
                  <a:pt x="555" y="250"/>
                  <a:pt x="555" y="250"/>
                  <a:pt x="555" y="250"/>
                </a:cubicBezTo>
                <a:cubicBezTo>
                  <a:pt x="554" y="250"/>
                  <a:pt x="554" y="250"/>
                  <a:pt x="554" y="250"/>
                </a:cubicBezTo>
                <a:cubicBezTo>
                  <a:pt x="555" y="249"/>
                  <a:pt x="555" y="249"/>
                  <a:pt x="555" y="249"/>
                </a:cubicBezTo>
                <a:cubicBezTo>
                  <a:pt x="555" y="248"/>
                  <a:pt x="555" y="248"/>
                  <a:pt x="555" y="248"/>
                </a:cubicBezTo>
                <a:cubicBezTo>
                  <a:pt x="555" y="247"/>
                  <a:pt x="555" y="247"/>
                  <a:pt x="555" y="247"/>
                </a:cubicBezTo>
                <a:cubicBezTo>
                  <a:pt x="555" y="247"/>
                  <a:pt x="555" y="247"/>
                  <a:pt x="555" y="247"/>
                </a:cubicBezTo>
                <a:cubicBezTo>
                  <a:pt x="554" y="247"/>
                  <a:pt x="554" y="247"/>
                  <a:pt x="554" y="247"/>
                </a:cubicBezTo>
                <a:cubicBezTo>
                  <a:pt x="553" y="248"/>
                  <a:pt x="553" y="248"/>
                  <a:pt x="553" y="248"/>
                </a:cubicBezTo>
                <a:cubicBezTo>
                  <a:pt x="552" y="249"/>
                  <a:pt x="552" y="249"/>
                  <a:pt x="552" y="249"/>
                </a:cubicBezTo>
                <a:cubicBezTo>
                  <a:pt x="551" y="249"/>
                  <a:pt x="551" y="249"/>
                  <a:pt x="551" y="249"/>
                </a:cubicBezTo>
                <a:cubicBezTo>
                  <a:pt x="551" y="248"/>
                  <a:pt x="551" y="248"/>
                  <a:pt x="551" y="248"/>
                </a:cubicBezTo>
                <a:cubicBezTo>
                  <a:pt x="550" y="247"/>
                  <a:pt x="550" y="247"/>
                  <a:pt x="550" y="247"/>
                </a:cubicBezTo>
                <a:cubicBezTo>
                  <a:pt x="549" y="245"/>
                  <a:pt x="549" y="245"/>
                  <a:pt x="549" y="245"/>
                </a:cubicBezTo>
                <a:cubicBezTo>
                  <a:pt x="548" y="244"/>
                  <a:pt x="549" y="244"/>
                  <a:pt x="547" y="243"/>
                </a:cubicBezTo>
                <a:cubicBezTo>
                  <a:pt x="543" y="243"/>
                  <a:pt x="546" y="242"/>
                  <a:pt x="542" y="242"/>
                </a:cubicBezTo>
                <a:cubicBezTo>
                  <a:pt x="541" y="242"/>
                  <a:pt x="540" y="242"/>
                  <a:pt x="540" y="243"/>
                </a:cubicBezTo>
                <a:cubicBezTo>
                  <a:pt x="539" y="243"/>
                  <a:pt x="539" y="243"/>
                  <a:pt x="539" y="243"/>
                </a:cubicBezTo>
                <a:cubicBezTo>
                  <a:pt x="538" y="243"/>
                  <a:pt x="538" y="243"/>
                  <a:pt x="538" y="243"/>
                </a:cubicBezTo>
                <a:cubicBezTo>
                  <a:pt x="537" y="243"/>
                  <a:pt x="537" y="243"/>
                  <a:pt x="537" y="243"/>
                </a:cubicBezTo>
                <a:cubicBezTo>
                  <a:pt x="537" y="244"/>
                  <a:pt x="537" y="244"/>
                  <a:pt x="537" y="244"/>
                </a:cubicBezTo>
                <a:cubicBezTo>
                  <a:pt x="534" y="244"/>
                  <a:pt x="534" y="244"/>
                  <a:pt x="534" y="244"/>
                </a:cubicBezTo>
                <a:cubicBezTo>
                  <a:pt x="533" y="245"/>
                  <a:pt x="533" y="245"/>
                  <a:pt x="533" y="245"/>
                </a:cubicBezTo>
                <a:cubicBezTo>
                  <a:pt x="530" y="245"/>
                  <a:pt x="532" y="245"/>
                  <a:pt x="530" y="247"/>
                </a:cubicBezTo>
                <a:cubicBezTo>
                  <a:pt x="526" y="247"/>
                  <a:pt x="526" y="247"/>
                  <a:pt x="526" y="247"/>
                </a:cubicBezTo>
                <a:cubicBezTo>
                  <a:pt x="523" y="248"/>
                  <a:pt x="523" y="248"/>
                  <a:pt x="523" y="248"/>
                </a:cubicBezTo>
                <a:cubicBezTo>
                  <a:pt x="523" y="248"/>
                  <a:pt x="523" y="248"/>
                  <a:pt x="522" y="248"/>
                </a:cubicBezTo>
                <a:cubicBezTo>
                  <a:pt x="522" y="249"/>
                  <a:pt x="522" y="249"/>
                  <a:pt x="522" y="249"/>
                </a:cubicBezTo>
                <a:cubicBezTo>
                  <a:pt x="521" y="249"/>
                  <a:pt x="521" y="249"/>
                  <a:pt x="520" y="249"/>
                </a:cubicBezTo>
                <a:cubicBezTo>
                  <a:pt x="520" y="250"/>
                  <a:pt x="520" y="250"/>
                  <a:pt x="520" y="250"/>
                </a:cubicBezTo>
                <a:cubicBezTo>
                  <a:pt x="519" y="250"/>
                  <a:pt x="519" y="250"/>
                  <a:pt x="519" y="250"/>
                </a:cubicBezTo>
                <a:cubicBezTo>
                  <a:pt x="518" y="249"/>
                  <a:pt x="520" y="249"/>
                  <a:pt x="517" y="249"/>
                </a:cubicBezTo>
                <a:cubicBezTo>
                  <a:pt x="515" y="249"/>
                  <a:pt x="516" y="249"/>
                  <a:pt x="515" y="248"/>
                </a:cubicBezTo>
                <a:cubicBezTo>
                  <a:pt x="514" y="248"/>
                  <a:pt x="514" y="248"/>
                  <a:pt x="514" y="248"/>
                </a:cubicBezTo>
                <a:cubicBezTo>
                  <a:pt x="514" y="247"/>
                  <a:pt x="514" y="247"/>
                  <a:pt x="514" y="247"/>
                </a:cubicBezTo>
                <a:cubicBezTo>
                  <a:pt x="515" y="246"/>
                  <a:pt x="515" y="246"/>
                  <a:pt x="515" y="246"/>
                </a:cubicBezTo>
                <a:cubicBezTo>
                  <a:pt x="515" y="246"/>
                  <a:pt x="515" y="247"/>
                  <a:pt x="515" y="245"/>
                </a:cubicBezTo>
                <a:cubicBezTo>
                  <a:pt x="515" y="244"/>
                  <a:pt x="515" y="243"/>
                  <a:pt x="515" y="242"/>
                </a:cubicBezTo>
                <a:cubicBezTo>
                  <a:pt x="515" y="242"/>
                  <a:pt x="515" y="242"/>
                  <a:pt x="515" y="242"/>
                </a:cubicBezTo>
                <a:cubicBezTo>
                  <a:pt x="514" y="240"/>
                  <a:pt x="514" y="238"/>
                  <a:pt x="514" y="236"/>
                </a:cubicBezTo>
                <a:cubicBezTo>
                  <a:pt x="513" y="236"/>
                  <a:pt x="513" y="236"/>
                  <a:pt x="513" y="236"/>
                </a:cubicBezTo>
                <a:cubicBezTo>
                  <a:pt x="513" y="235"/>
                  <a:pt x="513" y="235"/>
                  <a:pt x="513" y="235"/>
                </a:cubicBezTo>
                <a:cubicBezTo>
                  <a:pt x="512" y="235"/>
                  <a:pt x="512" y="235"/>
                  <a:pt x="512" y="235"/>
                </a:cubicBezTo>
                <a:cubicBezTo>
                  <a:pt x="512" y="233"/>
                  <a:pt x="512" y="233"/>
                  <a:pt x="512" y="233"/>
                </a:cubicBezTo>
                <a:cubicBezTo>
                  <a:pt x="512" y="232"/>
                  <a:pt x="512" y="233"/>
                  <a:pt x="512" y="230"/>
                </a:cubicBezTo>
                <a:cubicBezTo>
                  <a:pt x="512" y="230"/>
                  <a:pt x="512" y="230"/>
                  <a:pt x="512" y="230"/>
                </a:cubicBezTo>
                <a:cubicBezTo>
                  <a:pt x="512" y="229"/>
                  <a:pt x="512" y="229"/>
                  <a:pt x="512" y="229"/>
                </a:cubicBezTo>
                <a:cubicBezTo>
                  <a:pt x="512" y="229"/>
                  <a:pt x="512" y="229"/>
                  <a:pt x="512" y="229"/>
                </a:cubicBezTo>
                <a:cubicBezTo>
                  <a:pt x="511" y="228"/>
                  <a:pt x="511" y="228"/>
                  <a:pt x="511" y="228"/>
                </a:cubicBezTo>
                <a:cubicBezTo>
                  <a:pt x="511" y="225"/>
                  <a:pt x="512" y="226"/>
                  <a:pt x="512" y="224"/>
                </a:cubicBezTo>
                <a:cubicBezTo>
                  <a:pt x="512" y="223"/>
                  <a:pt x="512" y="223"/>
                  <a:pt x="512" y="223"/>
                </a:cubicBezTo>
                <a:cubicBezTo>
                  <a:pt x="512" y="223"/>
                  <a:pt x="512" y="223"/>
                  <a:pt x="512" y="223"/>
                </a:cubicBezTo>
                <a:cubicBezTo>
                  <a:pt x="512" y="222"/>
                  <a:pt x="512" y="222"/>
                  <a:pt x="512" y="222"/>
                </a:cubicBezTo>
                <a:cubicBezTo>
                  <a:pt x="514" y="222"/>
                  <a:pt x="513" y="222"/>
                  <a:pt x="514" y="221"/>
                </a:cubicBezTo>
                <a:cubicBezTo>
                  <a:pt x="515" y="221"/>
                  <a:pt x="515" y="221"/>
                  <a:pt x="515" y="221"/>
                </a:cubicBezTo>
                <a:cubicBezTo>
                  <a:pt x="516" y="220"/>
                  <a:pt x="516" y="220"/>
                  <a:pt x="517" y="219"/>
                </a:cubicBezTo>
                <a:cubicBezTo>
                  <a:pt x="518" y="219"/>
                  <a:pt x="520" y="219"/>
                  <a:pt x="521" y="219"/>
                </a:cubicBezTo>
                <a:cubicBezTo>
                  <a:pt x="521" y="218"/>
                  <a:pt x="521" y="218"/>
                  <a:pt x="521" y="218"/>
                </a:cubicBezTo>
                <a:cubicBezTo>
                  <a:pt x="523" y="218"/>
                  <a:pt x="523" y="218"/>
                  <a:pt x="523" y="218"/>
                </a:cubicBezTo>
                <a:cubicBezTo>
                  <a:pt x="524" y="217"/>
                  <a:pt x="524" y="217"/>
                  <a:pt x="524" y="217"/>
                </a:cubicBezTo>
                <a:cubicBezTo>
                  <a:pt x="526" y="217"/>
                  <a:pt x="525" y="217"/>
                  <a:pt x="526" y="216"/>
                </a:cubicBezTo>
                <a:cubicBezTo>
                  <a:pt x="527" y="215"/>
                  <a:pt x="527" y="215"/>
                  <a:pt x="527" y="213"/>
                </a:cubicBezTo>
                <a:cubicBezTo>
                  <a:pt x="527" y="212"/>
                  <a:pt x="527" y="212"/>
                  <a:pt x="527" y="212"/>
                </a:cubicBezTo>
                <a:cubicBezTo>
                  <a:pt x="528" y="211"/>
                  <a:pt x="528" y="211"/>
                  <a:pt x="528" y="211"/>
                </a:cubicBezTo>
                <a:cubicBezTo>
                  <a:pt x="529" y="211"/>
                  <a:pt x="529" y="211"/>
                  <a:pt x="529" y="211"/>
                </a:cubicBezTo>
                <a:cubicBezTo>
                  <a:pt x="529" y="212"/>
                  <a:pt x="529" y="212"/>
                  <a:pt x="529" y="212"/>
                </a:cubicBezTo>
                <a:cubicBezTo>
                  <a:pt x="529" y="212"/>
                  <a:pt x="529" y="213"/>
                  <a:pt x="530" y="212"/>
                </a:cubicBezTo>
                <a:cubicBezTo>
                  <a:pt x="530" y="211"/>
                  <a:pt x="530" y="212"/>
                  <a:pt x="530" y="211"/>
                </a:cubicBezTo>
                <a:cubicBezTo>
                  <a:pt x="530" y="210"/>
                  <a:pt x="530" y="210"/>
                  <a:pt x="530" y="210"/>
                </a:cubicBezTo>
                <a:cubicBezTo>
                  <a:pt x="530" y="210"/>
                  <a:pt x="530" y="210"/>
                  <a:pt x="530" y="210"/>
                </a:cubicBezTo>
                <a:cubicBezTo>
                  <a:pt x="531" y="210"/>
                  <a:pt x="531" y="210"/>
                  <a:pt x="531" y="210"/>
                </a:cubicBezTo>
                <a:cubicBezTo>
                  <a:pt x="531" y="210"/>
                  <a:pt x="531" y="210"/>
                  <a:pt x="531" y="210"/>
                </a:cubicBezTo>
                <a:cubicBezTo>
                  <a:pt x="532" y="208"/>
                  <a:pt x="532" y="209"/>
                  <a:pt x="532" y="208"/>
                </a:cubicBezTo>
                <a:cubicBezTo>
                  <a:pt x="533" y="207"/>
                  <a:pt x="533" y="207"/>
                  <a:pt x="533" y="207"/>
                </a:cubicBezTo>
                <a:cubicBezTo>
                  <a:pt x="533" y="207"/>
                  <a:pt x="533" y="207"/>
                  <a:pt x="533" y="207"/>
                </a:cubicBezTo>
                <a:cubicBezTo>
                  <a:pt x="533" y="207"/>
                  <a:pt x="534" y="206"/>
                  <a:pt x="534" y="206"/>
                </a:cubicBezTo>
                <a:cubicBezTo>
                  <a:pt x="534" y="206"/>
                  <a:pt x="535" y="206"/>
                  <a:pt x="535" y="205"/>
                </a:cubicBezTo>
                <a:cubicBezTo>
                  <a:pt x="536" y="205"/>
                  <a:pt x="536" y="205"/>
                  <a:pt x="536" y="205"/>
                </a:cubicBezTo>
                <a:cubicBezTo>
                  <a:pt x="536" y="205"/>
                  <a:pt x="536" y="205"/>
                  <a:pt x="536" y="205"/>
                </a:cubicBezTo>
                <a:cubicBezTo>
                  <a:pt x="538" y="207"/>
                  <a:pt x="538" y="207"/>
                  <a:pt x="538" y="207"/>
                </a:cubicBezTo>
                <a:cubicBezTo>
                  <a:pt x="538" y="207"/>
                  <a:pt x="538" y="207"/>
                  <a:pt x="539" y="207"/>
                </a:cubicBezTo>
                <a:cubicBezTo>
                  <a:pt x="539" y="207"/>
                  <a:pt x="540" y="207"/>
                  <a:pt x="540" y="207"/>
                </a:cubicBezTo>
                <a:cubicBezTo>
                  <a:pt x="540" y="205"/>
                  <a:pt x="540" y="205"/>
                  <a:pt x="540" y="205"/>
                </a:cubicBezTo>
                <a:cubicBezTo>
                  <a:pt x="541" y="205"/>
                  <a:pt x="541" y="205"/>
                  <a:pt x="541" y="205"/>
                </a:cubicBezTo>
                <a:cubicBezTo>
                  <a:pt x="541" y="204"/>
                  <a:pt x="541" y="204"/>
                  <a:pt x="541" y="203"/>
                </a:cubicBezTo>
                <a:cubicBezTo>
                  <a:pt x="542" y="202"/>
                  <a:pt x="542" y="202"/>
                  <a:pt x="542" y="202"/>
                </a:cubicBezTo>
                <a:cubicBezTo>
                  <a:pt x="543" y="202"/>
                  <a:pt x="543" y="202"/>
                  <a:pt x="543" y="202"/>
                </a:cubicBezTo>
                <a:cubicBezTo>
                  <a:pt x="543" y="202"/>
                  <a:pt x="543" y="202"/>
                  <a:pt x="543" y="202"/>
                </a:cubicBezTo>
                <a:cubicBezTo>
                  <a:pt x="545" y="202"/>
                  <a:pt x="545" y="202"/>
                  <a:pt x="545" y="202"/>
                </a:cubicBezTo>
                <a:cubicBezTo>
                  <a:pt x="546" y="201"/>
                  <a:pt x="546" y="201"/>
                  <a:pt x="546" y="201"/>
                </a:cubicBezTo>
                <a:cubicBezTo>
                  <a:pt x="545" y="200"/>
                  <a:pt x="545" y="200"/>
                  <a:pt x="545" y="200"/>
                </a:cubicBezTo>
                <a:cubicBezTo>
                  <a:pt x="546" y="200"/>
                  <a:pt x="546" y="200"/>
                  <a:pt x="546" y="200"/>
                </a:cubicBezTo>
                <a:cubicBezTo>
                  <a:pt x="546" y="200"/>
                  <a:pt x="546" y="200"/>
                  <a:pt x="546" y="200"/>
                </a:cubicBezTo>
                <a:cubicBezTo>
                  <a:pt x="547" y="200"/>
                  <a:pt x="547" y="200"/>
                  <a:pt x="547" y="200"/>
                </a:cubicBezTo>
                <a:cubicBezTo>
                  <a:pt x="547" y="201"/>
                  <a:pt x="547" y="201"/>
                  <a:pt x="547" y="201"/>
                </a:cubicBezTo>
                <a:cubicBezTo>
                  <a:pt x="549" y="201"/>
                  <a:pt x="549" y="201"/>
                  <a:pt x="549" y="201"/>
                </a:cubicBezTo>
                <a:cubicBezTo>
                  <a:pt x="549" y="201"/>
                  <a:pt x="549" y="201"/>
                  <a:pt x="549" y="201"/>
                </a:cubicBezTo>
                <a:cubicBezTo>
                  <a:pt x="553" y="201"/>
                  <a:pt x="553" y="201"/>
                  <a:pt x="553" y="201"/>
                </a:cubicBezTo>
                <a:cubicBezTo>
                  <a:pt x="554" y="202"/>
                  <a:pt x="554" y="202"/>
                  <a:pt x="554" y="202"/>
                </a:cubicBezTo>
                <a:cubicBezTo>
                  <a:pt x="554" y="203"/>
                  <a:pt x="554" y="202"/>
                  <a:pt x="553" y="203"/>
                </a:cubicBezTo>
                <a:cubicBezTo>
                  <a:pt x="553" y="203"/>
                  <a:pt x="553" y="203"/>
                  <a:pt x="553" y="203"/>
                </a:cubicBezTo>
                <a:cubicBezTo>
                  <a:pt x="553" y="203"/>
                  <a:pt x="553" y="204"/>
                  <a:pt x="553" y="204"/>
                </a:cubicBezTo>
                <a:cubicBezTo>
                  <a:pt x="552" y="204"/>
                  <a:pt x="552" y="204"/>
                  <a:pt x="552" y="204"/>
                </a:cubicBezTo>
                <a:cubicBezTo>
                  <a:pt x="552" y="205"/>
                  <a:pt x="552" y="205"/>
                  <a:pt x="552" y="205"/>
                </a:cubicBezTo>
                <a:cubicBezTo>
                  <a:pt x="552" y="205"/>
                  <a:pt x="552" y="205"/>
                  <a:pt x="552" y="205"/>
                </a:cubicBezTo>
                <a:cubicBezTo>
                  <a:pt x="552" y="207"/>
                  <a:pt x="552" y="206"/>
                  <a:pt x="552" y="207"/>
                </a:cubicBezTo>
                <a:cubicBezTo>
                  <a:pt x="552" y="208"/>
                  <a:pt x="552" y="208"/>
                  <a:pt x="552" y="208"/>
                </a:cubicBezTo>
                <a:cubicBezTo>
                  <a:pt x="553" y="208"/>
                  <a:pt x="553" y="208"/>
                  <a:pt x="553" y="208"/>
                </a:cubicBezTo>
                <a:cubicBezTo>
                  <a:pt x="554" y="210"/>
                  <a:pt x="554" y="210"/>
                  <a:pt x="554" y="210"/>
                </a:cubicBezTo>
                <a:cubicBezTo>
                  <a:pt x="555" y="210"/>
                  <a:pt x="555" y="210"/>
                  <a:pt x="556" y="210"/>
                </a:cubicBezTo>
                <a:cubicBezTo>
                  <a:pt x="556" y="211"/>
                  <a:pt x="556" y="211"/>
                  <a:pt x="556" y="211"/>
                </a:cubicBezTo>
                <a:cubicBezTo>
                  <a:pt x="557" y="211"/>
                  <a:pt x="557" y="211"/>
                  <a:pt x="558" y="211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9" y="213"/>
                  <a:pt x="559" y="213"/>
                  <a:pt x="559" y="213"/>
                </a:cubicBezTo>
                <a:cubicBezTo>
                  <a:pt x="560" y="213"/>
                  <a:pt x="559" y="213"/>
                  <a:pt x="560" y="213"/>
                </a:cubicBezTo>
                <a:cubicBezTo>
                  <a:pt x="561" y="212"/>
                  <a:pt x="561" y="212"/>
                  <a:pt x="562" y="210"/>
                </a:cubicBezTo>
                <a:cubicBezTo>
                  <a:pt x="562" y="209"/>
                  <a:pt x="562" y="209"/>
                  <a:pt x="562" y="209"/>
                </a:cubicBezTo>
                <a:cubicBezTo>
                  <a:pt x="562" y="203"/>
                  <a:pt x="562" y="203"/>
                  <a:pt x="562" y="203"/>
                </a:cubicBezTo>
                <a:cubicBezTo>
                  <a:pt x="562" y="202"/>
                  <a:pt x="562" y="202"/>
                  <a:pt x="562" y="202"/>
                </a:cubicBezTo>
                <a:cubicBezTo>
                  <a:pt x="562" y="202"/>
                  <a:pt x="562" y="202"/>
                  <a:pt x="562" y="202"/>
                </a:cubicBezTo>
                <a:cubicBezTo>
                  <a:pt x="563" y="201"/>
                  <a:pt x="563" y="201"/>
                  <a:pt x="563" y="201"/>
                </a:cubicBezTo>
                <a:cubicBezTo>
                  <a:pt x="563" y="201"/>
                  <a:pt x="563" y="201"/>
                  <a:pt x="563" y="201"/>
                </a:cubicBezTo>
                <a:cubicBezTo>
                  <a:pt x="563" y="200"/>
                  <a:pt x="563" y="200"/>
                  <a:pt x="563" y="200"/>
                </a:cubicBezTo>
                <a:cubicBezTo>
                  <a:pt x="563" y="199"/>
                  <a:pt x="563" y="199"/>
                  <a:pt x="563" y="199"/>
                </a:cubicBezTo>
                <a:close/>
                <a:moveTo>
                  <a:pt x="203" y="18"/>
                </a:moveTo>
                <a:cubicBezTo>
                  <a:pt x="203" y="18"/>
                  <a:pt x="203" y="18"/>
                  <a:pt x="203" y="18"/>
                </a:cubicBezTo>
                <a:cubicBezTo>
                  <a:pt x="203" y="18"/>
                  <a:pt x="203" y="18"/>
                  <a:pt x="203" y="18"/>
                </a:cubicBezTo>
                <a:close/>
                <a:moveTo>
                  <a:pt x="150" y="11"/>
                </a:moveTo>
                <a:cubicBezTo>
                  <a:pt x="149" y="11"/>
                  <a:pt x="149" y="11"/>
                  <a:pt x="149" y="11"/>
                </a:cubicBezTo>
                <a:cubicBezTo>
                  <a:pt x="150" y="11"/>
                  <a:pt x="150" y="11"/>
                  <a:pt x="150" y="11"/>
                </a:cubicBezTo>
                <a:close/>
                <a:moveTo>
                  <a:pt x="152" y="9"/>
                </a:moveTo>
                <a:cubicBezTo>
                  <a:pt x="152" y="9"/>
                  <a:pt x="152" y="9"/>
                  <a:pt x="152" y="9"/>
                </a:cubicBezTo>
                <a:cubicBezTo>
                  <a:pt x="152" y="9"/>
                  <a:pt x="152" y="9"/>
                  <a:pt x="152" y="9"/>
                </a:cubicBezTo>
                <a:close/>
                <a:moveTo>
                  <a:pt x="151" y="9"/>
                </a:moveTo>
                <a:cubicBezTo>
                  <a:pt x="150" y="9"/>
                  <a:pt x="151" y="9"/>
                  <a:pt x="151" y="9"/>
                </a:cubicBezTo>
                <a:cubicBezTo>
                  <a:pt x="151" y="9"/>
                  <a:pt x="151" y="9"/>
                  <a:pt x="151" y="9"/>
                </a:cubicBezTo>
                <a:close/>
                <a:moveTo>
                  <a:pt x="151" y="8"/>
                </a:moveTo>
                <a:cubicBezTo>
                  <a:pt x="151" y="8"/>
                  <a:pt x="151" y="8"/>
                  <a:pt x="151" y="8"/>
                </a:cubicBezTo>
                <a:cubicBezTo>
                  <a:pt x="151" y="8"/>
                  <a:pt x="151" y="8"/>
                  <a:pt x="151" y="8"/>
                </a:cubicBezTo>
                <a:close/>
                <a:moveTo>
                  <a:pt x="154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4" y="6"/>
                  <a:pt x="154" y="6"/>
                  <a:pt x="154" y="6"/>
                </a:cubicBezTo>
                <a:close/>
                <a:moveTo>
                  <a:pt x="148" y="6"/>
                </a:moveTo>
                <a:cubicBezTo>
                  <a:pt x="148" y="6"/>
                  <a:pt x="149" y="4"/>
                  <a:pt x="149" y="6"/>
                </a:cubicBezTo>
                <a:cubicBezTo>
                  <a:pt x="149" y="6"/>
                  <a:pt x="149" y="6"/>
                  <a:pt x="149" y="6"/>
                </a:cubicBezTo>
                <a:cubicBezTo>
                  <a:pt x="150" y="7"/>
                  <a:pt x="150" y="7"/>
                  <a:pt x="150" y="7"/>
                </a:cubicBezTo>
                <a:cubicBezTo>
                  <a:pt x="149" y="7"/>
                  <a:pt x="149" y="7"/>
                  <a:pt x="149" y="7"/>
                </a:cubicBezTo>
                <a:cubicBezTo>
                  <a:pt x="149" y="7"/>
                  <a:pt x="149" y="7"/>
                  <a:pt x="149" y="7"/>
                </a:cubicBezTo>
                <a:cubicBezTo>
                  <a:pt x="149" y="9"/>
                  <a:pt x="148" y="7"/>
                  <a:pt x="148" y="7"/>
                </a:cubicBezTo>
                <a:cubicBezTo>
                  <a:pt x="148" y="6"/>
                  <a:pt x="148" y="6"/>
                  <a:pt x="148" y="6"/>
                </a:cubicBezTo>
                <a:close/>
                <a:moveTo>
                  <a:pt x="153" y="6"/>
                </a:moveTo>
                <a:cubicBezTo>
                  <a:pt x="153" y="6"/>
                  <a:pt x="154" y="6"/>
                  <a:pt x="154" y="6"/>
                </a:cubicBezTo>
                <a:cubicBezTo>
                  <a:pt x="153" y="6"/>
                  <a:pt x="153" y="6"/>
                  <a:pt x="153" y="6"/>
                </a:cubicBezTo>
                <a:close/>
                <a:moveTo>
                  <a:pt x="145" y="6"/>
                </a:moveTo>
                <a:cubicBezTo>
                  <a:pt x="145" y="6"/>
                  <a:pt x="145" y="6"/>
                  <a:pt x="145" y="6"/>
                </a:cubicBezTo>
                <a:cubicBezTo>
                  <a:pt x="145" y="6"/>
                  <a:pt x="145" y="6"/>
                  <a:pt x="145" y="6"/>
                </a:cubicBezTo>
                <a:close/>
                <a:moveTo>
                  <a:pt x="150" y="4"/>
                </a:moveTo>
                <a:cubicBezTo>
                  <a:pt x="150" y="4"/>
                  <a:pt x="150" y="5"/>
                  <a:pt x="150" y="5"/>
                </a:cubicBezTo>
                <a:cubicBezTo>
                  <a:pt x="150" y="4"/>
                  <a:pt x="150" y="4"/>
                  <a:pt x="150" y="4"/>
                </a:cubicBezTo>
                <a:close/>
                <a:moveTo>
                  <a:pt x="193" y="3"/>
                </a:moveTo>
                <a:cubicBezTo>
                  <a:pt x="193" y="3"/>
                  <a:pt x="193" y="3"/>
                  <a:pt x="193" y="3"/>
                </a:cubicBezTo>
                <a:cubicBezTo>
                  <a:pt x="194" y="3"/>
                  <a:pt x="194" y="1"/>
                  <a:pt x="194" y="4"/>
                </a:cubicBezTo>
                <a:cubicBezTo>
                  <a:pt x="191" y="4"/>
                  <a:pt x="191" y="5"/>
                  <a:pt x="190" y="3"/>
                </a:cubicBezTo>
                <a:cubicBezTo>
                  <a:pt x="193" y="3"/>
                  <a:pt x="193" y="3"/>
                  <a:pt x="193" y="3"/>
                </a:cubicBezTo>
                <a:close/>
                <a:moveTo>
                  <a:pt x="234" y="0"/>
                </a:moveTo>
                <a:cubicBezTo>
                  <a:pt x="231" y="0"/>
                  <a:pt x="231" y="0"/>
                  <a:pt x="231" y="0"/>
                </a:cubicBezTo>
                <a:cubicBezTo>
                  <a:pt x="230" y="1"/>
                  <a:pt x="230" y="1"/>
                  <a:pt x="230" y="1"/>
                </a:cubicBezTo>
                <a:cubicBezTo>
                  <a:pt x="229" y="1"/>
                  <a:pt x="229" y="1"/>
                  <a:pt x="229" y="1"/>
                </a:cubicBezTo>
                <a:cubicBezTo>
                  <a:pt x="228" y="1"/>
                  <a:pt x="227" y="1"/>
                  <a:pt x="227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25" y="1"/>
                  <a:pt x="225" y="1"/>
                  <a:pt x="223" y="1"/>
                </a:cubicBezTo>
                <a:cubicBezTo>
                  <a:pt x="221" y="1"/>
                  <a:pt x="221" y="0"/>
                  <a:pt x="220" y="1"/>
                </a:cubicBezTo>
                <a:cubicBezTo>
                  <a:pt x="219" y="1"/>
                  <a:pt x="219" y="1"/>
                  <a:pt x="219" y="1"/>
                </a:cubicBezTo>
                <a:cubicBezTo>
                  <a:pt x="219" y="3"/>
                  <a:pt x="219" y="3"/>
                  <a:pt x="219" y="3"/>
                </a:cubicBezTo>
                <a:cubicBezTo>
                  <a:pt x="219" y="3"/>
                  <a:pt x="219" y="3"/>
                  <a:pt x="219" y="3"/>
                </a:cubicBezTo>
                <a:cubicBezTo>
                  <a:pt x="217" y="3"/>
                  <a:pt x="218" y="3"/>
                  <a:pt x="217" y="3"/>
                </a:cubicBezTo>
                <a:cubicBezTo>
                  <a:pt x="214" y="2"/>
                  <a:pt x="216" y="3"/>
                  <a:pt x="215" y="2"/>
                </a:cubicBezTo>
                <a:cubicBezTo>
                  <a:pt x="215" y="2"/>
                  <a:pt x="215" y="2"/>
                  <a:pt x="215" y="2"/>
                </a:cubicBezTo>
                <a:cubicBezTo>
                  <a:pt x="215" y="2"/>
                  <a:pt x="214" y="2"/>
                  <a:pt x="214" y="2"/>
                </a:cubicBezTo>
                <a:cubicBezTo>
                  <a:pt x="214" y="2"/>
                  <a:pt x="214" y="2"/>
                  <a:pt x="214" y="2"/>
                </a:cubicBezTo>
                <a:cubicBezTo>
                  <a:pt x="212" y="3"/>
                  <a:pt x="213" y="1"/>
                  <a:pt x="213" y="4"/>
                </a:cubicBezTo>
                <a:cubicBezTo>
                  <a:pt x="210" y="4"/>
                  <a:pt x="212" y="4"/>
                  <a:pt x="210" y="3"/>
                </a:cubicBezTo>
                <a:cubicBezTo>
                  <a:pt x="209" y="3"/>
                  <a:pt x="209" y="3"/>
                  <a:pt x="209" y="3"/>
                </a:cubicBezTo>
                <a:cubicBezTo>
                  <a:pt x="209" y="3"/>
                  <a:pt x="209" y="3"/>
                  <a:pt x="209" y="3"/>
                </a:cubicBezTo>
                <a:cubicBezTo>
                  <a:pt x="207" y="3"/>
                  <a:pt x="207" y="3"/>
                  <a:pt x="207" y="3"/>
                </a:cubicBezTo>
                <a:cubicBezTo>
                  <a:pt x="206" y="4"/>
                  <a:pt x="207" y="2"/>
                  <a:pt x="204" y="3"/>
                </a:cubicBezTo>
                <a:cubicBezTo>
                  <a:pt x="202" y="3"/>
                  <a:pt x="201" y="4"/>
                  <a:pt x="200" y="3"/>
                </a:cubicBezTo>
                <a:cubicBezTo>
                  <a:pt x="200" y="3"/>
                  <a:pt x="200" y="3"/>
                  <a:pt x="200" y="3"/>
                </a:cubicBezTo>
                <a:cubicBezTo>
                  <a:pt x="199" y="3"/>
                  <a:pt x="199" y="3"/>
                  <a:pt x="199" y="3"/>
                </a:cubicBezTo>
                <a:cubicBezTo>
                  <a:pt x="199" y="3"/>
                  <a:pt x="199" y="3"/>
                  <a:pt x="199" y="3"/>
                </a:cubicBezTo>
                <a:cubicBezTo>
                  <a:pt x="198" y="3"/>
                  <a:pt x="198" y="3"/>
                  <a:pt x="197" y="4"/>
                </a:cubicBezTo>
                <a:cubicBezTo>
                  <a:pt x="195" y="4"/>
                  <a:pt x="196" y="3"/>
                  <a:pt x="196" y="3"/>
                </a:cubicBezTo>
                <a:cubicBezTo>
                  <a:pt x="194" y="3"/>
                  <a:pt x="194" y="3"/>
                  <a:pt x="194" y="3"/>
                </a:cubicBezTo>
                <a:cubicBezTo>
                  <a:pt x="193" y="1"/>
                  <a:pt x="193" y="1"/>
                  <a:pt x="193" y="1"/>
                </a:cubicBezTo>
                <a:cubicBezTo>
                  <a:pt x="192" y="1"/>
                  <a:pt x="192" y="1"/>
                  <a:pt x="192" y="1"/>
                </a:cubicBezTo>
                <a:cubicBezTo>
                  <a:pt x="191" y="1"/>
                  <a:pt x="191" y="1"/>
                  <a:pt x="191" y="1"/>
                </a:cubicBezTo>
                <a:cubicBezTo>
                  <a:pt x="188" y="1"/>
                  <a:pt x="187" y="1"/>
                  <a:pt x="183" y="1"/>
                </a:cubicBezTo>
                <a:cubicBezTo>
                  <a:pt x="182" y="1"/>
                  <a:pt x="181" y="1"/>
                  <a:pt x="180" y="1"/>
                </a:cubicBezTo>
                <a:cubicBezTo>
                  <a:pt x="178" y="1"/>
                  <a:pt x="179" y="1"/>
                  <a:pt x="178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71" y="0"/>
                  <a:pt x="172" y="1"/>
                  <a:pt x="170" y="1"/>
                </a:cubicBezTo>
                <a:cubicBezTo>
                  <a:pt x="169" y="0"/>
                  <a:pt x="169" y="0"/>
                  <a:pt x="169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5" y="1"/>
                  <a:pt x="165" y="1"/>
                  <a:pt x="165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5" y="2"/>
                  <a:pt x="155" y="1"/>
                  <a:pt x="154" y="2"/>
                </a:cubicBezTo>
                <a:cubicBezTo>
                  <a:pt x="153" y="2"/>
                  <a:pt x="153" y="2"/>
                  <a:pt x="153" y="2"/>
                </a:cubicBezTo>
                <a:cubicBezTo>
                  <a:pt x="151" y="2"/>
                  <a:pt x="151" y="2"/>
                  <a:pt x="151" y="2"/>
                </a:cubicBezTo>
                <a:cubicBezTo>
                  <a:pt x="149" y="2"/>
                  <a:pt x="149" y="2"/>
                  <a:pt x="149" y="2"/>
                </a:cubicBezTo>
                <a:cubicBezTo>
                  <a:pt x="149" y="2"/>
                  <a:pt x="149" y="2"/>
                  <a:pt x="149" y="2"/>
                </a:cubicBezTo>
                <a:cubicBezTo>
                  <a:pt x="148" y="3"/>
                  <a:pt x="148" y="3"/>
                  <a:pt x="148" y="3"/>
                </a:cubicBezTo>
                <a:cubicBezTo>
                  <a:pt x="143" y="3"/>
                  <a:pt x="143" y="3"/>
                  <a:pt x="143" y="3"/>
                </a:cubicBezTo>
                <a:cubicBezTo>
                  <a:pt x="143" y="3"/>
                  <a:pt x="142" y="5"/>
                  <a:pt x="142" y="3"/>
                </a:cubicBezTo>
                <a:cubicBezTo>
                  <a:pt x="142" y="3"/>
                  <a:pt x="142" y="3"/>
                  <a:pt x="142" y="3"/>
                </a:cubicBezTo>
                <a:cubicBezTo>
                  <a:pt x="140" y="3"/>
                  <a:pt x="140" y="3"/>
                  <a:pt x="140" y="3"/>
                </a:cubicBezTo>
                <a:cubicBezTo>
                  <a:pt x="140" y="4"/>
                  <a:pt x="140" y="4"/>
                  <a:pt x="140" y="4"/>
                </a:cubicBezTo>
                <a:cubicBezTo>
                  <a:pt x="142" y="4"/>
                  <a:pt x="142" y="4"/>
                  <a:pt x="142" y="4"/>
                </a:cubicBezTo>
                <a:cubicBezTo>
                  <a:pt x="143" y="4"/>
                  <a:pt x="143" y="4"/>
                  <a:pt x="143" y="4"/>
                </a:cubicBezTo>
                <a:cubicBezTo>
                  <a:pt x="143" y="5"/>
                  <a:pt x="143" y="5"/>
                  <a:pt x="143" y="5"/>
                </a:cubicBezTo>
                <a:cubicBezTo>
                  <a:pt x="143" y="5"/>
                  <a:pt x="143" y="5"/>
                  <a:pt x="143" y="5"/>
                </a:cubicBezTo>
                <a:cubicBezTo>
                  <a:pt x="143" y="6"/>
                  <a:pt x="143" y="6"/>
                  <a:pt x="143" y="6"/>
                </a:cubicBezTo>
                <a:cubicBezTo>
                  <a:pt x="142" y="6"/>
                  <a:pt x="142" y="6"/>
                  <a:pt x="142" y="6"/>
                </a:cubicBezTo>
                <a:cubicBezTo>
                  <a:pt x="140" y="5"/>
                  <a:pt x="140" y="5"/>
                  <a:pt x="140" y="5"/>
                </a:cubicBezTo>
                <a:cubicBezTo>
                  <a:pt x="139" y="4"/>
                  <a:pt x="140" y="4"/>
                  <a:pt x="137" y="4"/>
                </a:cubicBezTo>
                <a:cubicBezTo>
                  <a:pt x="136" y="4"/>
                  <a:pt x="136" y="4"/>
                  <a:pt x="136" y="4"/>
                </a:cubicBezTo>
                <a:cubicBezTo>
                  <a:pt x="136" y="4"/>
                  <a:pt x="136" y="4"/>
                  <a:pt x="136" y="4"/>
                </a:cubicBezTo>
                <a:cubicBezTo>
                  <a:pt x="134" y="5"/>
                  <a:pt x="135" y="5"/>
                  <a:pt x="133" y="6"/>
                </a:cubicBezTo>
                <a:cubicBezTo>
                  <a:pt x="132" y="6"/>
                  <a:pt x="132" y="6"/>
                  <a:pt x="132" y="6"/>
                </a:cubicBezTo>
                <a:cubicBezTo>
                  <a:pt x="132" y="7"/>
                  <a:pt x="132" y="7"/>
                  <a:pt x="133" y="8"/>
                </a:cubicBezTo>
                <a:cubicBezTo>
                  <a:pt x="133" y="8"/>
                  <a:pt x="134" y="8"/>
                  <a:pt x="134" y="8"/>
                </a:cubicBezTo>
                <a:cubicBezTo>
                  <a:pt x="134" y="8"/>
                  <a:pt x="134" y="8"/>
                  <a:pt x="134" y="9"/>
                </a:cubicBezTo>
                <a:cubicBezTo>
                  <a:pt x="136" y="9"/>
                  <a:pt x="135" y="8"/>
                  <a:pt x="136" y="9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7" y="10"/>
                  <a:pt x="137" y="10"/>
                  <a:pt x="137" y="10"/>
                </a:cubicBezTo>
                <a:cubicBezTo>
                  <a:pt x="138" y="11"/>
                  <a:pt x="138" y="11"/>
                  <a:pt x="138" y="11"/>
                </a:cubicBezTo>
                <a:cubicBezTo>
                  <a:pt x="140" y="11"/>
                  <a:pt x="140" y="11"/>
                  <a:pt x="140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3" y="11"/>
                  <a:pt x="143" y="11"/>
                  <a:pt x="143" y="11"/>
                </a:cubicBezTo>
                <a:cubicBezTo>
                  <a:pt x="143" y="11"/>
                  <a:pt x="143" y="11"/>
                  <a:pt x="143" y="11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7" y="11"/>
                  <a:pt x="147" y="11"/>
                  <a:pt x="147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47" y="13"/>
                  <a:pt x="146" y="12"/>
                  <a:pt x="146" y="13"/>
                </a:cubicBezTo>
                <a:cubicBezTo>
                  <a:pt x="145" y="13"/>
                  <a:pt x="147" y="13"/>
                  <a:pt x="144" y="13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7" y="14"/>
                  <a:pt x="147" y="14"/>
                  <a:pt x="147" y="14"/>
                </a:cubicBezTo>
                <a:cubicBezTo>
                  <a:pt x="150" y="14"/>
                  <a:pt x="148" y="14"/>
                  <a:pt x="149" y="15"/>
                </a:cubicBezTo>
                <a:cubicBezTo>
                  <a:pt x="151" y="15"/>
                  <a:pt x="151" y="15"/>
                  <a:pt x="151" y="15"/>
                </a:cubicBezTo>
                <a:cubicBezTo>
                  <a:pt x="151" y="15"/>
                  <a:pt x="151" y="15"/>
                  <a:pt x="151" y="15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5" y="14"/>
                  <a:pt x="155" y="14"/>
                  <a:pt x="155" y="14"/>
                </a:cubicBezTo>
                <a:cubicBezTo>
                  <a:pt x="155" y="14"/>
                  <a:pt x="155" y="14"/>
                  <a:pt x="155" y="14"/>
                </a:cubicBezTo>
                <a:cubicBezTo>
                  <a:pt x="157" y="14"/>
                  <a:pt x="157" y="14"/>
                  <a:pt x="157" y="14"/>
                </a:cubicBezTo>
                <a:cubicBezTo>
                  <a:pt x="158" y="14"/>
                  <a:pt x="158" y="14"/>
                  <a:pt x="158" y="14"/>
                </a:cubicBezTo>
                <a:cubicBezTo>
                  <a:pt x="158" y="14"/>
                  <a:pt x="158" y="14"/>
                  <a:pt x="158" y="14"/>
                </a:cubicBezTo>
                <a:cubicBezTo>
                  <a:pt x="159" y="15"/>
                  <a:pt x="159" y="15"/>
                  <a:pt x="159" y="15"/>
                </a:cubicBezTo>
                <a:cubicBezTo>
                  <a:pt x="161" y="15"/>
                  <a:pt x="160" y="15"/>
                  <a:pt x="162" y="16"/>
                </a:cubicBezTo>
                <a:cubicBezTo>
                  <a:pt x="162" y="15"/>
                  <a:pt x="162" y="15"/>
                  <a:pt x="162" y="15"/>
                </a:cubicBezTo>
                <a:cubicBezTo>
                  <a:pt x="162" y="15"/>
                  <a:pt x="162" y="15"/>
                  <a:pt x="162" y="15"/>
                </a:cubicBezTo>
                <a:cubicBezTo>
                  <a:pt x="162" y="13"/>
                  <a:pt x="162" y="13"/>
                  <a:pt x="162" y="13"/>
                </a:cubicBezTo>
                <a:cubicBezTo>
                  <a:pt x="165" y="13"/>
                  <a:pt x="164" y="13"/>
                  <a:pt x="164" y="11"/>
                </a:cubicBezTo>
                <a:cubicBezTo>
                  <a:pt x="168" y="11"/>
                  <a:pt x="168" y="11"/>
                  <a:pt x="168" y="11"/>
                </a:cubicBezTo>
                <a:cubicBezTo>
                  <a:pt x="168" y="11"/>
                  <a:pt x="168" y="11"/>
                  <a:pt x="168" y="11"/>
                </a:cubicBezTo>
                <a:cubicBezTo>
                  <a:pt x="169" y="11"/>
                  <a:pt x="169" y="11"/>
                  <a:pt x="169" y="11"/>
                </a:cubicBezTo>
                <a:cubicBezTo>
                  <a:pt x="170" y="10"/>
                  <a:pt x="170" y="10"/>
                  <a:pt x="170" y="10"/>
                </a:cubicBezTo>
                <a:cubicBezTo>
                  <a:pt x="170" y="9"/>
                  <a:pt x="170" y="9"/>
                  <a:pt x="170" y="9"/>
                </a:cubicBezTo>
                <a:cubicBezTo>
                  <a:pt x="171" y="8"/>
                  <a:pt x="171" y="8"/>
                  <a:pt x="171" y="8"/>
                </a:cubicBezTo>
                <a:cubicBezTo>
                  <a:pt x="172" y="8"/>
                  <a:pt x="172" y="8"/>
                  <a:pt x="172" y="8"/>
                </a:cubicBezTo>
                <a:cubicBezTo>
                  <a:pt x="175" y="8"/>
                  <a:pt x="175" y="8"/>
                  <a:pt x="175" y="8"/>
                </a:cubicBezTo>
                <a:cubicBezTo>
                  <a:pt x="176" y="7"/>
                  <a:pt x="176" y="7"/>
                  <a:pt x="176" y="7"/>
                </a:cubicBezTo>
                <a:cubicBezTo>
                  <a:pt x="177" y="7"/>
                  <a:pt x="177" y="7"/>
                  <a:pt x="177" y="7"/>
                </a:cubicBezTo>
                <a:cubicBezTo>
                  <a:pt x="177" y="7"/>
                  <a:pt x="177" y="7"/>
                  <a:pt x="177" y="7"/>
                </a:cubicBezTo>
                <a:cubicBezTo>
                  <a:pt x="178" y="7"/>
                  <a:pt x="178" y="7"/>
                  <a:pt x="178" y="7"/>
                </a:cubicBezTo>
                <a:cubicBezTo>
                  <a:pt x="179" y="6"/>
                  <a:pt x="179" y="6"/>
                  <a:pt x="179" y="6"/>
                </a:cubicBezTo>
                <a:cubicBezTo>
                  <a:pt x="180" y="6"/>
                  <a:pt x="180" y="6"/>
                  <a:pt x="180" y="6"/>
                </a:cubicBezTo>
                <a:cubicBezTo>
                  <a:pt x="181" y="6"/>
                  <a:pt x="181" y="6"/>
                  <a:pt x="181" y="6"/>
                </a:cubicBezTo>
                <a:cubicBezTo>
                  <a:pt x="183" y="6"/>
                  <a:pt x="183" y="6"/>
                  <a:pt x="183" y="6"/>
                </a:cubicBezTo>
                <a:cubicBezTo>
                  <a:pt x="184" y="5"/>
                  <a:pt x="183" y="5"/>
                  <a:pt x="184" y="5"/>
                </a:cubicBezTo>
                <a:cubicBezTo>
                  <a:pt x="185" y="5"/>
                  <a:pt x="185" y="5"/>
                  <a:pt x="186" y="5"/>
                </a:cubicBezTo>
                <a:cubicBezTo>
                  <a:pt x="184" y="7"/>
                  <a:pt x="184" y="7"/>
                  <a:pt x="184" y="7"/>
                </a:cubicBez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6" y="5"/>
                  <a:pt x="186" y="7"/>
                </a:cubicBezTo>
                <a:cubicBezTo>
                  <a:pt x="187" y="7"/>
                  <a:pt x="187" y="7"/>
                  <a:pt x="187" y="7"/>
                </a:cubicBezTo>
                <a:cubicBezTo>
                  <a:pt x="187" y="7"/>
                  <a:pt x="187" y="7"/>
                  <a:pt x="187" y="7"/>
                </a:cubicBezTo>
                <a:cubicBezTo>
                  <a:pt x="188" y="8"/>
                  <a:pt x="188" y="8"/>
                  <a:pt x="188" y="8"/>
                </a:cubicBezTo>
                <a:cubicBezTo>
                  <a:pt x="188" y="9"/>
                  <a:pt x="188" y="9"/>
                  <a:pt x="188" y="9"/>
                </a:cubicBezTo>
                <a:cubicBezTo>
                  <a:pt x="184" y="9"/>
                  <a:pt x="181" y="10"/>
                  <a:pt x="176" y="10"/>
                </a:cubicBezTo>
                <a:cubicBezTo>
                  <a:pt x="177" y="11"/>
                  <a:pt x="177" y="11"/>
                  <a:pt x="177" y="11"/>
                </a:cubicBezTo>
                <a:cubicBezTo>
                  <a:pt x="178" y="11"/>
                  <a:pt x="178" y="11"/>
                  <a:pt x="178" y="11"/>
                </a:cubicBezTo>
                <a:cubicBezTo>
                  <a:pt x="178" y="13"/>
                  <a:pt x="178" y="13"/>
                  <a:pt x="178" y="13"/>
                </a:cubicBezTo>
                <a:cubicBezTo>
                  <a:pt x="179" y="14"/>
                  <a:pt x="179" y="14"/>
                  <a:pt x="179" y="14"/>
                </a:cubicBezTo>
                <a:cubicBezTo>
                  <a:pt x="179" y="13"/>
                  <a:pt x="179" y="14"/>
                  <a:pt x="180" y="14"/>
                </a:cubicBezTo>
                <a:cubicBezTo>
                  <a:pt x="180" y="14"/>
                  <a:pt x="180" y="14"/>
                  <a:pt x="180" y="14"/>
                </a:cubicBezTo>
                <a:cubicBezTo>
                  <a:pt x="182" y="15"/>
                  <a:pt x="182" y="15"/>
                  <a:pt x="185" y="15"/>
                </a:cubicBezTo>
                <a:cubicBezTo>
                  <a:pt x="186" y="15"/>
                  <a:pt x="186" y="15"/>
                  <a:pt x="186" y="15"/>
                </a:cubicBezTo>
                <a:cubicBezTo>
                  <a:pt x="187" y="15"/>
                  <a:pt x="187" y="15"/>
                  <a:pt x="187" y="15"/>
                </a:cubicBezTo>
                <a:cubicBezTo>
                  <a:pt x="188" y="15"/>
                  <a:pt x="188" y="15"/>
                  <a:pt x="188" y="15"/>
                </a:cubicBezTo>
                <a:cubicBezTo>
                  <a:pt x="189" y="15"/>
                  <a:pt x="190" y="13"/>
                  <a:pt x="190" y="15"/>
                </a:cubicBezTo>
                <a:cubicBezTo>
                  <a:pt x="190" y="15"/>
                  <a:pt x="190" y="15"/>
                  <a:pt x="190" y="15"/>
                </a:cubicBezTo>
                <a:cubicBezTo>
                  <a:pt x="191" y="15"/>
                  <a:pt x="190" y="15"/>
                  <a:pt x="191" y="15"/>
                </a:cubicBezTo>
                <a:cubicBezTo>
                  <a:pt x="194" y="14"/>
                  <a:pt x="192" y="14"/>
                  <a:pt x="193" y="15"/>
                </a:cubicBezTo>
                <a:cubicBezTo>
                  <a:pt x="196" y="15"/>
                  <a:pt x="196" y="15"/>
                  <a:pt x="196" y="15"/>
                </a:cubicBezTo>
                <a:cubicBezTo>
                  <a:pt x="197" y="15"/>
                  <a:pt x="198" y="15"/>
                  <a:pt x="198" y="16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17"/>
                  <a:pt x="201" y="17"/>
                  <a:pt x="201" y="17"/>
                </a:cubicBezTo>
                <a:cubicBezTo>
                  <a:pt x="201" y="17"/>
                  <a:pt x="201" y="17"/>
                  <a:pt x="202" y="17"/>
                </a:cubicBezTo>
                <a:cubicBezTo>
                  <a:pt x="202" y="17"/>
                  <a:pt x="202" y="17"/>
                  <a:pt x="202" y="17"/>
                </a:cubicBezTo>
                <a:cubicBezTo>
                  <a:pt x="203" y="18"/>
                  <a:pt x="203" y="18"/>
                  <a:pt x="203" y="18"/>
                </a:cubicBezTo>
                <a:cubicBezTo>
                  <a:pt x="203" y="19"/>
                  <a:pt x="203" y="19"/>
                  <a:pt x="203" y="19"/>
                </a:cubicBezTo>
                <a:cubicBezTo>
                  <a:pt x="207" y="20"/>
                  <a:pt x="204" y="21"/>
                  <a:pt x="208" y="22"/>
                </a:cubicBezTo>
                <a:cubicBezTo>
                  <a:pt x="207" y="22"/>
                  <a:pt x="207" y="22"/>
                  <a:pt x="207" y="22"/>
                </a:cubicBezTo>
                <a:cubicBezTo>
                  <a:pt x="207" y="23"/>
                  <a:pt x="207" y="23"/>
                  <a:pt x="207" y="23"/>
                </a:cubicBezTo>
                <a:cubicBezTo>
                  <a:pt x="206" y="24"/>
                  <a:pt x="206" y="24"/>
                  <a:pt x="206" y="24"/>
                </a:cubicBezTo>
                <a:cubicBezTo>
                  <a:pt x="206" y="25"/>
                  <a:pt x="206" y="25"/>
                  <a:pt x="206" y="25"/>
                </a:cubicBezTo>
                <a:cubicBezTo>
                  <a:pt x="208" y="25"/>
                  <a:pt x="208" y="25"/>
                  <a:pt x="208" y="25"/>
                </a:cubicBezTo>
                <a:cubicBezTo>
                  <a:pt x="209" y="25"/>
                  <a:pt x="209" y="25"/>
                  <a:pt x="209" y="25"/>
                </a:cubicBezTo>
                <a:cubicBezTo>
                  <a:pt x="209" y="25"/>
                  <a:pt x="209" y="25"/>
                  <a:pt x="209" y="25"/>
                </a:cubicBezTo>
                <a:cubicBezTo>
                  <a:pt x="210" y="25"/>
                  <a:pt x="210" y="25"/>
                  <a:pt x="210" y="25"/>
                </a:cubicBezTo>
                <a:cubicBezTo>
                  <a:pt x="210" y="26"/>
                  <a:pt x="210" y="26"/>
                  <a:pt x="210" y="26"/>
                </a:cubicBezTo>
                <a:cubicBezTo>
                  <a:pt x="211" y="26"/>
                  <a:pt x="211" y="26"/>
                  <a:pt x="211" y="26"/>
                </a:cubicBezTo>
                <a:cubicBezTo>
                  <a:pt x="211" y="26"/>
                  <a:pt x="210" y="24"/>
                  <a:pt x="212" y="26"/>
                </a:cubicBezTo>
                <a:cubicBezTo>
                  <a:pt x="212" y="26"/>
                  <a:pt x="213" y="25"/>
                  <a:pt x="212" y="26"/>
                </a:cubicBezTo>
                <a:cubicBezTo>
                  <a:pt x="211" y="28"/>
                  <a:pt x="210" y="26"/>
                  <a:pt x="210" y="26"/>
                </a:cubicBezTo>
                <a:cubicBezTo>
                  <a:pt x="209" y="26"/>
                  <a:pt x="209" y="26"/>
                  <a:pt x="209" y="26"/>
                </a:cubicBezTo>
                <a:cubicBezTo>
                  <a:pt x="208" y="27"/>
                  <a:pt x="208" y="26"/>
                  <a:pt x="207" y="27"/>
                </a:cubicBezTo>
                <a:cubicBezTo>
                  <a:pt x="207" y="28"/>
                  <a:pt x="207" y="28"/>
                  <a:pt x="207" y="2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209" y="29"/>
                  <a:pt x="209" y="29"/>
                  <a:pt x="209" y="29"/>
                </a:cubicBezTo>
                <a:cubicBezTo>
                  <a:pt x="210" y="29"/>
                  <a:pt x="210" y="29"/>
                  <a:pt x="210" y="29"/>
                </a:cubicBezTo>
                <a:cubicBezTo>
                  <a:pt x="210" y="29"/>
                  <a:pt x="210" y="29"/>
                  <a:pt x="210" y="29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3" y="28"/>
                  <a:pt x="211" y="27"/>
                  <a:pt x="214" y="27"/>
                </a:cubicBezTo>
                <a:cubicBezTo>
                  <a:pt x="214" y="31"/>
                  <a:pt x="215" y="30"/>
                  <a:pt x="213" y="31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12" y="31"/>
                  <a:pt x="211" y="32"/>
                  <a:pt x="211" y="32"/>
                </a:cubicBezTo>
                <a:cubicBezTo>
                  <a:pt x="210" y="33"/>
                  <a:pt x="210" y="33"/>
                  <a:pt x="209" y="33"/>
                </a:cubicBezTo>
                <a:cubicBezTo>
                  <a:pt x="209" y="35"/>
                  <a:pt x="209" y="34"/>
                  <a:pt x="209" y="36"/>
                </a:cubicBezTo>
                <a:cubicBezTo>
                  <a:pt x="210" y="37"/>
                  <a:pt x="210" y="37"/>
                  <a:pt x="210" y="37"/>
                </a:cubicBezTo>
                <a:cubicBezTo>
                  <a:pt x="210" y="37"/>
                  <a:pt x="211" y="37"/>
                  <a:pt x="211" y="37"/>
                </a:cubicBezTo>
                <a:cubicBezTo>
                  <a:pt x="211" y="37"/>
                  <a:pt x="211" y="37"/>
                  <a:pt x="211" y="38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212" y="39"/>
                  <a:pt x="212" y="39"/>
                  <a:pt x="212" y="39"/>
                </a:cubicBezTo>
                <a:cubicBezTo>
                  <a:pt x="212" y="39"/>
                  <a:pt x="212" y="39"/>
                  <a:pt x="212" y="39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213" y="41"/>
                  <a:pt x="213" y="41"/>
                  <a:pt x="213" y="41"/>
                </a:cubicBezTo>
                <a:cubicBezTo>
                  <a:pt x="213" y="41"/>
                  <a:pt x="213" y="41"/>
                  <a:pt x="213" y="42"/>
                </a:cubicBezTo>
                <a:cubicBezTo>
                  <a:pt x="214" y="42"/>
                  <a:pt x="214" y="42"/>
                  <a:pt x="214" y="42"/>
                </a:cubicBezTo>
                <a:cubicBezTo>
                  <a:pt x="214" y="42"/>
                  <a:pt x="216" y="43"/>
                  <a:pt x="216" y="43"/>
                </a:cubicBezTo>
                <a:cubicBezTo>
                  <a:pt x="217" y="45"/>
                  <a:pt x="216" y="44"/>
                  <a:pt x="216" y="44"/>
                </a:cubicBezTo>
                <a:cubicBezTo>
                  <a:pt x="217" y="46"/>
                  <a:pt x="217" y="46"/>
                  <a:pt x="217" y="46"/>
                </a:cubicBezTo>
                <a:cubicBezTo>
                  <a:pt x="218" y="46"/>
                  <a:pt x="218" y="46"/>
                  <a:pt x="218" y="46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7"/>
                  <a:pt x="219" y="47"/>
                  <a:pt x="219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8"/>
                  <a:pt x="223" y="48"/>
                  <a:pt x="223" y="48"/>
                </a:cubicBezTo>
                <a:cubicBezTo>
                  <a:pt x="223" y="48"/>
                  <a:pt x="223" y="48"/>
                  <a:pt x="223" y="48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6" y="49"/>
                  <a:pt x="226" y="49"/>
                  <a:pt x="226" y="49"/>
                </a:cubicBezTo>
                <a:cubicBezTo>
                  <a:pt x="228" y="47"/>
                  <a:pt x="228" y="47"/>
                  <a:pt x="229" y="45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232" y="41"/>
                  <a:pt x="232" y="41"/>
                  <a:pt x="232" y="41"/>
                </a:cubicBezTo>
                <a:cubicBezTo>
                  <a:pt x="232" y="39"/>
                  <a:pt x="232" y="39"/>
                  <a:pt x="232" y="39"/>
                </a:cubicBezTo>
                <a:cubicBezTo>
                  <a:pt x="233" y="38"/>
                  <a:pt x="233" y="38"/>
                  <a:pt x="233" y="38"/>
                </a:cubicBezTo>
                <a:cubicBezTo>
                  <a:pt x="233" y="38"/>
                  <a:pt x="233" y="38"/>
                  <a:pt x="233" y="38"/>
                </a:cubicBezTo>
                <a:cubicBezTo>
                  <a:pt x="236" y="36"/>
                  <a:pt x="233" y="37"/>
                  <a:pt x="235" y="37"/>
                </a:cubicBezTo>
                <a:cubicBezTo>
                  <a:pt x="236" y="37"/>
                  <a:pt x="235" y="37"/>
                  <a:pt x="237" y="36"/>
                </a:cubicBezTo>
                <a:cubicBezTo>
                  <a:pt x="238" y="36"/>
                  <a:pt x="238" y="36"/>
                  <a:pt x="238" y="36"/>
                </a:cubicBezTo>
                <a:cubicBezTo>
                  <a:pt x="240" y="36"/>
                  <a:pt x="240" y="36"/>
                  <a:pt x="240" y="36"/>
                </a:cubicBezTo>
                <a:cubicBezTo>
                  <a:pt x="240" y="36"/>
                  <a:pt x="240" y="36"/>
                  <a:pt x="240" y="36"/>
                </a:cubicBezTo>
                <a:cubicBezTo>
                  <a:pt x="241" y="36"/>
                  <a:pt x="241" y="36"/>
                  <a:pt x="241" y="36"/>
                </a:cubicBezTo>
                <a:cubicBezTo>
                  <a:pt x="242" y="36"/>
                  <a:pt x="242" y="36"/>
                  <a:pt x="242" y="36"/>
                </a:cubicBezTo>
                <a:cubicBezTo>
                  <a:pt x="243" y="35"/>
                  <a:pt x="243" y="35"/>
                  <a:pt x="243" y="35"/>
                </a:cubicBezTo>
                <a:cubicBezTo>
                  <a:pt x="244" y="35"/>
                  <a:pt x="244" y="35"/>
                  <a:pt x="244" y="35"/>
                </a:cubicBezTo>
                <a:cubicBezTo>
                  <a:pt x="244" y="34"/>
                  <a:pt x="244" y="34"/>
                  <a:pt x="244" y="34"/>
                </a:cubicBezTo>
                <a:cubicBezTo>
                  <a:pt x="245" y="34"/>
                  <a:pt x="245" y="34"/>
                  <a:pt x="245" y="34"/>
                </a:cubicBezTo>
                <a:cubicBezTo>
                  <a:pt x="245" y="33"/>
                  <a:pt x="245" y="33"/>
                  <a:pt x="245" y="33"/>
                </a:cubicBezTo>
                <a:cubicBezTo>
                  <a:pt x="245" y="33"/>
                  <a:pt x="245" y="33"/>
                  <a:pt x="245" y="33"/>
                </a:cubicBezTo>
                <a:cubicBezTo>
                  <a:pt x="246" y="33"/>
                  <a:pt x="246" y="33"/>
                  <a:pt x="246" y="33"/>
                </a:cubicBezTo>
                <a:cubicBezTo>
                  <a:pt x="247" y="32"/>
                  <a:pt x="247" y="32"/>
                  <a:pt x="247" y="32"/>
                </a:cubicBezTo>
                <a:cubicBezTo>
                  <a:pt x="248" y="32"/>
                  <a:pt x="248" y="32"/>
                  <a:pt x="248" y="32"/>
                </a:cubicBezTo>
                <a:cubicBezTo>
                  <a:pt x="251" y="32"/>
                  <a:pt x="251" y="32"/>
                  <a:pt x="251" y="32"/>
                </a:cubicBezTo>
                <a:cubicBezTo>
                  <a:pt x="253" y="32"/>
                  <a:pt x="253" y="32"/>
                  <a:pt x="253" y="32"/>
                </a:cubicBezTo>
                <a:cubicBezTo>
                  <a:pt x="253" y="31"/>
                  <a:pt x="252" y="31"/>
                  <a:pt x="254" y="31"/>
                </a:cubicBezTo>
                <a:cubicBezTo>
                  <a:pt x="257" y="31"/>
                  <a:pt x="257" y="31"/>
                  <a:pt x="257" y="31"/>
                </a:cubicBezTo>
                <a:cubicBezTo>
                  <a:pt x="258" y="30"/>
                  <a:pt x="258" y="30"/>
                  <a:pt x="258" y="30"/>
                </a:cubicBezTo>
                <a:cubicBezTo>
                  <a:pt x="258" y="30"/>
                  <a:pt x="258" y="30"/>
                  <a:pt x="258" y="30"/>
                </a:cubicBezTo>
                <a:cubicBezTo>
                  <a:pt x="259" y="30"/>
                  <a:pt x="259" y="30"/>
                  <a:pt x="259" y="30"/>
                </a:cubicBezTo>
                <a:cubicBezTo>
                  <a:pt x="260" y="30"/>
                  <a:pt x="260" y="30"/>
                  <a:pt x="260" y="30"/>
                </a:cubicBezTo>
                <a:cubicBezTo>
                  <a:pt x="261" y="29"/>
                  <a:pt x="261" y="29"/>
                  <a:pt x="261" y="29"/>
                </a:cubicBezTo>
                <a:cubicBezTo>
                  <a:pt x="261" y="29"/>
                  <a:pt x="261" y="29"/>
                  <a:pt x="261" y="29"/>
                </a:cubicBezTo>
                <a:cubicBezTo>
                  <a:pt x="262" y="28"/>
                  <a:pt x="262" y="28"/>
                  <a:pt x="262" y="28"/>
                </a:cubicBezTo>
                <a:cubicBezTo>
                  <a:pt x="261" y="27"/>
                  <a:pt x="262" y="28"/>
                  <a:pt x="260" y="27"/>
                </a:cubicBezTo>
                <a:cubicBezTo>
                  <a:pt x="260" y="26"/>
                  <a:pt x="260" y="26"/>
                  <a:pt x="260" y="26"/>
                </a:cubicBezTo>
                <a:cubicBezTo>
                  <a:pt x="261" y="25"/>
                  <a:pt x="261" y="25"/>
                  <a:pt x="261" y="26"/>
                </a:cubicBezTo>
                <a:cubicBezTo>
                  <a:pt x="262" y="27"/>
                  <a:pt x="262" y="27"/>
                  <a:pt x="262" y="27"/>
                </a:cubicBezTo>
                <a:cubicBezTo>
                  <a:pt x="263" y="27"/>
                  <a:pt x="263" y="27"/>
                  <a:pt x="263" y="27"/>
                </a:cubicBezTo>
                <a:cubicBezTo>
                  <a:pt x="263" y="27"/>
                  <a:pt x="263" y="27"/>
                  <a:pt x="263" y="27"/>
                </a:cubicBezTo>
                <a:cubicBezTo>
                  <a:pt x="264" y="27"/>
                  <a:pt x="264" y="27"/>
                  <a:pt x="264" y="27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66" y="26"/>
                  <a:pt x="266" y="26"/>
                  <a:pt x="266" y="26"/>
                </a:cubicBezTo>
                <a:cubicBezTo>
                  <a:pt x="266" y="26"/>
                  <a:pt x="266" y="26"/>
                  <a:pt x="265" y="25"/>
                </a:cubicBezTo>
                <a:cubicBezTo>
                  <a:pt x="265" y="25"/>
                  <a:pt x="265" y="25"/>
                  <a:pt x="265" y="25"/>
                </a:cubicBezTo>
                <a:cubicBezTo>
                  <a:pt x="265" y="25"/>
                  <a:pt x="265" y="25"/>
                  <a:pt x="265" y="25"/>
                </a:cubicBezTo>
                <a:cubicBezTo>
                  <a:pt x="265" y="23"/>
                  <a:pt x="265" y="23"/>
                  <a:pt x="265" y="23"/>
                </a:cubicBezTo>
                <a:cubicBezTo>
                  <a:pt x="265" y="19"/>
                  <a:pt x="266" y="21"/>
                  <a:pt x="269" y="20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8" y="18"/>
                  <a:pt x="268" y="19"/>
                  <a:pt x="268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69" y="16"/>
                  <a:pt x="269" y="16"/>
                  <a:pt x="269" y="15"/>
                </a:cubicBezTo>
                <a:cubicBezTo>
                  <a:pt x="267" y="15"/>
                  <a:pt x="267" y="15"/>
                  <a:pt x="267" y="15"/>
                </a:cubicBezTo>
                <a:cubicBezTo>
                  <a:pt x="266" y="16"/>
                  <a:pt x="266" y="16"/>
                  <a:pt x="266" y="16"/>
                </a:cubicBezTo>
                <a:cubicBezTo>
                  <a:pt x="266" y="13"/>
                  <a:pt x="266" y="13"/>
                  <a:pt x="266" y="13"/>
                </a:cubicBezTo>
                <a:cubicBezTo>
                  <a:pt x="268" y="13"/>
                  <a:pt x="268" y="13"/>
                  <a:pt x="268" y="13"/>
                </a:cubicBezTo>
                <a:cubicBezTo>
                  <a:pt x="269" y="13"/>
                  <a:pt x="269" y="13"/>
                  <a:pt x="269" y="13"/>
                </a:cubicBezTo>
                <a:cubicBezTo>
                  <a:pt x="269" y="13"/>
                  <a:pt x="269" y="13"/>
                  <a:pt x="269" y="13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2" y="13"/>
                  <a:pt x="272" y="13"/>
                  <a:pt x="272" y="13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13"/>
                  <a:pt x="271" y="12"/>
                  <a:pt x="271" y="12"/>
                </a:cubicBezTo>
                <a:cubicBezTo>
                  <a:pt x="271" y="13"/>
                  <a:pt x="270" y="12"/>
                  <a:pt x="270" y="12"/>
                </a:cubicBezTo>
                <a:cubicBezTo>
                  <a:pt x="270" y="12"/>
                  <a:pt x="270" y="12"/>
                  <a:pt x="269" y="12"/>
                </a:cubicBezTo>
                <a:cubicBezTo>
                  <a:pt x="269" y="12"/>
                  <a:pt x="268" y="12"/>
                  <a:pt x="267" y="11"/>
                </a:cubicBezTo>
                <a:cubicBezTo>
                  <a:pt x="267" y="11"/>
                  <a:pt x="267" y="11"/>
                  <a:pt x="267" y="11"/>
                </a:cubicBezTo>
                <a:cubicBezTo>
                  <a:pt x="267" y="10"/>
                  <a:pt x="267" y="10"/>
                  <a:pt x="267" y="10"/>
                </a:cubicBezTo>
                <a:cubicBezTo>
                  <a:pt x="268" y="9"/>
                  <a:pt x="268" y="9"/>
                  <a:pt x="268" y="9"/>
                </a:cubicBezTo>
                <a:cubicBezTo>
                  <a:pt x="269" y="9"/>
                  <a:pt x="269" y="9"/>
                  <a:pt x="269" y="9"/>
                </a:cubicBezTo>
                <a:cubicBezTo>
                  <a:pt x="270" y="9"/>
                  <a:pt x="270" y="9"/>
                  <a:pt x="270" y="9"/>
                </a:cubicBezTo>
                <a:cubicBezTo>
                  <a:pt x="270" y="8"/>
                  <a:pt x="270" y="8"/>
                  <a:pt x="270" y="8"/>
                </a:cubicBezTo>
                <a:cubicBezTo>
                  <a:pt x="270" y="8"/>
                  <a:pt x="271" y="8"/>
                  <a:pt x="271" y="8"/>
                </a:cubicBezTo>
                <a:cubicBezTo>
                  <a:pt x="271" y="8"/>
                  <a:pt x="271" y="7"/>
                  <a:pt x="271" y="7"/>
                </a:cubicBezTo>
                <a:cubicBezTo>
                  <a:pt x="271" y="7"/>
                  <a:pt x="272" y="5"/>
                  <a:pt x="272" y="7"/>
                </a:cubicBezTo>
                <a:cubicBezTo>
                  <a:pt x="273" y="7"/>
                  <a:pt x="273" y="7"/>
                  <a:pt x="273" y="7"/>
                </a:cubicBezTo>
                <a:cubicBezTo>
                  <a:pt x="273" y="6"/>
                  <a:pt x="273" y="6"/>
                  <a:pt x="273" y="6"/>
                </a:cubicBezTo>
                <a:cubicBezTo>
                  <a:pt x="275" y="6"/>
                  <a:pt x="275" y="6"/>
                  <a:pt x="275" y="6"/>
                </a:cubicBezTo>
                <a:cubicBezTo>
                  <a:pt x="276" y="6"/>
                  <a:pt x="276" y="6"/>
                  <a:pt x="276" y="6"/>
                </a:cubicBezTo>
                <a:cubicBezTo>
                  <a:pt x="277" y="5"/>
                  <a:pt x="277" y="5"/>
                  <a:pt x="277" y="5"/>
                </a:cubicBezTo>
                <a:cubicBezTo>
                  <a:pt x="278" y="5"/>
                  <a:pt x="278" y="5"/>
                  <a:pt x="278" y="5"/>
                </a:cubicBezTo>
                <a:cubicBezTo>
                  <a:pt x="279" y="4"/>
                  <a:pt x="279" y="4"/>
                  <a:pt x="279" y="4"/>
                </a:cubicBezTo>
                <a:cubicBezTo>
                  <a:pt x="280" y="4"/>
                  <a:pt x="280" y="4"/>
                  <a:pt x="280" y="4"/>
                </a:cubicBezTo>
                <a:cubicBezTo>
                  <a:pt x="280" y="3"/>
                  <a:pt x="280" y="3"/>
                  <a:pt x="280" y="3"/>
                </a:cubicBezTo>
                <a:cubicBezTo>
                  <a:pt x="280" y="3"/>
                  <a:pt x="280" y="3"/>
                  <a:pt x="280" y="3"/>
                </a:cubicBezTo>
                <a:cubicBezTo>
                  <a:pt x="279" y="4"/>
                  <a:pt x="272" y="4"/>
                  <a:pt x="271" y="4"/>
                </a:cubicBezTo>
                <a:cubicBezTo>
                  <a:pt x="269" y="4"/>
                  <a:pt x="269" y="5"/>
                  <a:pt x="269" y="4"/>
                </a:cubicBezTo>
                <a:cubicBezTo>
                  <a:pt x="268" y="3"/>
                  <a:pt x="268" y="3"/>
                  <a:pt x="268" y="3"/>
                </a:cubicBezTo>
                <a:cubicBezTo>
                  <a:pt x="267" y="3"/>
                  <a:pt x="267" y="3"/>
                  <a:pt x="267" y="3"/>
                </a:cubicBezTo>
                <a:cubicBezTo>
                  <a:pt x="267" y="4"/>
                  <a:pt x="267" y="4"/>
                  <a:pt x="267" y="4"/>
                </a:cubicBezTo>
                <a:cubicBezTo>
                  <a:pt x="268" y="4"/>
                  <a:pt x="268" y="4"/>
                  <a:pt x="268" y="4"/>
                </a:cubicBezTo>
                <a:cubicBezTo>
                  <a:pt x="266" y="4"/>
                  <a:pt x="266" y="4"/>
                  <a:pt x="266" y="4"/>
                </a:cubicBezTo>
                <a:cubicBezTo>
                  <a:pt x="263" y="4"/>
                  <a:pt x="265" y="4"/>
                  <a:pt x="264" y="4"/>
                </a:cubicBezTo>
                <a:cubicBezTo>
                  <a:pt x="263" y="3"/>
                  <a:pt x="263" y="3"/>
                  <a:pt x="263" y="3"/>
                </a:cubicBezTo>
                <a:cubicBezTo>
                  <a:pt x="264" y="3"/>
                  <a:pt x="264" y="3"/>
                  <a:pt x="264" y="3"/>
                </a:cubicBezTo>
                <a:cubicBezTo>
                  <a:pt x="264" y="2"/>
                  <a:pt x="264" y="2"/>
                  <a:pt x="264" y="2"/>
                </a:cubicBezTo>
                <a:cubicBezTo>
                  <a:pt x="263" y="2"/>
                  <a:pt x="263" y="2"/>
                  <a:pt x="263" y="2"/>
                </a:cubicBezTo>
                <a:cubicBezTo>
                  <a:pt x="263" y="3"/>
                  <a:pt x="263" y="3"/>
                  <a:pt x="263" y="3"/>
                </a:cubicBezTo>
                <a:cubicBezTo>
                  <a:pt x="262" y="4"/>
                  <a:pt x="262" y="3"/>
                  <a:pt x="260" y="3"/>
                </a:cubicBezTo>
                <a:cubicBezTo>
                  <a:pt x="260" y="3"/>
                  <a:pt x="260" y="3"/>
                  <a:pt x="260" y="3"/>
                </a:cubicBezTo>
                <a:cubicBezTo>
                  <a:pt x="260" y="2"/>
                  <a:pt x="260" y="2"/>
                  <a:pt x="260" y="2"/>
                </a:cubicBezTo>
                <a:cubicBezTo>
                  <a:pt x="260" y="1"/>
                  <a:pt x="260" y="1"/>
                  <a:pt x="260" y="1"/>
                </a:cubicBezTo>
                <a:cubicBezTo>
                  <a:pt x="258" y="1"/>
                  <a:pt x="258" y="1"/>
                  <a:pt x="258" y="1"/>
                </a:cubicBezTo>
                <a:cubicBezTo>
                  <a:pt x="256" y="1"/>
                  <a:pt x="257" y="1"/>
                  <a:pt x="257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5" y="0"/>
                  <a:pt x="254" y="0"/>
                  <a:pt x="253" y="0"/>
                </a:cubicBezTo>
                <a:cubicBezTo>
                  <a:pt x="251" y="0"/>
                  <a:pt x="250" y="1"/>
                  <a:pt x="250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49" y="0"/>
                  <a:pt x="248" y="2"/>
                  <a:pt x="248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46" y="0"/>
                  <a:pt x="249" y="0"/>
                  <a:pt x="245" y="0"/>
                </a:cubicBezTo>
                <a:cubicBezTo>
                  <a:pt x="243" y="0"/>
                  <a:pt x="245" y="0"/>
                  <a:pt x="244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42" y="0"/>
                  <a:pt x="243" y="0"/>
                  <a:pt x="242" y="0"/>
                </a:cubicBezTo>
                <a:cubicBezTo>
                  <a:pt x="242" y="0"/>
                  <a:pt x="240" y="0"/>
                  <a:pt x="240" y="0"/>
                </a:cubicBezTo>
                <a:cubicBezTo>
                  <a:pt x="238" y="0"/>
                  <a:pt x="238" y="1"/>
                  <a:pt x="238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6" y="1"/>
                  <a:pt x="236" y="0"/>
                  <a:pt x="234" y="0"/>
                </a:cubicBezTo>
                <a:close/>
                <a:moveTo>
                  <a:pt x="178" y="287"/>
                </a:moveTo>
                <a:cubicBezTo>
                  <a:pt x="178" y="287"/>
                  <a:pt x="178" y="287"/>
                  <a:pt x="178" y="287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7" y="289"/>
                  <a:pt x="177" y="289"/>
                  <a:pt x="177" y="289"/>
                </a:cubicBezTo>
                <a:cubicBezTo>
                  <a:pt x="178" y="288"/>
                  <a:pt x="177" y="288"/>
                  <a:pt x="178" y="287"/>
                </a:cubicBezTo>
                <a:cubicBezTo>
                  <a:pt x="178" y="287"/>
                  <a:pt x="178" y="287"/>
                  <a:pt x="178" y="287"/>
                </a:cubicBezTo>
                <a:cubicBezTo>
                  <a:pt x="178" y="287"/>
                  <a:pt x="178" y="287"/>
                  <a:pt x="178" y="287"/>
                </a:cubicBezTo>
                <a:close/>
                <a:moveTo>
                  <a:pt x="204" y="245"/>
                </a:moveTo>
                <a:cubicBezTo>
                  <a:pt x="203" y="244"/>
                  <a:pt x="203" y="244"/>
                  <a:pt x="203" y="244"/>
                </a:cubicBezTo>
                <a:cubicBezTo>
                  <a:pt x="205" y="244"/>
                  <a:pt x="205" y="244"/>
                  <a:pt x="205" y="244"/>
                </a:cubicBezTo>
                <a:cubicBezTo>
                  <a:pt x="205" y="245"/>
                  <a:pt x="205" y="245"/>
                  <a:pt x="205" y="245"/>
                </a:cubicBezTo>
                <a:cubicBezTo>
                  <a:pt x="204" y="245"/>
                  <a:pt x="204" y="245"/>
                  <a:pt x="204" y="245"/>
                </a:cubicBezTo>
                <a:close/>
                <a:moveTo>
                  <a:pt x="184" y="215"/>
                </a:moveTo>
                <a:cubicBezTo>
                  <a:pt x="185" y="214"/>
                  <a:pt x="185" y="214"/>
                  <a:pt x="185" y="214"/>
                </a:cubicBezTo>
                <a:cubicBezTo>
                  <a:pt x="185" y="216"/>
                  <a:pt x="185" y="216"/>
                  <a:pt x="185" y="216"/>
                </a:cubicBezTo>
                <a:cubicBezTo>
                  <a:pt x="184" y="216"/>
                  <a:pt x="184" y="216"/>
                  <a:pt x="184" y="216"/>
                </a:cubicBezTo>
                <a:cubicBezTo>
                  <a:pt x="184" y="215"/>
                  <a:pt x="184" y="215"/>
                  <a:pt x="184" y="215"/>
                </a:cubicBezTo>
                <a:close/>
                <a:moveTo>
                  <a:pt x="179" y="208"/>
                </a:moveTo>
                <a:cubicBezTo>
                  <a:pt x="180" y="208"/>
                  <a:pt x="180" y="208"/>
                  <a:pt x="180" y="208"/>
                </a:cubicBezTo>
                <a:cubicBezTo>
                  <a:pt x="180" y="210"/>
                  <a:pt x="180" y="210"/>
                  <a:pt x="180" y="210"/>
                </a:cubicBezTo>
                <a:cubicBezTo>
                  <a:pt x="179" y="209"/>
                  <a:pt x="179" y="209"/>
                  <a:pt x="179" y="209"/>
                </a:cubicBezTo>
                <a:cubicBezTo>
                  <a:pt x="179" y="208"/>
                  <a:pt x="179" y="208"/>
                  <a:pt x="179" y="208"/>
                </a:cubicBezTo>
                <a:close/>
                <a:moveTo>
                  <a:pt x="213" y="177"/>
                </a:moveTo>
                <a:cubicBezTo>
                  <a:pt x="215" y="177"/>
                  <a:pt x="214" y="178"/>
                  <a:pt x="213" y="178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2" y="177"/>
                  <a:pt x="212" y="177"/>
                  <a:pt x="212" y="177"/>
                </a:cubicBezTo>
                <a:cubicBezTo>
                  <a:pt x="212" y="177"/>
                  <a:pt x="213" y="175"/>
                  <a:pt x="213" y="177"/>
                </a:cubicBezTo>
                <a:close/>
                <a:moveTo>
                  <a:pt x="176" y="154"/>
                </a:moveTo>
                <a:cubicBezTo>
                  <a:pt x="177" y="155"/>
                  <a:pt x="177" y="155"/>
                  <a:pt x="177" y="155"/>
                </a:cubicBezTo>
                <a:cubicBezTo>
                  <a:pt x="177" y="156"/>
                  <a:pt x="177" y="156"/>
                  <a:pt x="177" y="156"/>
                </a:cubicBezTo>
                <a:cubicBezTo>
                  <a:pt x="176" y="156"/>
                  <a:pt x="176" y="156"/>
                  <a:pt x="176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153"/>
                  <a:pt x="175" y="155"/>
                  <a:pt x="176" y="154"/>
                </a:cubicBezTo>
                <a:close/>
                <a:moveTo>
                  <a:pt x="151" y="151"/>
                </a:moveTo>
                <a:cubicBezTo>
                  <a:pt x="151" y="151"/>
                  <a:pt x="151" y="151"/>
                  <a:pt x="151" y="151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1" y="151"/>
                  <a:pt x="151" y="151"/>
                  <a:pt x="151" y="151"/>
                </a:cubicBezTo>
                <a:cubicBezTo>
                  <a:pt x="150" y="152"/>
                  <a:pt x="150" y="152"/>
                  <a:pt x="150" y="152"/>
                </a:cubicBezTo>
                <a:cubicBezTo>
                  <a:pt x="150" y="154"/>
                  <a:pt x="150" y="154"/>
                  <a:pt x="150" y="154"/>
                </a:cubicBezTo>
                <a:cubicBezTo>
                  <a:pt x="151" y="155"/>
                  <a:pt x="151" y="155"/>
                  <a:pt x="151" y="155"/>
                </a:cubicBezTo>
                <a:cubicBezTo>
                  <a:pt x="151" y="155"/>
                  <a:pt x="151" y="155"/>
                  <a:pt x="151" y="155"/>
                </a:cubicBezTo>
                <a:cubicBezTo>
                  <a:pt x="152" y="156"/>
                  <a:pt x="152" y="156"/>
                  <a:pt x="152" y="156"/>
                </a:cubicBezTo>
                <a:cubicBezTo>
                  <a:pt x="153" y="157"/>
                  <a:pt x="153" y="157"/>
                  <a:pt x="153" y="157"/>
                </a:cubicBezTo>
                <a:cubicBezTo>
                  <a:pt x="154" y="157"/>
                  <a:pt x="154" y="157"/>
                  <a:pt x="154" y="157"/>
                </a:cubicBezTo>
                <a:cubicBezTo>
                  <a:pt x="155" y="158"/>
                  <a:pt x="155" y="158"/>
                  <a:pt x="155" y="158"/>
                </a:cubicBezTo>
                <a:cubicBezTo>
                  <a:pt x="157" y="158"/>
                  <a:pt x="156" y="158"/>
                  <a:pt x="156" y="159"/>
                </a:cubicBezTo>
                <a:cubicBezTo>
                  <a:pt x="158" y="159"/>
                  <a:pt x="158" y="159"/>
                  <a:pt x="158" y="159"/>
                </a:cubicBezTo>
                <a:cubicBezTo>
                  <a:pt x="158" y="160"/>
                  <a:pt x="158" y="160"/>
                  <a:pt x="158" y="160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160" y="159"/>
                  <a:pt x="160" y="159"/>
                  <a:pt x="160" y="159"/>
                </a:cubicBezTo>
                <a:cubicBezTo>
                  <a:pt x="160" y="159"/>
                  <a:pt x="160" y="159"/>
                  <a:pt x="160" y="159"/>
                </a:cubicBezTo>
                <a:cubicBezTo>
                  <a:pt x="161" y="158"/>
                  <a:pt x="161" y="158"/>
                  <a:pt x="161" y="158"/>
                </a:cubicBezTo>
                <a:cubicBezTo>
                  <a:pt x="161" y="157"/>
                  <a:pt x="161" y="157"/>
                  <a:pt x="161" y="157"/>
                </a:cubicBezTo>
                <a:cubicBezTo>
                  <a:pt x="162" y="157"/>
                  <a:pt x="162" y="157"/>
                  <a:pt x="162" y="157"/>
                </a:cubicBezTo>
                <a:cubicBezTo>
                  <a:pt x="163" y="158"/>
                  <a:pt x="163" y="158"/>
                  <a:pt x="163" y="158"/>
                </a:cubicBezTo>
                <a:cubicBezTo>
                  <a:pt x="164" y="160"/>
                  <a:pt x="164" y="160"/>
                  <a:pt x="164" y="160"/>
                </a:cubicBezTo>
                <a:cubicBezTo>
                  <a:pt x="165" y="161"/>
                  <a:pt x="165" y="161"/>
                  <a:pt x="165" y="161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65" y="164"/>
                  <a:pt x="165" y="164"/>
                  <a:pt x="165" y="164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5" y="167"/>
                  <a:pt x="165" y="167"/>
                  <a:pt x="165" y="167"/>
                </a:cubicBezTo>
                <a:cubicBezTo>
                  <a:pt x="165" y="168"/>
                  <a:pt x="165" y="168"/>
                  <a:pt x="165" y="168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3" y="172"/>
                  <a:pt x="163" y="172"/>
                  <a:pt x="163" y="172"/>
                </a:cubicBezTo>
                <a:cubicBezTo>
                  <a:pt x="162" y="172"/>
                  <a:pt x="162" y="172"/>
                  <a:pt x="162" y="172"/>
                </a:cubicBezTo>
                <a:cubicBezTo>
                  <a:pt x="162" y="173"/>
                  <a:pt x="162" y="173"/>
                  <a:pt x="162" y="173"/>
                </a:cubicBezTo>
                <a:cubicBezTo>
                  <a:pt x="161" y="174"/>
                  <a:pt x="161" y="174"/>
                  <a:pt x="161" y="174"/>
                </a:cubicBezTo>
                <a:cubicBezTo>
                  <a:pt x="161" y="174"/>
                  <a:pt x="161" y="174"/>
                  <a:pt x="161" y="174"/>
                </a:cubicBezTo>
                <a:cubicBezTo>
                  <a:pt x="161" y="177"/>
                  <a:pt x="161" y="175"/>
                  <a:pt x="160" y="176"/>
                </a:cubicBezTo>
                <a:cubicBezTo>
                  <a:pt x="160" y="177"/>
                  <a:pt x="160" y="177"/>
                  <a:pt x="160" y="177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81"/>
                  <a:pt x="159" y="181"/>
                  <a:pt x="159" y="181"/>
                </a:cubicBezTo>
                <a:cubicBezTo>
                  <a:pt x="159" y="181"/>
                  <a:pt x="159" y="181"/>
                  <a:pt x="159" y="181"/>
                </a:cubicBezTo>
                <a:cubicBezTo>
                  <a:pt x="161" y="181"/>
                  <a:pt x="161" y="181"/>
                  <a:pt x="161" y="181"/>
                </a:cubicBezTo>
                <a:cubicBezTo>
                  <a:pt x="161" y="184"/>
                  <a:pt x="161" y="182"/>
                  <a:pt x="160" y="183"/>
                </a:cubicBezTo>
                <a:cubicBezTo>
                  <a:pt x="158" y="185"/>
                  <a:pt x="158" y="185"/>
                  <a:pt x="158" y="185"/>
                </a:cubicBezTo>
                <a:cubicBezTo>
                  <a:pt x="158" y="186"/>
                  <a:pt x="158" y="186"/>
                  <a:pt x="158" y="186"/>
                </a:cubicBezTo>
                <a:cubicBezTo>
                  <a:pt x="159" y="187"/>
                  <a:pt x="159" y="187"/>
                  <a:pt x="159" y="187"/>
                </a:cubicBezTo>
                <a:cubicBezTo>
                  <a:pt x="159" y="189"/>
                  <a:pt x="159" y="189"/>
                  <a:pt x="159" y="189"/>
                </a:cubicBezTo>
                <a:cubicBezTo>
                  <a:pt x="160" y="190"/>
                  <a:pt x="161" y="190"/>
                  <a:pt x="161" y="192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3" y="194"/>
                  <a:pt x="163" y="194"/>
                  <a:pt x="163" y="194"/>
                </a:cubicBezTo>
                <a:cubicBezTo>
                  <a:pt x="163" y="195"/>
                  <a:pt x="163" y="195"/>
                  <a:pt x="163" y="195"/>
                </a:cubicBezTo>
                <a:cubicBezTo>
                  <a:pt x="164" y="196"/>
                  <a:pt x="164" y="196"/>
                  <a:pt x="164" y="196"/>
                </a:cubicBezTo>
                <a:cubicBezTo>
                  <a:pt x="164" y="198"/>
                  <a:pt x="164" y="198"/>
                  <a:pt x="164" y="198"/>
                </a:cubicBezTo>
                <a:cubicBezTo>
                  <a:pt x="165" y="199"/>
                  <a:pt x="165" y="199"/>
                  <a:pt x="165" y="199"/>
                </a:cubicBezTo>
                <a:cubicBezTo>
                  <a:pt x="165" y="200"/>
                  <a:pt x="165" y="201"/>
                  <a:pt x="166" y="202"/>
                </a:cubicBezTo>
                <a:cubicBezTo>
                  <a:pt x="167" y="202"/>
                  <a:pt x="167" y="202"/>
                  <a:pt x="167" y="202"/>
                </a:cubicBezTo>
                <a:cubicBezTo>
                  <a:pt x="167" y="203"/>
                  <a:pt x="167" y="203"/>
                  <a:pt x="167" y="203"/>
                </a:cubicBezTo>
                <a:cubicBezTo>
                  <a:pt x="167" y="204"/>
                  <a:pt x="167" y="204"/>
                  <a:pt x="167" y="204"/>
                </a:cubicBezTo>
                <a:cubicBezTo>
                  <a:pt x="167" y="206"/>
                  <a:pt x="167" y="205"/>
                  <a:pt x="168" y="207"/>
                </a:cubicBezTo>
                <a:cubicBezTo>
                  <a:pt x="170" y="209"/>
                  <a:pt x="170" y="209"/>
                  <a:pt x="170" y="209"/>
                </a:cubicBezTo>
                <a:cubicBezTo>
                  <a:pt x="171" y="209"/>
                  <a:pt x="171" y="209"/>
                  <a:pt x="171" y="209"/>
                </a:cubicBezTo>
                <a:cubicBezTo>
                  <a:pt x="172" y="210"/>
                  <a:pt x="172" y="210"/>
                  <a:pt x="172" y="210"/>
                </a:cubicBezTo>
                <a:cubicBezTo>
                  <a:pt x="172" y="210"/>
                  <a:pt x="172" y="210"/>
                  <a:pt x="172" y="210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74" y="211"/>
                  <a:pt x="174" y="211"/>
                  <a:pt x="174" y="211"/>
                </a:cubicBezTo>
                <a:cubicBezTo>
                  <a:pt x="174" y="211"/>
                  <a:pt x="174" y="211"/>
                  <a:pt x="174" y="211"/>
                </a:cubicBezTo>
                <a:cubicBezTo>
                  <a:pt x="175" y="212"/>
                  <a:pt x="175" y="212"/>
                  <a:pt x="175" y="212"/>
                </a:cubicBezTo>
                <a:cubicBezTo>
                  <a:pt x="176" y="213"/>
                  <a:pt x="176" y="213"/>
                  <a:pt x="176" y="213"/>
                </a:cubicBezTo>
                <a:cubicBezTo>
                  <a:pt x="178" y="214"/>
                  <a:pt x="178" y="214"/>
                  <a:pt x="178" y="214"/>
                </a:cubicBezTo>
                <a:cubicBezTo>
                  <a:pt x="178" y="216"/>
                  <a:pt x="178" y="216"/>
                  <a:pt x="178" y="216"/>
                </a:cubicBezTo>
                <a:cubicBezTo>
                  <a:pt x="178" y="217"/>
                  <a:pt x="178" y="217"/>
                  <a:pt x="178" y="217"/>
                </a:cubicBezTo>
                <a:cubicBezTo>
                  <a:pt x="178" y="222"/>
                  <a:pt x="178" y="222"/>
                  <a:pt x="178" y="222"/>
                </a:cubicBezTo>
                <a:cubicBezTo>
                  <a:pt x="178" y="225"/>
                  <a:pt x="178" y="223"/>
                  <a:pt x="178" y="224"/>
                </a:cubicBezTo>
                <a:cubicBezTo>
                  <a:pt x="178" y="224"/>
                  <a:pt x="178" y="224"/>
                  <a:pt x="178" y="224"/>
                </a:cubicBezTo>
                <a:cubicBezTo>
                  <a:pt x="178" y="226"/>
                  <a:pt x="178" y="226"/>
                  <a:pt x="178" y="226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7" y="230"/>
                  <a:pt x="177" y="230"/>
                  <a:pt x="177" y="230"/>
                </a:cubicBezTo>
                <a:cubicBezTo>
                  <a:pt x="177" y="233"/>
                  <a:pt x="177" y="233"/>
                  <a:pt x="177" y="233"/>
                </a:cubicBezTo>
                <a:cubicBezTo>
                  <a:pt x="177" y="234"/>
                  <a:pt x="177" y="234"/>
                  <a:pt x="177" y="234"/>
                </a:cubicBezTo>
                <a:cubicBezTo>
                  <a:pt x="177" y="236"/>
                  <a:pt x="177" y="236"/>
                  <a:pt x="177" y="236"/>
                </a:cubicBezTo>
                <a:cubicBezTo>
                  <a:pt x="176" y="236"/>
                  <a:pt x="176" y="236"/>
                  <a:pt x="176" y="236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76" y="239"/>
                  <a:pt x="176" y="239"/>
                  <a:pt x="176" y="239"/>
                </a:cubicBezTo>
                <a:cubicBezTo>
                  <a:pt x="175" y="240"/>
                  <a:pt x="175" y="240"/>
                  <a:pt x="175" y="240"/>
                </a:cubicBezTo>
                <a:cubicBezTo>
                  <a:pt x="175" y="242"/>
                  <a:pt x="175" y="242"/>
                  <a:pt x="175" y="242"/>
                </a:cubicBezTo>
                <a:cubicBezTo>
                  <a:pt x="176" y="243"/>
                  <a:pt x="176" y="241"/>
                  <a:pt x="176" y="244"/>
                </a:cubicBezTo>
                <a:cubicBezTo>
                  <a:pt x="176" y="245"/>
                  <a:pt x="176" y="245"/>
                  <a:pt x="176" y="245"/>
                </a:cubicBezTo>
                <a:cubicBezTo>
                  <a:pt x="175" y="246"/>
                  <a:pt x="175" y="246"/>
                  <a:pt x="175" y="246"/>
                </a:cubicBezTo>
                <a:cubicBezTo>
                  <a:pt x="175" y="248"/>
                  <a:pt x="175" y="248"/>
                  <a:pt x="175" y="248"/>
                </a:cubicBezTo>
                <a:cubicBezTo>
                  <a:pt x="175" y="248"/>
                  <a:pt x="175" y="248"/>
                  <a:pt x="175" y="248"/>
                </a:cubicBezTo>
                <a:cubicBezTo>
                  <a:pt x="175" y="250"/>
                  <a:pt x="175" y="249"/>
                  <a:pt x="174" y="251"/>
                </a:cubicBezTo>
                <a:cubicBezTo>
                  <a:pt x="174" y="251"/>
                  <a:pt x="174" y="251"/>
                  <a:pt x="174" y="251"/>
                </a:cubicBezTo>
                <a:cubicBezTo>
                  <a:pt x="174" y="252"/>
                  <a:pt x="174" y="252"/>
                  <a:pt x="174" y="252"/>
                </a:cubicBezTo>
                <a:cubicBezTo>
                  <a:pt x="173" y="253"/>
                  <a:pt x="173" y="253"/>
                  <a:pt x="173" y="253"/>
                </a:cubicBezTo>
                <a:cubicBezTo>
                  <a:pt x="173" y="254"/>
                  <a:pt x="173" y="254"/>
                  <a:pt x="173" y="254"/>
                </a:cubicBezTo>
                <a:cubicBezTo>
                  <a:pt x="172" y="255"/>
                  <a:pt x="172" y="255"/>
                  <a:pt x="172" y="255"/>
                </a:cubicBezTo>
                <a:cubicBezTo>
                  <a:pt x="172" y="256"/>
                  <a:pt x="172" y="256"/>
                  <a:pt x="172" y="256"/>
                </a:cubicBezTo>
                <a:cubicBezTo>
                  <a:pt x="172" y="257"/>
                  <a:pt x="172" y="255"/>
                  <a:pt x="172" y="258"/>
                </a:cubicBezTo>
                <a:cubicBezTo>
                  <a:pt x="172" y="259"/>
                  <a:pt x="172" y="259"/>
                  <a:pt x="172" y="259"/>
                </a:cubicBezTo>
                <a:cubicBezTo>
                  <a:pt x="172" y="260"/>
                  <a:pt x="172" y="260"/>
                  <a:pt x="172" y="260"/>
                </a:cubicBezTo>
                <a:cubicBezTo>
                  <a:pt x="172" y="262"/>
                  <a:pt x="172" y="262"/>
                  <a:pt x="172" y="262"/>
                </a:cubicBezTo>
                <a:cubicBezTo>
                  <a:pt x="172" y="263"/>
                  <a:pt x="172" y="263"/>
                  <a:pt x="172" y="263"/>
                </a:cubicBezTo>
                <a:cubicBezTo>
                  <a:pt x="172" y="264"/>
                  <a:pt x="172" y="264"/>
                  <a:pt x="172" y="264"/>
                </a:cubicBezTo>
                <a:cubicBezTo>
                  <a:pt x="171" y="264"/>
                  <a:pt x="171" y="264"/>
                  <a:pt x="171" y="264"/>
                </a:cubicBezTo>
                <a:cubicBezTo>
                  <a:pt x="171" y="266"/>
                  <a:pt x="171" y="266"/>
                  <a:pt x="171" y="266"/>
                </a:cubicBezTo>
                <a:cubicBezTo>
                  <a:pt x="171" y="267"/>
                  <a:pt x="171" y="267"/>
                  <a:pt x="171" y="267"/>
                </a:cubicBezTo>
                <a:cubicBezTo>
                  <a:pt x="171" y="267"/>
                  <a:pt x="171" y="267"/>
                  <a:pt x="171" y="267"/>
                </a:cubicBezTo>
                <a:cubicBezTo>
                  <a:pt x="172" y="265"/>
                  <a:pt x="172" y="265"/>
                  <a:pt x="172" y="265"/>
                </a:cubicBezTo>
                <a:cubicBezTo>
                  <a:pt x="172" y="265"/>
                  <a:pt x="172" y="265"/>
                  <a:pt x="172" y="265"/>
                </a:cubicBezTo>
                <a:cubicBezTo>
                  <a:pt x="173" y="264"/>
                  <a:pt x="173" y="264"/>
                  <a:pt x="173" y="264"/>
                </a:cubicBezTo>
                <a:cubicBezTo>
                  <a:pt x="174" y="264"/>
                  <a:pt x="174" y="264"/>
                  <a:pt x="174" y="264"/>
                </a:cubicBezTo>
                <a:cubicBezTo>
                  <a:pt x="174" y="265"/>
                  <a:pt x="174" y="265"/>
                  <a:pt x="174" y="265"/>
                </a:cubicBezTo>
                <a:cubicBezTo>
                  <a:pt x="174" y="265"/>
                  <a:pt x="174" y="265"/>
                  <a:pt x="174" y="265"/>
                </a:cubicBezTo>
                <a:cubicBezTo>
                  <a:pt x="174" y="267"/>
                  <a:pt x="174" y="267"/>
                  <a:pt x="173" y="268"/>
                </a:cubicBezTo>
                <a:cubicBezTo>
                  <a:pt x="173" y="268"/>
                  <a:pt x="173" y="268"/>
                  <a:pt x="173" y="268"/>
                </a:cubicBezTo>
                <a:cubicBezTo>
                  <a:pt x="173" y="270"/>
                  <a:pt x="172" y="270"/>
                  <a:pt x="172" y="273"/>
                </a:cubicBezTo>
                <a:cubicBezTo>
                  <a:pt x="172" y="273"/>
                  <a:pt x="172" y="273"/>
                  <a:pt x="172" y="273"/>
                </a:cubicBezTo>
                <a:cubicBezTo>
                  <a:pt x="171" y="273"/>
                  <a:pt x="171" y="273"/>
                  <a:pt x="170" y="273"/>
                </a:cubicBezTo>
                <a:cubicBezTo>
                  <a:pt x="170" y="273"/>
                  <a:pt x="170" y="273"/>
                  <a:pt x="170" y="273"/>
                </a:cubicBezTo>
                <a:cubicBezTo>
                  <a:pt x="169" y="274"/>
                  <a:pt x="169" y="274"/>
                  <a:pt x="169" y="274"/>
                </a:cubicBezTo>
                <a:cubicBezTo>
                  <a:pt x="170" y="274"/>
                  <a:pt x="171" y="274"/>
                  <a:pt x="171" y="275"/>
                </a:cubicBezTo>
                <a:cubicBezTo>
                  <a:pt x="171" y="276"/>
                  <a:pt x="171" y="276"/>
                  <a:pt x="171" y="276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1" y="277"/>
                  <a:pt x="170" y="277"/>
                  <a:pt x="171" y="278"/>
                </a:cubicBezTo>
                <a:cubicBezTo>
                  <a:pt x="172" y="279"/>
                  <a:pt x="171" y="278"/>
                  <a:pt x="171" y="278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0" y="281"/>
                  <a:pt x="170" y="281"/>
                  <a:pt x="170" y="281"/>
                </a:cubicBezTo>
                <a:cubicBezTo>
                  <a:pt x="170" y="282"/>
                  <a:pt x="170" y="282"/>
                  <a:pt x="170" y="282"/>
                </a:cubicBezTo>
                <a:cubicBezTo>
                  <a:pt x="171" y="282"/>
                  <a:pt x="171" y="282"/>
                  <a:pt x="171" y="282"/>
                </a:cubicBezTo>
                <a:cubicBezTo>
                  <a:pt x="171" y="283"/>
                  <a:pt x="171" y="283"/>
                  <a:pt x="171" y="283"/>
                </a:cubicBezTo>
                <a:cubicBezTo>
                  <a:pt x="171" y="283"/>
                  <a:pt x="171" y="283"/>
                  <a:pt x="171" y="283"/>
                </a:cubicBezTo>
                <a:cubicBezTo>
                  <a:pt x="170" y="283"/>
                  <a:pt x="170" y="282"/>
                  <a:pt x="170" y="284"/>
                </a:cubicBezTo>
                <a:cubicBezTo>
                  <a:pt x="171" y="284"/>
                  <a:pt x="171" y="284"/>
                  <a:pt x="171" y="284"/>
                </a:cubicBezTo>
                <a:cubicBezTo>
                  <a:pt x="171" y="284"/>
                  <a:pt x="171" y="284"/>
                  <a:pt x="171" y="284"/>
                </a:cubicBezTo>
                <a:cubicBezTo>
                  <a:pt x="172" y="286"/>
                  <a:pt x="172" y="286"/>
                  <a:pt x="172" y="286"/>
                </a:cubicBezTo>
                <a:cubicBezTo>
                  <a:pt x="172" y="286"/>
                  <a:pt x="172" y="286"/>
                  <a:pt x="172" y="286"/>
                </a:cubicBezTo>
                <a:cubicBezTo>
                  <a:pt x="172" y="286"/>
                  <a:pt x="172" y="286"/>
                  <a:pt x="172" y="286"/>
                </a:cubicBezTo>
                <a:cubicBezTo>
                  <a:pt x="171" y="287"/>
                  <a:pt x="172" y="287"/>
                  <a:pt x="171" y="287"/>
                </a:cubicBezTo>
                <a:cubicBezTo>
                  <a:pt x="171" y="288"/>
                  <a:pt x="171" y="288"/>
                  <a:pt x="171" y="288"/>
                </a:cubicBezTo>
                <a:cubicBezTo>
                  <a:pt x="172" y="288"/>
                  <a:pt x="172" y="288"/>
                  <a:pt x="172" y="288"/>
                </a:cubicBezTo>
                <a:cubicBezTo>
                  <a:pt x="172" y="289"/>
                  <a:pt x="172" y="289"/>
                  <a:pt x="172" y="289"/>
                </a:cubicBezTo>
                <a:cubicBezTo>
                  <a:pt x="173" y="290"/>
                  <a:pt x="173" y="290"/>
                  <a:pt x="173" y="290"/>
                </a:cubicBezTo>
                <a:cubicBezTo>
                  <a:pt x="174" y="290"/>
                  <a:pt x="174" y="290"/>
                  <a:pt x="174" y="290"/>
                </a:cubicBezTo>
                <a:cubicBezTo>
                  <a:pt x="175" y="290"/>
                  <a:pt x="175" y="290"/>
                  <a:pt x="176" y="290"/>
                </a:cubicBezTo>
                <a:cubicBezTo>
                  <a:pt x="177" y="291"/>
                  <a:pt x="177" y="291"/>
                  <a:pt x="177" y="291"/>
                </a:cubicBezTo>
                <a:cubicBezTo>
                  <a:pt x="178" y="292"/>
                  <a:pt x="178" y="292"/>
                  <a:pt x="181" y="293"/>
                </a:cubicBezTo>
                <a:cubicBezTo>
                  <a:pt x="183" y="293"/>
                  <a:pt x="183" y="293"/>
                  <a:pt x="183" y="293"/>
                </a:cubicBezTo>
                <a:cubicBezTo>
                  <a:pt x="183" y="293"/>
                  <a:pt x="183" y="293"/>
                  <a:pt x="183" y="293"/>
                </a:cubicBezTo>
                <a:cubicBezTo>
                  <a:pt x="184" y="293"/>
                  <a:pt x="184" y="293"/>
                  <a:pt x="184" y="293"/>
                </a:cubicBezTo>
                <a:cubicBezTo>
                  <a:pt x="184" y="292"/>
                  <a:pt x="184" y="292"/>
                  <a:pt x="184" y="292"/>
                </a:cubicBezTo>
                <a:cubicBezTo>
                  <a:pt x="186" y="292"/>
                  <a:pt x="186" y="292"/>
                  <a:pt x="186" y="292"/>
                </a:cubicBezTo>
                <a:cubicBezTo>
                  <a:pt x="187" y="291"/>
                  <a:pt x="187" y="291"/>
                  <a:pt x="187" y="291"/>
                </a:cubicBezTo>
                <a:cubicBezTo>
                  <a:pt x="184" y="290"/>
                  <a:pt x="184" y="290"/>
                  <a:pt x="184" y="290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2" y="288"/>
                  <a:pt x="182" y="288"/>
                  <a:pt x="182" y="288"/>
                </a:cubicBezTo>
                <a:cubicBezTo>
                  <a:pt x="182" y="287"/>
                  <a:pt x="182" y="287"/>
                  <a:pt x="182" y="287"/>
                </a:cubicBezTo>
                <a:cubicBezTo>
                  <a:pt x="181" y="287"/>
                  <a:pt x="181" y="287"/>
                  <a:pt x="181" y="287"/>
                </a:cubicBezTo>
                <a:cubicBezTo>
                  <a:pt x="181" y="286"/>
                  <a:pt x="181" y="286"/>
                  <a:pt x="181" y="286"/>
                </a:cubicBezTo>
                <a:cubicBezTo>
                  <a:pt x="180" y="285"/>
                  <a:pt x="180" y="285"/>
                  <a:pt x="180" y="285"/>
                </a:cubicBezTo>
                <a:cubicBezTo>
                  <a:pt x="180" y="284"/>
                  <a:pt x="180" y="284"/>
                  <a:pt x="180" y="284"/>
                </a:cubicBezTo>
                <a:cubicBezTo>
                  <a:pt x="180" y="283"/>
                  <a:pt x="180" y="283"/>
                  <a:pt x="180" y="283"/>
                </a:cubicBezTo>
                <a:cubicBezTo>
                  <a:pt x="181" y="282"/>
                  <a:pt x="181" y="282"/>
                  <a:pt x="181" y="282"/>
                </a:cubicBezTo>
                <a:cubicBezTo>
                  <a:pt x="182" y="281"/>
                  <a:pt x="182" y="281"/>
                  <a:pt x="182" y="281"/>
                </a:cubicBezTo>
                <a:cubicBezTo>
                  <a:pt x="183" y="281"/>
                  <a:pt x="183" y="281"/>
                  <a:pt x="183" y="281"/>
                </a:cubicBezTo>
                <a:cubicBezTo>
                  <a:pt x="183" y="281"/>
                  <a:pt x="183" y="281"/>
                  <a:pt x="183" y="281"/>
                </a:cubicBezTo>
                <a:cubicBezTo>
                  <a:pt x="183" y="280"/>
                  <a:pt x="183" y="280"/>
                  <a:pt x="183" y="280"/>
                </a:cubicBezTo>
                <a:cubicBezTo>
                  <a:pt x="184" y="278"/>
                  <a:pt x="184" y="278"/>
                  <a:pt x="184" y="278"/>
                </a:cubicBezTo>
                <a:cubicBezTo>
                  <a:pt x="186" y="278"/>
                  <a:pt x="186" y="278"/>
                  <a:pt x="186" y="278"/>
                </a:cubicBezTo>
                <a:cubicBezTo>
                  <a:pt x="187" y="277"/>
                  <a:pt x="187" y="277"/>
                  <a:pt x="187" y="277"/>
                </a:cubicBezTo>
                <a:cubicBezTo>
                  <a:pt x="187" y="275"/>
                  <a:pt x="187" y="275"/>
                  <a:pt x="187" y="275"/>
                </a:cubicBezTo>
                <a:cubicBezTo>
                  <a:pt x="186" y="275"/>
                  <a:pt x="186" y="275"/>
                  <a:pt x="186" y="275"/>
                </a:cubicBezTo>
                <a:cubicBezTo>
                  <a:pt x="184" y="275"/>
                  <a:pt x="184" y="275"/>
                  <a:pt x="184" y="275"/>
                </a:cubicBezTo>
                <a:cubicBezTo>
                  <a:pt x="184" y="274"/>
                  <a:pt x="184" y="274"/>
                  <a:pt x="184" y="274"/>
                </a:cubicBezTo>
                <a:cubicBezTo>
                  <a:pt x="184" y="274"/>
                  <a:pt x="182" y="273"/>
                  <a:pt x="184" y="273"/>
                </a:cubicBezTo>
                <a:cubicBezTo>
                  <a:pt x="184" y="271"/>
                  <a:pt x="184" y="271"/>
                  <a:pt x="184" y="271"/>
                </a:cubicBezTo>
                <a:cubicBezTo>
                  <a:pt x="186" y="271"/>
                  <a:pt x="186" y="271"/>
                  <a:pt x="186" y="271"/>
                </a:cubicBezTo>
                <a:cubicBezTo>
                  <a:pt x="186" y="271"/>
                  <a:pt x="186" y="271"/>
                  <a:pt x="186" y="271"/>
                </a:cubicBezTo>
                <a:cubicBezTo>
                  <a:pt x="187" y="271"/>
                  <a:pt x="187" y="271"/>
                  <a:pt x="187" y="271"/>
                </a:cubicBezTo>
                <a:cubicBezTo>
                  <a:pt x="187" y="270"/>
                  <a:pt x="187" y="270"/>
                  <a:pt x="187" y="270"/>
                </a:cubicBezTo>
                <a:cubicBezTo>
                  <a:pt x="187" y="270"/>
                  <a:pt x="187" y="270"/>
                  <a:pt x="187" y="270"/>
                </a:cubicBezTo>
                <a:cubicBezTo>
                  <a:pt x="187" y="267"/>
                  <a:pt x="187" y="268"/>
                  <a:pt x="188" y="268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89" y="266"/>
                  <a:pt x="188" y="267"/>
                  <a:pt x="189" y="266"/>
                </a:cubicBezTo>
                <a:cubicBezTo>
                  <a:pt x="190" y="266"/>
                  <a:pt x="190" y="266"/>
                  <a:pt x="190" y="266"/>
                </a:cubicBezTo>
                <a:cubicBezTo>
                  <a:pt x="190" y="265"/>
                  <a:pt x="190" y="265"/>
                  <a:pt x="190" y="265"/>
                </a:cubicBezTo>
                <a:cubicBezTo>
                  <a:pt x="189" y="265"/>
                  <a:pt x="189" y="265"/>
                  <a:pt x="189" y="265"/>
                </a:cubicBezTo>
                <a:cubicBezTo>
                  <a:pt x="188" y="265"/>
                  <a:pt x="188" y="265"/>
                  <a:pt x="188" y="265"/>
                </a:cubicBezTo>
                <a:cubicBezTo>
                  <a:pt x="187" y="265"/>
                  <a:pt x="188" y="264"/>
                  <a:pt x="188" y="262"/>
                </a:cubicBezTo>
                <a:cubicBezTo>
                  <a:pt x="188" y="262"/>
                  <a:pt x="188" y="262"/>
                  <a:pt x="188" y="262"/>
                </a:cubicBezTo>
                <a:cubicBezTo>
                  <a:pt x="189" y="262"/>
                  <a:pt x="189" y="262"/>
                  <a:pt x="190" y="262"/>
                </a:cubicBezTo>
                <a:cubicBezTo>
                  <a:pt x="191" y="262"/>
                  <a:pt x="191" y="262"/>
                  <a:pt x="191" y="262"/>
                </a:cubicBezTo>
                <a:cubicBezTo>
                  <a:pt x="193" y="262"/>
                  <a:pt x="193" y="262"/>
                  <a:pt x="193" y="262"/>
                </a:cubicBezTo>
                <a:cubicBezTo>
                  <a:pt x="193" y="261"/>
                  <a:pt x="193" y="260"/>
                  <a:pt x="193" y="259"/>
                </a:cubicBezTo>
                <a:cubicBezTo>
                  <a:pt x="193" y="258"/>
                  <a:pt x="193" y="259"/>
                  <a:pt x="193" y="258"/>
                </a:cubicBezTo>
                <a:cubicBezTo>
                  <a:pt x="194" y="257"/>
                  <a:pt x="194" y="258"/>
                  <a:pt x="194" y="258"/>
                </a:cubicBezTo>
                <a:cubicBezTo>
                  <a:pt x="196" y="258"/>
                  <a:pt x="196" y="258"/>
                  <a:pt x="196" y="258"/>
                </a:cubicBezTo>
                <a:cubicBezTo>
                  <a:pt x="197" y="258"/>
                  <a:pt x="197" y="258"/>
                  <a:pt x="197" y="258"/>
                </a:cubicBezTo>
                <a:cubicBezTo>
                  <a:pt x="199" y="258"/>
                  <a:pt x="199" y="258"/>
                  <a:pt x="199" y="258"/>
                </a:cubicBezTo>
                <a:cubicBezTo>
                  <a:pt x="199" y="257"/>
                  <a:pt x="199" y="257"/>
                  <a:pt x="199" y="257"/>
                </a:cubicBezTo>
                <a:cubicBezTo>
                  <a:pt x="200" y="257"/>
                  <a:pt x="200" y="257"/>
                  <a:pt x="200" y="257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2" y="255"/>
                  <a:pt x="202" y="255"/>
                  <a:pt x="202" y="255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03" y="253"/>
                  <a:pt x="203" y="253"/>
                  <a:pt x="203" y="253"/>
                </a:cubicBezTo>
                <a:cubicBezTo>
                  <a:pt x="202" y="251"/>
                  <a:pt x="202" y="251"/>
                  <a:pt x="202" y="251"/>
                </a:cubicBezTo>
                <a:cubicBezTo>
                  <a:pt x="202" y="250"/>
                  <a:pt x="202" y="250"/>
                  <a:pt x="202" y="250"/>
                </a:cubicBezTo>
                <a:cubicBezTo>
                  <a:pt x="201" y="249"/>
                  <a:pt x="201" y="249"/>
                  <a:pt x="201" y="249"/>
                </a:cubicBezTo>
                <a:cubicBezTo>
                  <a:pt x="200" y="248"/>
                  <a:pt x="200" y="248"/>
                  <a:pt x="200" y="248"/>
                </a:cubicBezTo>
                <a:cubicBezTo>
                  <a:pt x="201" y="249"/>
                  <a:pt x="201" y="249"/>
                  <a:pt x="201" y="249"/>
                </a:cubicBezTo>
                <a:cubicBezTo>
                  <a:pt x="203" y="249"/>
                  <a:pt x="204" y="249"/>
                  <a:pt x="207" y="249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08" y="248"/>
                  <a:pt x="208" y="248"/>
                  <a:pt x="208" y="248"/>
                </a:cubicBezTo>
                <a:cubicBezTo>
                  <a:pt x="209" y="248"/>
                  <a:pt x="209" y="248"/>
                  <a:pt x="209" y="248"/>
                </a:cubicBezTo>
                <a:cubicBezTo>
                  <a:pt x="210" y="246"/>
                  <a:pt x="210" y="246"/>
                  <a:pt x="210" y="246"/>
                </a:cubicBezTo>
                <a:cubicBezTo>
                  <a:pt x="210" y="245"/>
                  <a:pt x="210" y="245"/>
                  <a:pt x="210" y="245"/>
                </a:cubicBezTo>
                <a:cubicBezTo>
                  <a:pt x="210" y="245"/>
                  <a:pt x="210" y="245"/>
                  <a:pt x="210" y="245"/>
                </a:cubicBezTo>
                <a:cubicBezTo>
                  <a:pt x="211" y="244"/>
                  <a:pt x="211" y="244"/>
                  <a:pt x="211" y="244"/>
                </a:cubicBezTo>
                <a:cubicBezTo>
                  <a:pt x="211" y="243"/>
                  <a:pt x="211" y="243"/>
                  <a:pt x="211" y="243"/>
                </a:cubicBezTo>
                <a:cubicBezTo>
                  <a:pt x="212" y="243"/>
                  <a:pt x="212" y="243"/>
                  <a:pt x="212" y="243"/>
                </a:cubicBezTo>
                <a:cubicBezTo>
                  <a:pt x="212" y="242"/>
                  <a:pt x="212" y="242"/>
                  <a:pt x="212" y="241"/>
                </a:cubicBezTo>
                <a:cubicBezTo>
                  <a:pt x="213" y="240"/>
                  <a:pt x="213" y="240"/>
                  <a:pt x="213" y="240"/>
                </a:cubicBezTo>
                <a:cubicBezTo>
                  <a:pt x="215" y="240"/>
                  <a:pt x="215" y="240"/>
                  <a:pt x="215" y="240"/>
                </a:cubicBezTo>
                <a:cubicBezTo>
                  <a:pt x="215" y="239"/>
                  <a:pt x="215" y="239"/>
                  <a:pt x="215" y="239"/>
                </a:cubicBezTo>
                <a:cubicBezTo>
                  <a:pt x="215" y="239"/>
                  <a:pt x="215" y="239"/>
                  <a:pt x="215" y="239"/>
                </a:cubicBezTo>
                <a:cubicBezTo>
                  <a:pt x="215" y="238"/>
                  <a:pt x="215" y="238"/>
                  <a:pt x="215" y="238"/>
                </a:cubicBezTo>
                <a:cubicBezTo>
                  <a:pt x="216" y="237"/>
                  <a:pt x="216" y="237"/>
                  <a:pt x="216" y="237"/>
                </a:cubicBezTo>
                <a:cubicBezTo>
                  <a:pt x="218" y="235"/>
                  <a:pt x="218" y="235"/>
                  <a:pt x="218" y="235"/>
                </a:cubicBezTo>
                <a:cubicBezTo>
                  <a:pt x="218" y="233"/>
                  <a:pt x="218" y="233"/>
                  <a:pt x="218" y="233"/>
                </a:cubicBezTo>
                <a:cubicBezTo>
                  <a:pt x="218" y="233"/>
                  <a:pt x="218" y="233"/>
                  <a:pt x="218" y="233"/>
                </a:cubicBezTo>
                <a:cubicBezTo>
                  <a:pt x="218" y="230"/>
                  <a:pt x="218" y="230"/>
                  <a:pt x="218" y="230"/>
                </a:cubicBezTo>
                <a:cubicBezTo>
                  <a:pt x="218" y="230"/>
                  <a:pt x="218" y="230"/>
                  <a:pt x="218" y="230"/>
                </a:cubicBezTo>
                <a:cubicBezTo>
                  <a:pt x="221" y="227"/>
                  <a:pt x="221" y="227"/>
                  <a:pt x="221" y="227"/>
                </a:cubicBezTo>
                <a:cubicBezTo>
                  <a:pt x="222" y="226"/>
                  <a:pt x="222" y="226"/>
                  <a:pt x="222" y="226"/>
                </a:cubicBezTo>
                <a:cubicBezTo>
                  <a:pt x="222" y="226"/>
                  <a:pt x="222" y="226"/>
                  <a:pt x="222" y="226"/>
                </a:cubicBezTo>
                <a:cubicBezTo>
                  <a:pt x="223" y="226"/>
                  <a:pt x="223" y="226"/>
                  <a:pt x="223" y="226"/>
                </a:cubicBezTo>
                <a:cubicBezTo>
                  <a:pt x="223" y="226"/>
                  <a:pt x="223" y="226"/>
                  <a:pt x="223" y="226"/>
                </a:cubicBezTo>
                <a:cubicBezTo>
                  <a:pt x="224" y="225"/>
                  <a:pt x="224" y="225"/>
                  <a:pt x="224" y="225"/>
                </a:cubicBezTo>
                <a:cubicBezTo>
                  <a:pt x="225" y="225"/>
                  <a:pt x="225" y="225"/>
                  <a:pt x="226" y="224"/>
                </a:cubicBezTo>
                <a:cubicBezTo>
                  <a:pt x="227" y="223"/>
                  <a:pt x="227" y="224"/>
                  <a:pt x="229" y="224"/>
                </a:cubicBezTo>
                <a:cubicBezTo>
                  <a:pt x="231" y="223"/>
                  <a:pt x="231" y="223"/>
                  <a:pt x="231" y="223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232" y="220"/>
                  <a:pt x="232" y="220"/>
                  <a:pt x="232" y="220"/>
                </a:cubicBezTo>
                <a:cubicBezTo>
                  <a:pt x="233" y="219"/>
                  <a:pt x="233" y="218"/>
                  <a:pt x="234" y="216"/>
                </a:cubicBezTo>
                <a:cubicBezTo>
                  <a:pt x="234" y="215"/>
                  <a:pt x="233" y="214"/>
                  <a:pt x="234" y="213"/>
                </a:cubicBezTo>
                <a:cubicBezTo>
                  <a:pt x="234" y="213"/>
                  <a:pt x="234" y="213"/>
                  <a:pt x="234" y="213"/>
                </a:cubicBezTo>
                <a:cubicBezTo>
                  <a:pt x="234" y="213"/>
                  <a:pt x="234" y="213"/>
                  <a:pt x="234" y="213"/>
                </a:cubicBezTo>
                <a:cubicBezTo>
                  <a:pt x="235" y="213"/>
                  <a:pt x="235" y="213"/>
                  <a:pt x="235" y="213"/>
                </a:cubicBezTo>
                <a:cubicBezTo>
                  <a:pt x="235" y="210"/>
                  <a:pt x="235" y="210"/>
                  <a:pt x="235" y="210"/>
                </a:cubicBezTo>
                <a:cubicBezTo>
                  <a:pt x="235" y="208"/>
                  <a:pt x="235" y="208"/>
                  <a:pt x="235" y="208"/>
                </a:cubicBezTo>
                <a:cubicBezTo>
                  <a:pt x="235" y="205"/>
                  <a:pt x="235" y="205"/>
                  <a:pt x="235" y="205"/>
                </a:cubicBezTo>
                <a:cubicBezTo>
                  <a:pt x="235" y="204"/>
                  <a:pt x="235" y="204"/>
                  <a:pt x="235" y="204"/>
                </a:cubicBezTo>
                <a:cubicBezTo>
                  <a:pt x="235" y="204"/>
                  <a:pt x="236" y="203"/>
                  <a:pt x="236" y="203"/>
                </a:cubicBezTo>
                <a:cubicBezTo>
                  <a:pt x="237" y="202"/>
                  <a:pt x="237" y="202"/>
                  <a:pt x="237" y="202"/>
                </a:cubicBezTo>
                <a:cubicBezTo>
                  <a:pt x="237" y="202"/>
                  <a:pt x="237" y="202"/>
                  <a:pt x="237" y="202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38" y="201"/>
                  <a:pt x="238" y="201"/>
                  <a:pt x="238" y="201"/>
                </a:cubicBezTo>
                <a:cubicBezTo>
                  <a:pt x="238" y="198"/>
                  <a:pt x="239" y="199"/>
                  <a:pt x="240" y="197"/>
                </a:cubicBezTo>
                <a:cubicBezTo>
                  <a:pt x="241" y="196"/>
                  <a:pt x="241" y="196"/>
                  <a:pt x="241" y="196"/>
                </a:cubicBezTo>
                <a:cubicBezTo>
                  <a:pt x="242" y="195"/>
                  <a:pt x="242" y="195"/>
                  <a:pt x="242" y="194"/>
                </a:cubicBezTo>
                <a:cubicBezTo>
                  <a:pt x="242" y="194"/>
                  <a:pt x="242" y="194"/>
                  <a:pt x="242" y="194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2" y="188"/>
                  <a:pt x="242" y="188"/>
                  <a:pt x="242" y="188"/>
                </a:cubicBezTo>
                <a:cubicBezTo>
                  <a:pt x="241" y="187"/>
                  <a:pt x="241" y="187"/>
                  <a:pt x="241" y="187"/>
                </a:cubicBezTo>
                <a:cubicBezTo>
                  <a:pt x="239" y="186"/>
                  <a:pt x="239" y="186"/>
                  <a:pt x="239" y="186"/>
                </a:cubicBezTo>
                <a:cubicBezTo>
                  <a:pt x="238" y="185"/>
                  <a:pt x="238" y="185"/>
                  <a:pt x="238" y="185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29" y="182"/>
                  <a:pt x="229" y="182"/>
                  <a:pt x="229" y="182"/>
                </a:cubicBezTo>
                <a:cubicBezTo>
                  <a:pt x="228" y="181"/>
                  <a:pt x="228" y="181"/>
                  <a:pt x="228" y="181"/>
                </a:cubicBezTo>
                <a:cubicBezTo>
                  <a:pt x="227" y="181"/>
                  <a:pt x="227" y="181"/>
                  <a:pt x="227" y="181"/>
                </a:cubicBezTo>
                <a:cubicBezTo>
                  <a:pt x="226" y="181"/>
                  <a:pt x="226" y="181"/>
                  <a:pt x="226" y="181"/>
                </a:cubicBezTo>
                <a:cubicBezTo>
                  <a:pt x="225" y="181"/>
                  <a:pt x="225" y="181"/>
                  <a:pt x="225" y="181"/>
                </a:cubicBezTo>
                <a:cubicBezTo>
                  <a:pt x="225" y="180"/>
                  <a:pt x="225" y="180"/>
                  <a:pt x="225" y="180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3" y="179"/>
                  <a:pt x="223" y="179"/>
                  <a:pt x="223" y="179"/>
                </a:cubicBezTo>
                <a:cubicBezTo>
                  <a:pt x="223" y="178"/>
                  <a:pt x="223" y="178"/>
                  <a:pt x="223" y="178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221" y="178"/>
                  <a:pt x="221" y="178"/>
                  <a:pt x="221" y="178"/>
                </a:cubicBezTo>
                <a:cubicBezTo>
                  <a:pt x="221" y="177"/>
                  <a:pt x="221" y="177"/>
                  <a:pt x="221" y="177"/>
                </a:cubicBezTo>
                <a:cubicBezTo>
                  <a:pt x="218" y="177"/>
                  <a:pt x="219" y="177"/>
                  <a:pt x="219" y="178"/>
                </a:cubicBezTo>
                <a:cubicBezTo>
                  <a:pt x="217" y="180"/>
                  <a:pt x="217" y="180"/>
                  <a:pt x="217" y="180"/>
                </a:cubicBezTo>
                <a:cubicBezTo>
                  <a:pt x="216" y="180"/>
                  <a:pt x="216" y="180"/>
                  <a:pt x="216" y="180"/>
                </a:cubicBezTo>
                <a:cubicBezTo>
                  <a:pt x="216" y="179"/>
                  <a:pt x="216" y="179"/>
                  <a:pt x="216" y="179"/>
                </a:cubicBezTo>
                <a:cubicBezTo>
                  <a:pt x="217" y="179"/>
                  <a:pt x="217" y="179"/>
                  <a:pt x="217" y="179"/>
                </a:cubicBezTo>
                <a:cubicBezTo>
                  <a:pt x="218" y="178"/>
                  <a:pt x="218" y="178"/>
                  <a:pt x="218" y="178"/>
                </a:cubicBezTo>
                <a:cubicBezTo>
                  <a:pt x="218" y="178"/>
                  <a:pt x="218" y="178"/>
                  <a:pt x="218" y="178"/>
                </a:cubicBezTo>
                <a:cubicBezTo>
                  <a:pt x="218" y="177"/>
                  <a:pt x="218" y="177"/>
                  <a:pt x="218" y="177"/>
                </a:cubicBezTo>
                <a:cubicBezTo>
                  <a:pt x="218" y="176"/>
                  <a:pt x="218" y="176"/>
                  <a:pt x="218" y="176"/>
                </a:cubicBezTo>
                <a:cubicBezTo>
                  <a:pt x="216" y="176"/>
                  <a:pt x="216" y="176"/>
                  <a:pt x="216" y="176"/>
                </a:cubicBezTo>
                <a:cubicBezTo>
                  <a:pt x="215" y="175"/>
                  <a:pt x="215" y="175"/>
                  <a:pt x="215" y="175"/>
                </a:cubicBezTo>
                <a:cubicBezTo>
                  <a:pt x="215" y="175"/>
                  <a:pt x="215" y="175"/>
                  <a:pt x="215" y="175"/>
                </a:cubicBezTo>
                <a:cubicBezTo>
                  <a:pt x="215" y="176"/>
                  <a:pt x="215" y="176"/>
                  <a:pt x="215" y="176"/>
                </a:cubicBezTo>
                <a:cubicBezTo>
                  <a:pt x="215" y="176"/>
                  <a:pt x="215" y="176"/>
                  <a:pt x="215" y="176"/>
                </a:cubicBezTo>
                <a:cubicBezTo>
                  <a:pt x="213" y="176"/>
                  <a:pt x="213" y="176"/>
                  <a:pt x="213" y="176"/>
                </a:cubicBezTo>
                <a:cubicBezTo>
                  <a:pt x="214" y="175"/>
                  <a:pt x="214" y="175"/>
                  <a:pt x="214" y="175"/>
                </a:cubicBezTo>
                <a:cubicBezTo>
                  <a:pt x="215" y="175"/>
                  <a:pt x="215" y="175"/>
                  <a:pt x="215" y="175"/>
                </a:cubicBezTo>
                <a:cubicBezTo>
                  <a:pt x="215" y="173"/>
                  <a:pt x="215" y="173"/>
                  <a:pt x="215" y="173"/>
                </a:cubicBezTo>
                <a:cubicBezTo>
                  <a:pt x="215" y="172"/>
                  <a:pt x="215" y="173"/>
                  <a:pt x="215" y="172"/>
                </a:cubicBezTo>
                <a:cubicBezTo>
                  <a:pt x="214" y="171"/>
                  <a:pt x="214" y="171"/>
                  <a:pt x="214" y="171"/>
                </a:cubicBezTo>
                <a:cubicBezTo>
                  <a:pt x="214" y="170"/>
                  <a:pt x="214" y="170"/>
                  <a:pt x="214" y="170"/>
                </a:cubicBezTo>
                <a:cubicBezTo>
                  <a:pt x="213" y="169"/>
                  <a:pt x="213" y="169"/>
                  <a:pt x="213" y="169"/>
                </a:cubicBezTo>
                <a:cubicBezTo>
                  <a:pt x="213" y="167"/>
                  <a:pt x="213" y="167"/>
                  <a:pt x="213" y="167"/>
                </a:cubicBezTo>
                <a:cubicBezTo>
                  <a:pt x="213" y="167"/>
                  <a:pt x="213" y="167"/>
                  <a:pt x="213" y="167"/>
                </a:cubicBezTo>
                <a:cubicBezTo>
                  <a:pt x="211" y="166"/>
                  <a:pt x="211" y="165"/>
                  <a:pt x="209" y="165"/>
                </a:cubicBezTo>
                <a:cubicBezTo>
                  <a:pt x="209" y="164"/>
                  <a:pt x="209" y="164"/>
                  <a:pt x="209" y="164"/>
                </a:cubicBezTo>
                <a:cubicBezTo>
                  <a:pt x="208" y="164"/>
                  <a:pt x="208" y="164"/>
                  <a:pt x="208" y="164"/>
                </a:cubicBezTo>
                <a:cubicBezTo>
                  <a:pt x="207" y="163"/>
                  <a:pt x="207" y="163"/>
                  <a:pt x="207" y="163"/>
                </a:cubicBezTo>
                <a:cubicBezTo>
                  <a:pt x="207" y="163"/>
                  <a:pt x="205" y="163"/>
                  <a:pt x="204" y="163"/>
                </a:cubicBezTo>
                <a:cubicBezTo>
                  <a:pt x="204" y="163"/>
                  <a:pt x="204" y="163"/>
                  <a:pt x="203" y="163"/>
                </a:cubicBezTo>
                <a:cubicBezTo>
                  <a:pt x="202" y="163"/>
                  <a:pt x="203" y="163"/>
                  <a:pt x="202" y="163"/>
                </a:cubicBezTo>
                <a:cubicBezTo>
                  <a:pt x="201" y="162"/>
                  <a:pt x="201" y="162"/>
                  <a:pt x="201" y="162"/>
                </a:cubicBezTo>
                <a:cubicBezTo>
                  <a:pt x="200" y="162"/>
                  <a:pt x="200" y="162"/>
                  <a:pt x="200" y="162"/>
                </a:cubicBezTo>
                <a:cubicBezTo>
                  <a:pt x="200" y="161"/>
                  <a:pt x="200" y="161"/>
                  <a:pt x="200" y="161"/>
                </a:cubicBezTo>
                <a:cubicBezTo>
                  <a:pt x="199" y="159"/>
                  <a:pt x="198" y="158"/>
                  <a:pt x="196" y="157"/>
                </a:cubicBezTo>
                <a:cubicBezTo>
                  <a:pt x="196" y="157"/>
                  <a:pt x="196" y="157"/>
                  <a:pt x="196" y="157"/>
                </a:cubicBezTo>
                <a:cubicBezTo>
                  <a:pt x="195" y="156"/>
                  <a:pt x="195" y="156"/>
                  <a:pt x="194" y="155"/>
                </a:cubicBezTo>
                <a:cubicBezTo>
                  <a:pt x="193" y="155"/>
                  <a:pt x="193" y="155"/>
                  <a:pt x="193" y="155"/>
                </a:cubicBezTo>
                <a:cubicBezTo>
                  <a:pt x="192" y="153"/>
                  <a:pt x="193" y="155"/>
                  <a:pt x="192" y="154"/>
                </a:cubicBezTo>
                <a:cubicBezTo>
                  <a:pt x="192" y="153"/>
                  <a:pt x="192" y="153"/>
                  <a:pt x="192" y="153"/>
                </a:cubicBezTo>
                <a:cubicBezTo>
                  <a:pt x="190" y="153"/>
                  <a:pt x="191" y="153"/>
                  <a:pt x="189" y="154"/>
                </a:cubicBezTo>
                <a:cubicBezTo>
                  <a:pt x="188" y="154"/>
                  <a:pt x="188" y="154"/>
                  <a:pt x="188" y="154"/>
                </a:cubicBezTo>
                <a:cubicBezTo>
                  <a:pt x="188" y="154"/>
                  <a:pt x="188" y="154"/>
                  <a:pt x="188" y="154"/>
                </a:cubicBezTo>
                <a:cubicBezTo>
                  <a:pt x="187" y="154"/>
                  <a:pt x="187" y="154"/>
                  <a:pt x="187" y="154"/>
                </a:cubicBezTo>
                <a:cubicBezTo>
                  <a:pt x="187" y="154"/>
                  <a:pt x="187" y="154"/>
                  <a:pt x="187" y="154"/>
                </a:cubicBezTo>
                <a:cubicBezTo>
                  <a:pt x="185" y="153"/>
                  <a:pt x="186" y="153"/>
                  <a:pt x="183" y="153"/>
                </a:cubicBezTo>
                <a:cubicBezTo>
                  <a:pt x="183" y="153"/>
                  <a:pt x="183" y="153"/>
                  <a:pt x="183" y="153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0" y="151"/>
                  <a:pt x="180" y="151"/>
                  <a:pt x="180" y="151"/>
                </a:cubicBezTo>
                <a:cubicBezTo>
                  <a:pt x="178" y="150"/>
                  <a:pt x="178" y="150"/>
                  <a:pt x="178" y="150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77" y="152"/>
                  <a:pt x="177" y="152"/>
                  <a:pt x="177" y="152"/>
                </a:cubicBezTo>
                <a:cubicBezTo>
                  <a:pt x="176" y="152"/>
                  <a:pt x="176" y="152"/>
                  <a:pt x="176" y="152"/>
                </a:cubicBezTo>
                <a:cubicBezTo>
                  <a:pt x="177" y="150"/>
                  <a:pt x="177" y="150"/>
                  <a:pt x="177" y="150"/>
                </a:cubicBezTo>
                <a:cubicBezTo>
                  <a:pt x="175" y="150"/>
                  <a:pt x="175" y="150"/>
                  <a:pt x="175" y="150"/>
                </a:cubicBezTo>
                <a:cubicBezTo>
                  <a:pt x="175" y="150"/>
                  <a:pt x="175" y="150"/>
                  <a:pt x="175" y="150"/>
                </a:cubicBezTo>
                <a:cubicBezTo>
                  <a:pt x="174" y="151"/>
                  <a:pt x="175" y="150"/>
                  <a:pt x="174" y="151"/>
                </a:cubicBezTo>
                <a:cubicBezTo>
                  <a:pt x="173" y="152"/>
                  <a:pt x="174" y="151"/>
                  <a:pt x="172" y="151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170" y="153"/>
                  <a:pt x="170" y="153"/>
                  <a:pt x="170" y="153"/>
                </a:cubicBezTo>
                <a:cubicBezTo>
                  <a:pt x="168" y="153"/>
                  <a:pt x="168" y="153"/>
                  <a:pt x="168" y="153"/>
                </a:cubicBezTo>
                <a:cubicBezTo>
                  <a:pt x="168" y="157"/>
                  <a:pt x="168" y="155"/>
                  <a:pt x="167" y="157"/>
                </a:cubicBezTo>
                <a:cubicBezTo>
                  <a:pt x="165" y="158"/>
                  <a:pt x="165" y="158"/>
                  <a:pt x="165" y="158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2" y="156"/>
                  <a:pt x="162" y="156"/>
                  <a:pt x="162" y="156"/>
                </a:cubicBezTo>
                <a:cubicBezTo>
                  <a:pt x="161" y="156"/>
                  <a:pt x="161" y="156"/>
                  <a:pt x="161" y="156"/>
                </a:cubicBezTo>
                <a:cubicBezTo>
                  <a:pt x="159" y="157"/>
                  <a:pt x="159" y="157"/>
                  <a:pt x="158" y="157"/>
                </a:cubicBezTo>
                <a:cubicBezTo>
                  <a:pt x="155" y="154"/>
                  <a:pt x="155" y="154"/>
                  <a:pt x="155" y="154"/>
                </a:cubicBezTo>
                <a:cubicBezTo>
                  <a:pt x="154" y="153"/>
                  <a:pt x="154" y="153"/>
                  <a:pt x="154" y="153"/>
                </a:cubicBezTo>
                <a:cubicBezTo>
                  <a:pt x="154" y="152"/>
                  <a:pt x="154" y="152"/>
                  <a:pt x="154" y="152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149"/>
                  <a:pt x="154" y="149"/>
                  <a:pt x="154" y="149"/>
                </a:cubicBezTo>
                <a:cubicBezTo>
                  <a:pt x="154" y="148"/>
                  <a:pt x="154" y="146"/>
                  <a:pt x="155" y="146"/>
                </a:cubicBezTo>
                <a:cubicBezTo>
                  <a:pt x="155" y="144"/>
                  <a:pt x="155" y="144"/>
                  <a:pt x="155" y="144"/>
                </a:cubicBezTo>
                <a:cubicBezTo>
                  <a:pt x="154" y="143"/>
                  <a:pt x="154" y="143"/>
                  <a:pt x="154" y="143"/>
                </a:cubicBezTo>
                <a:cubicBezTo>
                  <a:pt x="153" y="143"/>
                  <a:pt x="153" y="143"/>
                  <a:pt x="153" y="143"/>
                </a:cubicBezTo>
                <a:cubicBezTo>
                  <a:pt x="152" y="142"/>
                  <a:pt x="152" y="142"/>
                  <a:pt x="152" y="142"/>
                </a:cubicBezTo>
                <a:cubicBezTo>
                  <a:pt x="149" y="142"/>
                  <a:pt x="149" y="142"/>
                  <a:pt x="149" y="142"/>
                </a:cubicBezTo>
                <a:cubicBezTo>
                  <a:pt x="148" y="142"/>
                  <a:pt x="149" y="142"/>
                  <a:pt x="147" y="143"/>
                </a:cubicBezTo>
                <a:cubicBezTo>
                  <a:pt x="147" y="143"/>
                  <a:pt x="147" y="143"/>
                  <a:pt x="146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5" y="141"/>
                  <a:pt x="145" y="141"/>
                  <a:pt x="145" y="141"/>
                </a:cubicBezTo>
                <a:cubicBezTo>
                  <a:pt x="146" y="140"/>
                  <a:pt x="146" y="140"/>
                  <a:pt x="146" y="140"/>
                </a:cubicBezTo>
                <a:cubicBezTo>
                  <a:pt x="146" y="138"/>
                  <a:pt x="146" y="138"/>
                  <a:pt x="146" y="138"/>
                </a:cubicBezTo>
                <a:cubicBezTo>
                  <a:pt x="146" y="137"/>
                  <a:pt x="146" y="137"/>
                  <a:pt x="146" y="137"/>
                </a:cubicBezTo>
                <a:cubicBezTo>
                  <a:pt x="146" y="137"/>
                  <a:pt x="147" y="137"/>
                  <a:pt x="147" y="136"/>
                </a:cubicBezTo>
                <a:cubicBezTo>
                  <a:pt x="147" y="136"/>
                  <a:pt x="147" y="136"/>
                  <a:pt x="147" y="136"/>
                </a:cubicBezTo>
                <a:cubicBezTo>
                  <a:pt x="147" y="131"/>
                  <a:pt x="148" y="134"/>
                  <a:pt x="148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4" y="131"/>
                  <a:pt x="146" y="131"/>
                  <a:pt x="143" y="131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42" y="133"/>
                  <a:pt x="142" y="133"/>
                  <a:pt x="142" y="133"/>
                </a:cubicBezTo>
                <a:cubicBezTo>
                  <a:pt x="141" y="134"/>
                  <a:pt x="141" y="134"/>
                  <a:pt x="141" y="134"/>
                </a:cubicBezTo>
                <a:cubicBezTo>
                  <a:pt x="141" y="136"/>
                  <a:pt x="141" y="135"/>
                  <a:pt x="139" y="137"/>
                </a:cubicBezTo>
                <a:cubicBezTo>
                  <a:pt x="139" y="136"/>
                  <a:pt x="139" y="136"/>
                  <a:pt x="139" y="136"/>
                </a:cubicBezTo>
                <a:cubicBezTo>
                  <a:pt x="137" y="136"/>
                  <a:pt x="137" y="136"/>
                  <a:pt x="137" y="136"/>
                </a:cubicBezTo>
                <a:cubicBezTo>
                  <a:pt x="137" y="137"/>
                  <a:pt x="137" y="137"/>
                  <a:pt x="137" y="137"/>
                </a:cubicBezTo>
                <a:cubicBezTo>
                  <a:pt x="135" y="137"/>
                  <a:pt x="136" y="137"/>
                  <a:pt x="135" y="137"/>
                </a:cubicBezTo>
                <a:cubicBezTo>
                  <a:pt x="133" y="136"/>
                  <a:pt x="133" y="136"/>
                  <a:pt x="133" y="136"/>
                </a:cubicBezTo>
                <a:cubicBezTo>
                  <a:pt x="131" y="135"/>
                  <a:pt x="132" y="136"/>
                  <a:pt x="131" y="134"/>
                </a:cubicBezTo>
                <a:cubicBezTo>
                  <a:pt x="130" y="133"/>
                  <a:pt x="130" y="133"/>
                  <a:pt x="130" y="131"/>
                </a:cubicBezTo>
                <a:cubicBezTo>
                  <a:pt x="130" y="131"/>
                  <a:pt x="130" y="131"/>
                  <a:pt x="130" y="131"/>
                </a:cubicBezTo>
                <a:cubicBezTo>
                  <a:pt x="129" y="130"/>
                  <a:pt x="129" y="130"/>
                  <a:pt x="129" y="130"/>
                </a:cubicBezTo>
                <a:cubicBezTo>
                  <a:pt x="129" y="129"/>
                  <a:pt x="129" y="130"/>
                  <a:pt x="129" y="128"/>
                </a:cubicBezTo>
                <a:cubicBezTo>
                  <a:pt x="128" y="127"/>
                  <a:pt x="129" y="126"/>
                  <a:pt x="129" y="125"/>
                </a:cubicBezTo>
                <a:cubicBezTo>
                  <a:pt x="129" y="121"/>
                  <a:pt x="129" y="124"/>
                  <a:pt x="130" y="121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9" y="118"/>
                  <a:pt x="129" y="118"/>
                  <a:pt x="129" y="118"/>
                </a:cubicBezTo>
                <a:cubicBezTo>
                  <a:pt x="130" y="118"/>
                  <a:pt x="130" y="118"/>
                  <a:pt x="130" y="118"/>
                </a:cubicBezTo>
                <a:cubicBezTo>
                  <a:pt x="130" y="117"/>
                  <a:pt x="130" y="117"/>
                  <a:pt x="130" y="117"/>
                </a:cubicBezTo>
                <a:cubicBezTo>
                  <a:pt x="131" y="116"/>
                  <a:pt x="131" y="116"/>
                  <a:pt x="131" y="116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33" y="115"/>
                  <a:pt x="133" y="115"/>
                  <a:pt x="133" y="115"/>
                </a:cubicBezTo>
                <a:cubicBezTo>
                  <a:pt x="133" y="115"/>
                  <a:pt x="133" y="115"/>
                  <a:pt x="133" y="115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34" y="114"/>
                  <a:pt x="134" y="114"/>
                  <a:pt x="134" y="114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35" y="113"/>
                  <a:pt x="135" y="113"/>
                  <a:pt x="135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7" y="114"/>
                  <a:pt x="137" y="114"/>
                  <a:pt x="137" y="114"/>
                </a:cubicBezTo>
                <a:cubicBezTo>
                  <a:pt x="138" y="114"/>
                  <a:pt x="138" y="114"/>
                  <a:pt x="138" y="114"/>
                </a:cubicBezTo>
                <a:cubicBezTo>
                  <a:pt x="139" y="113"/>
                  <a:pt x="139" y="113"/>
                  <a:pt x="139" y="113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143" y="114"/>
                  <a:pt x="143" y="114"/>
                  <a:pt x="143" y="114"/>
                </a:cubicBezTo>
                <a:cubicBezTo>
                  <a:pt x="143" y="114"/>
                  <a:pt x="143" y="114"/>
                  <a:pt x="143" y="114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3" y="112"/>
                  <a:pt x="143" y="112"/>
                  <a:pt x="143" y="112"/>
                </a:cubicBezTo>
                <a:cubicBezTo>
                  <a:pt x="143" y="112"/>
                  <a:pt x="143" y="112"/>
                  <a:pt x="143" y="112"/>
                </a:cubicBezTo>
                <a:cubicBezTo>
                  <a:pt x="143" y="112"/>
                  <a:pt x="143" y="112"/>
                  <a:pt x="143" y="112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49" y="112"/>
                  <a:pt x="149" y="112"/>
                  <a:pt x="149" y="112"/>
                </a:cubicBezTo>
                <a:cubicBezTo>
                  <a:pt x="149" y="112"/>
                  <a:pt x="149" y="112"/>
                  <a:pt x="149" y="112"/>
                </a:cubicBezTo>
                <a:cubicBezTo>
                  <a:pt x="150" y="112"/>
                  <a:pt x="150" y="112"/>
                  <a:pt x="150" y="112"/>
                </a:cubicBezTo>
                <a:cubicBezTo>
                  <a:pt x="151" y="113"/>
                  <a:pt x="151" y="113"/>
                  <a:pt x="152" y="113"/>
                </a:cubicBezTo>
                <a:cubicBezTo>
                  <a:pt x="153" y="112"/>
                  <a:pt x="153" y="112"/>
                  <a:pt x="153" y="112"/>
                </a:cubicBezTo>
                <a:cubicBezTo>
                  <a:pt x="153" y="112"/>
                  <a:pt x="153" y="112"/>
                  <a:pt x="153" y="112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6"/>
                  <a:pt x="155" y="116"/>
                  <a:pt x="155" y="116"/>
                </a:cubicBezTo>
                <a:cubicBezTo>
                  <a:pt x="156" y="117"/>
                  <a:pt x="156" y="117"/>
                  <a:pt x="156" y="117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7" y="119"/>
                  <a:pt x="157" y="119"/>
                  <a:pt x="157" y="119"/>
                </a:cubicBezTo>
                <a:cubicBezTo>
                  <a:pt x="157" y="121"/>
                  <a:pt x="157" y="121"/>
                  <a:pt x="157" y="121"/>
                </a:cubicBezTo>
                <a:cubicBezTo>
                  <a:pt x="158" y="122"/>
                  <a:pt x="158" y="122"/>
                  <a:pt x="158" y="122"/>
                </a:cubicBezTo>
                <a:cubicBezTo>
                  <a:pt x="158" y="122"/>
                  <a:pt x="158" y="122"/>
                  <a:pt x="158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1" y="121"/>
                  <a:pt x="161" y="121"/>
                  <a:pt x="161" y="121"/>
                </a:cubicBezTo>
                <a:cubicBezTo>
                  <a:pt x="161" y="119"/>
                  <a:pt x="161" y="119"/>
                  <a:pt x="161" y="119"/>
                </a:cubicBezTo>
                <a:cubicBezTo>
                  <a:pt x="160" y="118"/>
                  <a:pt x="160" y="118"/>
                  <a:pt x="160" y="118"/>
                </a:cubicBezTo>
                <a:cubicBezTo>
                  <a:pt x="160" y="117"/>
                  <a:pt x="159" y="115"/>
                  <a:pt x="159" y="114"/>
                </a:cubicBezTo>
                <a:cubicBezTo>
                  <a:pt x="158" y="114"/>
                  <a:pt x="158" y="114"/>
                  <a:pt x="158" y="114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58" y="112"/>
                  <a:pt x="156" y="111"/>
                  <a:pt x="158" y="111"/>
                </a:cubicBezTo>
                <a:cubicBezTo>
                  <a:pt x="158" y="109"/>
                  <a:pt x="158" y="109"/>
                  <a:pt x="158" y="109"/>
                </a:cubicBezTo>
                <a:cubicBezTo>
                  <a:pt x="159" y="109"/>
                  <a:pt x="159" y="109"/>
                  <a:pt x="159" y="109"/>
                </a:cubicBezTo>
                <a:cubicBezTo>
                  <a:pt x="159" y="108"/>
                  <a:pt x="159" y="108"/>
                  <a:pt x="159" y="108"/>
                </a:cubicBezTo>
                <a:cubicBezTo>
                  <a:pt x="159" y="108"/>
                  <a:pt x="159" y="108"/>
                  <a:pt x="159" y="108"/>
                </a:cubicBezTo>
                <a:cubicBezTo>
                  <a:pt x="160" y="108"/>
                  <a:pt x="160" y="107"/>
                  <a:pt x="160" y="107"/>
                </a:cubicBezTo>
                <a:cubicBezTo>
                  <a:pt x="160" y="107"/>
                  <a:pt x="160" y="107"/>
                  <a:pt x="160" y="107"/>
                </a:cubicBezTo>
                <a:cubicBezTo>
                  <a:pt x="160" y="107"/>
                  <a:pt x="161" y="107"/>
                  <a:pt x="162" y="105"/>
                </a:cubicBezTo>
                <a:cubicBezTo>
                  <a:pt x="163" y="105"/>
                  <a:pt x="163" y="105"/>
                  <a:pt x="163" y="105"/>
                </a:cubicBezTo>
                <a:cubicBezTo>
                  <a:pt x="164" y="105"/>
                  <a:pt x="164" y="105"/>
                  <a:pt x="164" y="105"/>
                </a:cubicBezTo>
                <a:cubicBezTo>
                  <a:pt x="164" y="104"/>
                  <a:pt x="164" y="104"/>
                  <a:pt x="164" y="104"/>
                </a:cubicBezTo>
                <a:cubicBezTo>
                  <a:pt x="166" y="103"/>
                  <a:pt x="165" y="103"/>
                  <a:pt x="167" y="103"/>
                </a:cubicBezTo>
                <a:cubicBezTo>
                  <a:pt x="167" y="102"/>
                  <a:pt x="167" y="102"/>
                  <a:pt x="167" y="102"/>
                </a:cubicBezTo>
                <a:cubicBezTo>
                  <a:pt x="168" y="100"/>
                  <a:pt x="168" y="100"/>
                  <a:pt x="168" y="100"/>
                </a:cubicBezTo>
                <a:cubicBezTo>
                  <a:pt x="167" y="99"/>
                  <a:pt x="168" y="100"/>
                  <a:pt x="168" y="99"/>
                </a:cubicBezTo>
                <a:cubicBezTo>
                  <a:pt x="168" y="98"/>
                  <a:pt x="168" y="98"/>
                  <a:pt x="168" y="98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67" y="96"/>
                  <a:pt x="167" y="96"/>
                  <a:pt x="167" y="96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3"/>
                  <a:pt x="167" y="93"/>
                  <a:pt x="167" y="93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8" y="95"/>
                  <a:pt x="168" y="95"/>
                  <a:pt x="168" y="96"/>
                </a:cubicBezTo>
                <a:cubicBezTo>
                  <a:pt x="168" y="96"/>
                  <a:pt x="169" y="96"/>
                  <a:pt x="169" y="96"/>
                </a:cubicBezTo>
                <a:cubicBezTo>
                  <a:pt x="169" y="96"/>
                  <a:pt x="169" y="96"/>
                  <a:pt x="169" y="96"/>
                </a:cubicBezTo>
                <a:cubicBezTo>
                  <a:pt x="170" y="95"/>
                  <a:pt x="169" y="96"/>
                  <a:pt x="170" y="93"/>
                </a:cubicBezTo>
                <a:cubicBezTo>
                  <a:pt x="170" y="93"/>
                  <a:pt x="169" y="93"/>
                  <a:pt x="170" y="93"/>
                </a:cubicBezTo>
                <a:cubicBezTo>
                  <a:pt x="171" y="93"/>
                  <a:pt x="171" y="93"/>
                  <a:pt x="171" y="92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72" y="90"/>
                  <a:pt x="172" y="90"/>
                  <a:pt x="172" y="90"/>
                </a:cubicBezTo>
                <a:cubicBezTo>
                  <a:pt x="171" y="90"/>
                  <a:pt x="171" y="90"/>
                  <a:pt x="171" y="90"/>
                </a:cubicBezTo>
                <a:cubicBezTo>
                  <a:pt x="172" y="90"/>
                  <a:pt x="172" y="90"/>
                  <a:pt x="172" y="90"/>
                </a:cubicBezTo>
                <a:cubicBezTo>
                  <a:pt x="173" y="90"/>
                  <a:pt x="173" y="90"/>
                  <a:pt x="173" y="90"/>
                </a:cubicBezTo>
                <a:cubicBezTo>
                  <a:pt x="174" y="89"/>
                  <a:pt x="174" y="89"/>
                  <a:pt x="174" y="89"/>
                </a:cubicBezTo>
                <a:cubicBezTo>
                  <a:pt x="176" y="89"/>
                  <a:pt x="176" y="89"/>
                  <a:pt x="176" y="89"/>
                </a:cubicBezTo>
                <a:cubicBezTo>
                  <a:pt x="177" y="88"/>
                  <a:pt x="177" y="88"/>
                  <a:pt x="177" y="88"/>
                </a:cubicBezTo>
                <a:cubicBezTo>
                  <a:pt x="177" y="88"/>
                  <a:pt x="177" y="88"/>
                  <a:pt x="177" y="88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78" y="87"/>
                  <a:pt x="178" y="87"/>
                  <a:pt x="178" y="87"/>
                </a:cubicBezTo>
                <a:cubicBezTo>
                  <a:pt x="178" y="87"/>
                  <a:pt x="178" y="87"/>
                  <a:pt x="178" y="87"/>
                </a:cubicBezTo>
                <a:cubicBezTo>
                  <a:pt x="177" y="86"/>
                  <a:pt x="177" y="86"/>
                  <a:pt x="177" y="86"/>
                </a:cubicBezTo>
                <a:cubicBezTo>
                  <a:pt x="178" y="84"/>
                  <a:pt x="178" y="84"/>
                  <a:pt x="178" y="84"/>
                </a:cubicBezTo>
                <a:cubicBezTo>
                  <a:pt x="179" y="83"/>
                  <a:pt x="179" y="83"/>
                  <a:pt x="179" y="83"/>
                </a:cubicBezTo>
                <a:cubicBezTo>
                  <a:pt x="180" y="83"/>
                  <a:pt x="180" y="83"/>
                  <a:pt x="180" y="83"/>
                </a:cubicBezTo>
                <a:cubicBezTo>
                  <a:pt x="181" y="82"/>
                  <a:pt x="181" y="82"/>
                  <a:pt x="181" y="82"/>
                </a:cubicBezTo>
                <a:cubicBezTo>
                  <a:pt x="182" y="82"/>
                  <a:pt x="182" y="82"/>
                  <a:pt x="182" y="82"/>
                </a:cubicBezTo>
                <a:cubicBezTo>
                  <a:pt x="183" y="82"/>
                  <a:pt x="183" y="82"/>
                  <a:pt x="183" y="82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186" y="80"/>
                  <a:pt x="186" y="80"/>
                  <a:pt x="186" y="80"/>
                </a:cubicBezTo>
                <a:cubicBezTo>
                  <a:pt x="187" y="80"/>
                  <a:pt x="187" y="80"/>
                  <a:pt x="187" y="80"/>
                </a:cubicBezTo>
                <a:cubicBezTo>
                  <a:pt x="187" y="80"/>
                  <a:pt x="187" y="80"/>
                  <a:pt x="187" y="80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8" y="80"/>
                  <a:pt x="189" y="79"/>
                  <a:pt x="188" y="80"/>
                </a:cubicBezTo>
                <a:cubicBezTo>
                  <a:pt x="187" y="82"/>
                  <a:pt x="188" y="81"/>
                  <a:pt x="187" y="81"/>
                </a:cubicBezTo>
                <a:cubicBezTo>
                  <a:pt x="186" y="82"/>
                  <a:pt x="186" y="82"/>
                  <a:pt x="186" y="82"/>
                </a:cubicBezTo>
                <a:cubicBezTo>
                  <a:pt x="186" y="83"/>
                  <a:pt x="186" y="83"/>
                  <a:pt x="187" y="84"/>
                </a:cubicBezTo>
                <a:cubicBezTo>
                  <a:pt x="189" y="83"/>
                  <a:pt x="188" y="83"/>
                  <a:pt x="190" y="82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2" y="81"/>
                  <a:pt x="192" y="81"/>
                </a:cubicBezTo>
                <a:cubicBezTo>
                  <a:pt x="193" y="81"/>
                  <a:pt x="193" y="81"/>
                  <a:pt x="193" y="81"/>
                </a:cubicBezTo>
                <a:cubicBezTo>
                  <a:pt x="193" y="81"/>
                  <a:pt x="193" y="81"/>
                  <a:pt x="193" y="81"/>
                </a:cubicBezTo>
                <a:cubicBezTo>
                  <a:pt x="194" y="80"/>
                  <a:pt x="194" y="80"/>
                  <a:pt x="194" y="80"/>
                </a:cubicBezTo>
                <a:cubicBezTo>
                  <a:pt x="195" y="80"/>
                  <a:pt x="195" y="80"/>
                  <a:pt x="196" y="80"/>
                </a:cubicBezTo>
                <a:cubicBezTo>
                  <a:pt x="196" y="79"/>
                  <a:pt x="196" y="79"/>
                  <a:pt x="196" y="79"/>
                </a:cubicBezTo>
                <a:cubicBezTo>
                  <a:pt x="197" y="79"/>
                  <a:pt x="197" y="79"/>
                  <a:pt x="197" y="79"/>
                </a:cubicBezTo>
                <a:cubicBezTo>
                  <a:pt x="196" y="78"/>
                  <a:pt x="196" y="78"/>
                  <a:pt x="196" y="78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5" y="77"/>
                  <a:pt x="195" y="77"/>
                  <a:pt x="195" y="77"/>
                </a:cubicBezTo>
                <a:cubicBezTo>
                  <a:pt x="195" y="78"/>
                  <a:pt x="195" y="78"/>
                  <a:pt x="194" y="79"/>
                </a:cubicBezTo>
                <a:cubicBezTo>
                  <a:pt x="193" y="79"/>
                  <a:pt x="193" y="79"/>
                  <a:pt x="193" y="79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0" y="77"/>
                  <a:pt x="190" y="77"/>
                  <a:pt x="190" y="77"/>
                </a:cubicBezTo>
                <a:cubicBezTo>
                  <a:pt x="190" y="77"/>
                  <a:pt x="190" y="77"/>
                  <a:pt x="190" y="77"/>
                </a:cubicBezTo>
                <a:cubicBezTo>
                  <a:pt x="188" y="78"/>
                  <a:pt x="189" y="77"/>
                  <a:pt x="188" y="77"/>
                </a:cubicBezTo>
                <a:cubicBezTo>
                  <a:pt x="188" y="76"/>
                  <a:pt x="188" y="76"/>
                  <a:pt x="188" y="76"/>
                </a:cubicBezTo>
                <a:cubicBezTo>
                  <a:pt x="189" y="74"/>
                  <a:pt x="188" y="75"/>
                  <a:pt x="188" y="75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187" y="74"/>
                  <a:pt x="187" y="74"/>
                  <a:pt x="187" y="74"/>
                </a:cubicBezTo>
                <a:cubicBezTo>
                  <a:pt x="188" y="74"/>
                  <a:pt x="188" y="74"/>
                  <a:pt x="188" y="74"/>
                </a:cubicBezTo>
                <a:cubicBezTo>
                  <a:pt x="189" y="73"/>
                  <a:pt x="189" y="73"/>
                  <a:pt x="189" y="73"/>
                </a:cubicBezTo>
                <a:cubicBezTo>
                  <a:pt x="189" y="73"/>
                  <a:pt x="189" y="73"/>
                  <a:pt x="189" y="73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86" y="72"/>
                  <a:pt x="186" y="72"/>
                  <a:pt x="186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3" y="73"/>
                  <a:pt x="183" y="73"/>
                  <a:pt x="183" y="73"/>
                </a:cubicBezTo>
                <a:cubicBezTo>
                  <a:pt x="183" y="73"/>
                  <a:pt x="183" y="73"/>
                  <a:pt x="183" y="73"/>
                </a:cubicBezTo>
                <a:cubicBezTo>
                  <a:pt x="182" y="73"/>
                  <a:pt x="182" y="73"/>
                  <a:pt x="182" y="73"/>
                </a:cubicBezTo>
                <a:cubicBezTo>
                  <a:pt x="181" y="73"/>
                  <a:pt x="181" y="73"/>
                  <a:pt x="181" y="73"/>
                </a:cubicBezTo>
                <a:cubicBezTo>
                  <a:pt x="182" y="72"/>
                  <a:pt x="182" y="72"/>
                  <a:pt x="182" y="72"/>
                </a:cubicBezTo>
                <a:cubicBezTo>
                  <a:pt x="183" y="71"/>
                  <a:pt x="183" y="71"/>
                  <a:pt x="183" y="71"/>
                </a:cubicBezTo>
                <a:cubicBezTo>
                  <a:pt x="184" y="71"/>
                  <a:pt x="184" y="71"/>
                  <a:pt x="184" y="71"/>
                </a:cubicBezTo>
                <a:cubicBezTo>
                  <a:pt x="185" y="70"/>
                  <a:pt x="185" y="70"/>
                  <a:pt x="185" y="70"/>
                </a:cubicBezTo>
                <a:cubicBezTo>
                  <a:pt x="186" y="70"/>
                  <a:pt x="186" y="70"/>
                  <a:pt x="186" y="70"/>
                </a:cubicBezTo>
                <a:cubicBezTo>
                  <a:pt x="186" y="70"/>
                  <a:pt x="186" y="70"/>
                  <a:pt x="186" y="70"/>
                </a:cubicBezTo>
                <a:cubicBezTo>
                  <a:pt x="189" y="70"/>
                  <a:pt x="189" y="70"/>
                  <a:pt x="189" y="70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192" y="72"/>
                  <a:pt x="191" y="72"/>
                  <a:pt x="194" y="72"/>
                </a:cubicBezTo>
                <a:cubicBezTo>
                  <a:pt x="193" y="71"/>
                  <a:pt x="194" y="72"/>
                  <a:pt x="193" y="71"/>
                </a:cubicBezTo>
                <a:cubicBezTo>
                  <a:pt x="192" y="71"/>
                  <a:pt x="193" y="71"/>
                  <a:pt x="191" y="71"/>
                </a:cubicBezTo>
                <a:cubicBezTo>
                  <a:pt x="191" y="70"/>
                  <a:pt x="191" y="70"/>
                  <a:pt x="191" y="70"/>
                </a:cubicBezTo>
                <a:cubicBezTo>
                  <a:pt x="190" y="70"/>
                  <a:pt x="190" y="70"/>
                  <a:pt x="190" y="70"/>
                </a:cubicBezTo>
                <a:cubicBezTo>
                  <a:pt x="190" y="70"/>
                  <a:pt x="190" y="70"/>
                  <a:pt x="190" y="70"/>
                </a:cubicBezTo>
                <a:cubicBezTo>
                  <a:pt x="193" y="70"/>
                  <a:pt x="193" y="69"/>
                  <a:pt x="194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7" y="70"/>
                  <a:pt x="197" y="70"/>
                  <a:pt x="197" y="70"/>
                </a:cubicBezTo>
                <a:cubicBezTo>
                  <a:pt x="198" y="69"/>
                  <a:pt x="198" y="69"/>
                  <a:pt x="198" y="69"/>
                </a:cubicBezTo>
                <a:cubicBezTo>
                  <a:pt x="200" y="68"/>
                  <a:pt x="200" y="68"/>
                  <a:pt x="200" y="68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3" y="67"/>
                  <a:pt x="203" y="67"/>
                  <a:pt x="203" y="67"/>
                </a:cubicBezTo>
                <a:cubicBezTo>
                  <a:pt x="202" y="68"/>
                  <a:pt x="202" y="68"/>
                  <a:pt x="202" y="68"/>
                </a:cubicBezTo>
                <a:cubicBezTo>
                  <a:pt x="202" y="69"/>
                  <a:pt x="202" y="69"/>
                  <a:pt x="202" y="69"/>
                </a:cubicBezTo>
                <a:cubicBezTo>
                  <a:pt x="202" y="70"/>
                  <a:pt x="202" y="70"/>
                  <a:pt x="202" y="7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201" y="71"/>
                  <a:pt x="201" y="71"/>
                  <a:pt x="201" y="71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99" y="73"/>
                  <a:pt x="200" y="72"/>
                  <a:pt x="199" y="74"/>
                </a:cubicBezTo>
                <a:cubicBezTo>
                  <a:pt x="199" y="74"/>
                  <a:pt x="199" y="74"/>
                  <a:pt x="199" y="74"/>
                </a:cubicBezTo>
                <a:cubicBezTo>
                  <a:pt x="198" y="75"/>
                  <a:pt x="198" y="75"/>
                  <a:pt x="198" y="75"/>
                </a:cubicBezTo>
                <a:cubicBezTo>
                  <a:pt x="199" y="76"/>
                  <a:pt x="199" y="76"/>
                  <a:pt x="199" y="76"/>
                </a:cubicBezTo>
                <a:cubicBezTo>
                  <a:pt x="200" y="76"/>
                  <a:pt x="200" y="76"/>
                  <a:pt x="200" y="76"/>
                </a:cubicBezTo>
                <a:cubicBezTo>
                  <a:pt x="201" y="74"/>
                  <a:pt x="201" y="74"/>
                  <a:pt x="202" y="76"/>
                </a:cubicBezTo>
                <a:cubicBezTo>
                  <a:pt x="204" y="76"/>
                  <a:pt x="204" y="76"/>
                  <a:pt x="204" y="76"/>
                </a:cubicBezTo>
                <a:cubicBezTo>
                  <a:pt x="205" y="76"/>
                  <a:pt x="205" y="76"/>
                  <a:pt x="205" y="76"/>
                </a:cubicBezTo>
                <a:cubicBezTo>
                  <a:pt x="205" y="76"/>
                  <a:pt x="205" y="76"/>
                  <a:pt x="205" y="76"/>
                </a:cubicBezTo>
                <a:cubicBezTo>
                  <a:pt x="205" y="77"/>
                  <a:pt x="205" y="77"/>
                  <a:pt x="205" y="77"/>
                </a:cubicBezTo>
                <a:cubicBezTo>
                  <a:pt x="206" y="77"/>
                  <a:pt x="206" y="77"/>
                  <a:pt x="206" y="77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8" y="77"/>
                  <a:pt x="208" y="77"/>
                  <a:pt x="208" y="77"/>
                </a:cubicBezTo>
                <a:cubicBezTo>
                  <a:pt x="209" y="77"/>
                  <a:pt x="209" y="77"/>
                  <a:pt x="209" y="77"/>
                </a:cubicBezTo>
                <a:cubicBezTo>
                  <a:pt x="210" y="77"/>
                  <a:pt x="210" y="77"/>
                  <a:pt x="210" y="77"/>
                </a:cubicBezTo>
                <a:cubicBezTo>
                  <a:pt x="210" y="76"/>
                  <a:pt x="210" y="76"/>
                  <a:pt x="210" y="76"/>
                </a:cubicBezTo>
                <a:cubicBezTo>
                  <a:pt x="209" y="75"/>
                  <a:pt x="210" y="76"/>
                  <a:pt x="209" y="75"/>
                </a:cubicBezTo>
                <a:cubicBezTo>
                  <a:pt x="209" y="75"/>
                  <a:pt x="209" y="75"/>
                  <a:pt x="208" y="75"/>
                </a:cubicBezTo>
                <a:cubicBezTo>
                  <a:pt x="208" y="74"/>
                  <a:pt x="208" y="74"/>
                  <a:pt x="208" y="74"/>
                </a:cubicBezTo>
                <a:cubicBezTo>
                  <a:pt x="208" y="74"/>
                  <a:pt x="208" y="74"/>
                  <a:pt x="208" y="74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209" y="72"/>
                  <a:pt x="209" y="72"/>
                  <a:pt x="209" y="72"/>
                </a:cubicBezTo>
                <a:cubicBezTo>
                  <a:pt x="208" y="71"/>
                  <a:pt x="207" y="71"/>
                  <a:pt x="205" y="71"/>
                </a:cubicBezTo>
                <a:cubicBezTo>
                  <a:pt x="205" y="70"/>
                  <a:pt x="205" y="70"/>
                  <a:pt x="205" y="70"/>
                </a:cubicBezTo>
                <a:cubicBezTo>
                  <a:pt x="203" y="70"/>
                  <a:pt x="203" y="70"/>
                  <a:pt x="203" y="70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4" y="68"/>
                  <a:pt x="204" y="68"/>
                  <a:pt x="205" y="67"/>
                </a:cubicBezTo>
                <a:cubicBezTo>
                  <a:pt x="205" y="67"/>
                  <a:pt x="205" y="67"/>
                  <a:pt x="205" y="67"/>
                </a:cubicBezTo>
                <a:cubicBezTo>
                  <a:pt x="205" y="66"/>
                  <a:pt x="205" y="66"/>
                  <a:pt x="205" y="66"/>
                </a:cubicBezTo>
                <a:cubicBezTo>
                  <a:pt x="205" y="65"/>
                  <a:pt x="205" y="65"/>
                  <a:pt x="205" y="65"/>
                </a:cubicBezTo>
                <a:cubicBezTo>
                  <a:pt x="205" y="62"/>
                  <a:pt x="205" y="62"/>
                  <a:pt x="205" y="62"/>
                </a:cubicBezTo>
                <a:cubicBezTo>
                  <a:pt x="203" y="62"/>
                  <a:pt x="203" y="62"/>
                  <a:pt x="203" y="62"/>
                </a:cubicBezTo>
                <a:cubicBezTo>
                  <a:pt x="202" y="62"/>
                  <a:pt x="202" y="62"/>
                  <a:pt x="202" y="62"/>
                </a:cubicBezTo>
                <a:cubicBezTo>
                  <a:pt x="202" y="62"/>
                  <a:pt x="202" y="62"/>
                  <a:pt x="202" y="62"/>
                </a:cubicBezTo>
                <a:cubicBezTo>
                  <a:pt x="200" y="62"/>
                  <a:pt x="200" y="62"/>
                  <a:pt x="200" y="62"/>
                </a:cubicBezTo>
                <a:cubicBezTo>
                  <a:pt x="200" y="61"/>
                  <a:pt x="200" y="61"/>
                  <a:pt x="200" y="61"/>
                </a:cubicBezTo>
                <a:cubicBezTo>
                  <a:pt x="200" y="61"/>
                  <a:pt x="200" y="61"/>
                  <a:pt x="200" y="61"/>
                </a:cubicBezTo>
                <a:cubicBezTo>
                  <a:pt x="201" y="61"/>
                  <a:pt x="201" y="61"/>
                  <a:pt x="201" y="61"/>
                </a:cubicBezTo>
                <a:cubicBezTo>
                  <a:pt x="203" y="61"/>
                  <a:pt x="201" y="60"/>
                  <a:pt x="201" y="60"/>
                </a:cubicBezTo>
                <a:cubicBezTo>
                  <a:pt x="198" y="60"/>
                  <a:pt x="200" y="60"/>
                  <a:pt x="199" y="60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8" y="59"/>
                  <a:pt x="198" y="59"/>
                  <a:pt x="198" y="59"/>
                </a:cubicBezTo>
                <a:cubicBezTo>
                  <a:pt x="197" y="59"/>
                  <a:pt x="197" y="59"/>
                  <a:pt x="197" y="59"/>
                </a:cubicBezTo>
                <a:cubicBezTo>
                  <a:pt x="196" y="58"/>
                  <a:pt x="196" y="58"/>
                  <a:pt x="196" y="58"/>
                </a:cubicBezTo>
                <a:cubicBezTo>
                  <a:pt x="195" y="58"/>
                  <a:pt x="195" y="58"/>
                  <a:pt x="195" y="58"/>
                </a:cubicBezTo>
                <a:cubicBezTo>
                  <a:pt x="194" y="57"/>
                  <a:pt x="194" y="57"/>
                  <a:pt x="194" y="57"/>
                </a:cubicBezTo>
                <a:cubicBezTo>
                  <a:pt x="194" y="56"/>
                  <a:pt x="194" y="56"/>
                  <a:pt x="194" y="56"/>
                </a:cubicBezTo>
                <a:cubicBezTo>
                  <a:pt x="193" y="54"/>
                  <a:pt x="193" y="54"/>
                  <a:pt x="193" y="54"/>
                </a:cubicBezTo>
                <a:cubicBezTo>
                  <a:pt x="192" y="52"/>
                  <a:pt x="192" y="52"/>
                  <a:pt x="192" y="52"/>
                </a:cubicBezTo>
                <a:cubicBezTo>
                  <a:pt x="191" y="52"/>
                  <a:pt x="191" y="52"/>
                  <a:pt x="191" y="52"/>
                </a:cubicBezTo>
                <a:cubicBezTo>
                  <a:pt x="190" y="50"/>
                  <a:pt x="190" y="50"/>
                  <a:pt x="190" y="50"/>
                </a:cubicBezTo>
                <a:cubicBezTo>
                  <a:pt x="189" y="49"/>
                  <a:pt x="189" y="49"/>
                  <a:pt x="189" y="49"/>
                </a:cubicBezTo>
                <a:cubicBezTo>
                  <a:pt x="189" y="49"/>
                  <a:pt x="189" y="49"/>
                  <a:pt x="189" y="49"/>
                </a:cubicBezTo>
                <a:cubicBezTo>
                  <a:pt x="188" y="48"/>
                  <a:pt x="188" y="48"/>
                  <a:pt x="188" y="48"/>
                </a:cubicBezTo>
                <a:cubicBezTo>
                  <a:pt x="187" y="50"/>
                  <a:pt x="187" y="50"/>
                  <a:pt x="187" y="50"/>
                </a:cubicBezTo>
                <a:cubicBezTo>
                  <a:pt x="187" y="51"/>
                  <a:pt x="187" y="51"/>
                  <a:pt x="187" y="51"/>
                </a:cubicBezTo>
                <a:cubicBezTo>
                  <a:pt x="186" y="52"/>
                  <a:pt x="186" y="52"/>
                  <a:pt x="186" y="52"/>
                </a:cubicBezTo>
                <a:cubicBezTo>
                  <a:pt x="185" y="52"/>
                  <a:pt x="185" y="52"/>
                  <a:pt x="185" y="52"/>
                </a:cubicBezTo>
                <a:cubicBezTo>
                  <a:pt x="184" y="52"/>
                  <a:pt x="184" y="52"/>
                  <a:pt x="184" y="52"/>
                </a:cubicBezTo>
                <a:cubicBezTo>
                  <a:pt x="182" y="52"/>
                  <a:pt x="183" y="53"/>
                  <a:pt x="182" y="52"/>
                </a:cubicBezTo>
                <a:cubicBezTo>
                  <a:pt x="181" y="51"/>
                  <a:pt x="181" y="51"/>
                  <a:pt x="181" y="51"/>
                </a:cubicBezTo>
                <a:cubicBezTo>
                  <a:pt x="180" y="51"/>
                  <a:pt x="180" y="51"/>
                  <a:pt x="180" y="51"/>
                </a:cubicBezTo>
                <a:cubicBezTo>
                  <a:pt x="180" y="50"/>
                  <a:pt x="180" y="50"/>
                  <a:pt x="180" y="50"/>
                </a:cubicBezTo>
                <a:cubicBezTo>
                  <a:pt x="180" y="49"/>
                  <a:pt x="180" y="49"/>
                  <a:pt x="180" y="49"/>
                </a:cubicBezTo>
                <a:cubicBezTo>
                  <a:pt x="180" y="47"/>
                  <a:pt x="180" y="47"/>
                  <a:pt x="180" y="47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77" y="46"/>
                  <a:pt x="177" y="46"/>
                  <a:pt x="177" y="4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3" y="44"/>
                  <a:pt x="173" y="44"/>
                  <a:pt x="173" y="44"/>
                </a:cubicBezTo>
                <a:cubicBezTo>
                  <a:pt x="170" y="44"/>
                  <a:pt x="172" y="43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67" y="44"/>
                  <a:pt x="167" y="44"/>
                  <a:pt x="167" y="44"/>
                </a:cubicBezTo>
                <a:cubicBezTo>
                  <a:pt x="167" y="44"/>
                  <a:pt x="167" y="44"/>
                  <a:pt x="167" y="44"/>
                </a:cubicBezTo>
                <a:cubicBezTo>
                  <a:pt x="165" y="44"/>
                  <a:pt x="165" y="44"/>
                  <a:pt x="165" y="44"/>
                </a:cubicBezTo>
                <a:cubicBezTo>
                  <a:pt x="164" y="45"/>
                  <a:pt x="165" y="44"/>
                  <a:pt x="164" y="45"/>
                </a:cubicBezTo>
                <a:cubicBezTo>
                  <a:pt x="164" y="46"/>
                  <a:pt x="165" y="46"/>
                  <a:pt x="164" y="46"/>
                </a:cubicBezTo>
                <a:cubicBezTo>
                  <a:pt x="164" y="47"/>
                  <a:pt x="164" y="47"/>
                  <a:pt x="164" y="47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5" y="49"/>
                  <a:pt x="165" y="49"/>
                  <a:pt x="165" y="49"/>
                </a:cubicBezTo>
                <a:cubicBezTo>
                  <a:pt x="165" y="50"/>
                  <a:pt x="165" y="50"/>
                  <a:pt x="165" y="50"/>
                </a:cubicBezTo>
                <a:cubicBezTo>
                  <a:pt x="164" y="51"/>
                  <a:pt x="164" y="51"/>
                  <a:pt x="164" y="51"/>
                </a:cubicBezTo>
                <a:cubicBezTo>
                  <a:pt x="163" y="51"/>
                  <a:pt x="163" y="51"/>
                  <a:pt x="163" y="51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7" y="57"/>
                  <a:pt x="167" y="57"/>
                  <a:pt x="167" y="57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4" y="59"/>
                  <a:pt x="164" y="59"/>
                  <a:pt x="164" y="59"/>
                </a:cubicBezTo>
                <a:cubicBezTo>
                  <a:pt x="164" y="60"/>
                  <a:pt x="164" y="60"/>
                  <a:pt x="164" y="60"/>
                </a:cubicBezTo>
                <a:cubicBezTo>
                  <a:pt x="163" y="60"/>
                  <a:pt x="163" y="60"/>
                  <a:pt x="163" y="60"/>
                </a:cubicBezTo>
                <a:cubicBezTo>
                  <a:pt x="162" y="60"/>
                  <a:pt x="162" y="60"/>
                  <a:pt x="162" y="60"/>
                </a:cubicBezTo>
                <a:cubicBezTo>
                  <a:pt x="162" y="60"/>
                  <a:pt x="162" y="60"/>
                  <a:pt x="162" y="60"/>
                </a:cubicBezTo>
                <a:cubicBezTo>
                  <a:pt x="162" y="61"/>
                  <a:pt x="162" y="61"/>
                  <a:pt x="162" y="62"/>
                </a:cubicBezTo>
                <a:cubicBezTo>
                  <a:pt x="162" y="64"/>
                  <a:pt x="162" y="64"/>
                  <a:pt x="162" y="64"/>
                </a:cubicBezTo>
                <a:cubicBezTo>
                  <a:pt x="163" y="65"/>
                  <a:pt x="163" y="65"/>
                  <a:pt x="163" y="65"/>
                </a:cubicBezTo>
                <a:cubicBezTo>
                  <a:pt x="163" y="66"/>
                  <a:pt x="163" y="66"/>
                  <a:pt x="162" y="67"/>
                </a:cubicBezTo>
                <a:cubicBezTo>
                  <a:pt x="162" y="67"/>
                  <a:pt x="162" y="67"/>
                  <a:pt x="162" y="67"/>
                </a:cubicBezTo>
                <a:cubicBezTo>
                  <a:pt x="161" y="67"/>
                  <a:pt x="161" y="67"/>
                  <a:pt x="161" y="67"/>
                </a:cubicBezTo>
                <a:cubicBezTo>
                  <a:pt x="160" y="68"/>
                  <a:pt x="160" y="68"/>
                  <a:pt x="160" y="68"/>
                </a:cubicBezTo>
                <a:cubicBezTo>
                  <a:pt x="159" y="67"/>
                  <a:pt x="159" y="67"/>
                  <a:pt x="159" y="67"/>
                </a:cubicBezTo>
                <a:cubicBezTo>
                  <a:pt x="159" y="66"/>
                  <a:pt x="159" y="66"/>
                  <a:pt x="159" y="66"/>
                </a:cubicBezTo>
                <a:cubicBezTo>
                  <a:pt x="158" y="65"/>
                  <a:pt x="158" y="65"/>
                  <a:pt x="158" y="65"/>
                </a:cubicBezTo>
                <a:cubicBezTo>
                  <a:pt x="158" y="64"/>
                  <a:pt x="158" y="64"/>
                  <a:pt x="158" y="64"/>
                </a:cubicBezTo>
                <a:cubicBezTo>
                  <a:pt x="159" y="64"/>
                  <a:pt x="159" y="64"/>
                  <a:pt x="159" y="64"/>
                </a:cubicBezTo>
                <a:cubicBezTo>
                  <a:pt x="158" y="64"/>
                  <a:pt x="158" y="64"/>
                  <a:pt x="158" y="64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60"/>
                  <a:pt x="156" y="60"/>
                  <a:pt x="156" y="60"/>
                </a:cubicBezTo>
                <a:cubicBezTo>
                  <a:pt x="155" y="59"/>
                  <a:pt x="155" y="59"/>
                  <a:pt x="155" y="59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1" y="58"/>
                  <a:pt x="151" y="58"/>
                  <a:pt x="151" y="58"/>
                </a:cubicBezTo>
                <a:cubicBezTo>
                  <a:pt x="150" y="58"/>
                  <a:pt x="150" y="58"/>
                  <a:pt x="150" y="58"/>
                </a:cubicBezTo>
                <a:cubicBezTo>
                  <a:pt x="149" y="58"/>
                  <a:pt x="149" y="58"/>
                  <a:pt x="149" y="58"/>
                </a:cubicBezTo>
                <a:cubicBezTo>
                  <a:pt x="145" y="57"/>
                  <a:pt x="147" y="56"/>
                  <a:pt x="143" y="56"/>
                </a:cubicBezTo>
                <a:cubicBezTo>
                  <a:pt x="143" y="55"/>
                  <a:pt x="143" y="55"/>
                  <a:pt x="143" y="55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1" y="55"/>
                  <a:pt x="141" y="55"/>
                  <a:pt x="141" y="55"/>
                </a:cubicBezTo>
                <a:cubicBezTo>
                  <a:pt x="140" y="55"/>
                  <a:pt x="140" y="55"/>
                  <a:pt x="140" y="55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38" y="55"/>
                  <a:pt x="138" y="55"/>
                  <a:pt x="138" y="55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7" y="54"/>
                  <a:pt x="137" y="54"/>
                  <a:pt x="137" y="54"/>
                </a:cubicBezTo>
                <a:cubicBezTo>
                  <a:pt x="137" y="53"/>
                  <a:pt x="137" y="53"/>
                  <a:pt x="137" y="53"/>
                </a:cubicBezTo>
                <a:cubicBezTo>
                  <a:pt x="137" y="52"/>
                  <a:pt x="137" y="52"/>
                  <a:pt x="137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5" y="52"/>
                  <a:pt x="134" y="52"/>
                  <a:pt x="134" y="51"/>
                </a:cubicBezTo>
                <a:cubicBezTo>
                  <a:pt x="134" y="49"/>
                  <a:pt x="134" y="49"/>
                  <a:pt x="134" y="49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5" y="47"/>
                  <a:pt x="135" y="47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7" y="45"/>
                  <a:pt x="137" y="45"/>
                  <a:pt x="137" y="45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3"/>
                  <a:pt x="141" y="43"/>
                  <a:pt x="141" y="43"/>
                </a:cubicBezTo>
                <a:cubicBezTo>
                  <a:pt x="142" y="42"/>
                  <a:pt x="142" y="42"/>
                  <a:pt x="142" y="42"/>
                </a:cubicBezTo>
                <a:cubicBezTo>
                  <a:pt x="142" y="42"/>
                  <a:pt x="142" y="42"/>
                  <a:pt x="142" y="42"/>
                </a:cubicBezTo>
                <a:cubicBezTo>
                  <a:pt x="142" y="42"/>
                  <a:pt x="142" y="42"/>
                  <a:pt x="142" y="42"/>
                </a:cubicBezTo>
                <a:cubicBezTo>
                  <a:pt x="143" y="41"/>
                  <a:pt x="143" y="41"/>
                  <a:pt x="143" y="4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45" y="41"/>
                  <a:pt x="145" y="41"/>
                  <a:pt x="145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48" y="38"/>
                  <a:pt x="148" y="38"/>
                  <a:pt x="148" y="38"/>
                </a:cubicBezTo>
                <a:cubicBezTo>
                  <a:pt x="148" y="38"/>
                  <a:pt x="148" y="38"/>
                  <a:pt x="148" y="38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49" y="40"/>
                  <a:pt x="149" y="40"/>
                  <a:pt x="149" y="40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51" y="42"/>
                  <a:pt x="150" y="42"/>
                  <a:pt x="152" y="42"/>
                </a:cubicBezTo>
                <a:cubicBezTo>
                  <a:pt x="152" y="42"/>
                  <a:pt x="152" y="42"/>
                  <a:pt x="152" y="42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5" y="41"/>
                  <a:pt x="155" y="41"/>
                  <a:pt x="155" y="41"/>
                </a:cubicBezTo>
                <a:cubicBezTo>
                  <a:pt x="155" y="41"/>
                  <a:pt x="155" y="41"/>
                  <a:pt x="155" y="41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6" y="41"/>
                  <a:pt x="157" y="42"/>
                  <a:pt x="157" y="41"/>
                </a:cubicBezTo>
                <a:cubicBezTo>
                  <a:pt x="157" y="41"/>
                  <a:pt x="157" y="42"/>
                  <a:pt x="157" y="42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9" y="41"/>
                  <a:pt x="159" y="41"/>
                  <a:pt x="159" y="41"/>
                </a:cubicBezTo>
                <a:cubicBezTo>
                  <a:pt x="157" y="40"/>
                  <a:pt x="158" y="41"/>
                  <a:pt x="156" y="39"/>
                </a:cubicBezTo>
                <a:cubicBezTo>
                  <a:pt x="156" y="39"/>
                  <a:pt x="156" y="39"/>
                  <a:pt x="156" y="39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55" y="38"/>
                  <a:pt x="155" y="38"/>
                  <a:pt x="155" y="38"/>
                </a:cubicBezTo>
                <a:cubicBezTo>
                  <a:pt x="153" y="38"/>
                  <a:pt x="153" y="38"/>
                  <a:pt x="152" y="38"/>
                </a:cubicBezTo>
                <a:cubicBezTo>
                  <a:pt x="150" y="36"/>
                  <a:pt x="150" y="36"/>
                  <a:pt x="150" y="36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149" y="34"/>
                  <a:pt x="149" y="36"/>
                  <a:pt x="150" y="35"/>
                </a:cubicBezTo>
                <a:cubicBezTo>
                  <a:pt x="151" y="35"/>
                  <a:pt x="151" y="35"/>
                  <a:pt x="151" y="35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3" y="37"/>
                  <a:pt x="153" y="37"/>
                  <a:pt x="153" y="37"/>
                </a:cubicBezTo>
                <a:cubicBezTo>
                  <a:pt x="153" y="37"/>
                  <a:pt x="153" y="37"/>
                  <a:pt x="153" y="3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4" y="36"/>
                  <a:pt x="154" y="36"/>
                  <a:pt x="154" y="36"/>
                </a:cubicBezTo>
                <a:cubicBezTo>
                  <a:pt x="154" y="35"/>
                  <a:pt x="154" y="35"/>
                  <a:pt x="154" y="35"/>
                </a:cubicBezTo>
                <a:cubicBezTo>
                  <a:pt x="154" y="36"/>
                  <a:pt x="154" y="36"/>
                  <a:pt x="154" y="36"/>
                </a:cubicBezTo>
                <a:cubicBezTo>
                  <a:pt x="155" y="36"/>
                  <a:pt x="155" y="36"/>
                  <a:pt x="155" y="36"/>
                </a:cubicBezTo>
                <a:cubicBezTo>
                  <a:pt x="156" y="35"/>
                  <a:pt x="156" y="35"/>
                  <a:pt x="156" y="35"/>
                </a:cubicBezTo>
                <a:cubicBezTo>
                  <a:pt x="156" y="35"/>
                  <a:pt x="156" y="35"/>
                  <a:pt x="156" y="35"/>
                </a:cubicBezTo>
                <a:cubicBezTo>
                  <a:pt x="157" y="35"/>
                  <a:pt x="157" y="35"/>
                  <a:pt x="157" y="35"/>
                </a:cubicBezTo>
                <a:cubicBezTo>
                  <a:pt x="158" y="35"/>
                  <a:pt x="158" y="35"/>
                  <a:pt x="158" y="35"/>
                </a:cubicBezTo>
                <a:cubicBezTo>
                  <a:pt x="158" y="34"/>
                  <a:pt x="158" y="34"/>
                  <a:pt x="158" y="34"/>
                </a:cubicBezTo>
                <a:cubicBezTo>
                  <a:pt x="158" y="33"/>
                  <a:pt x="158" y="33"/>
                  <a:pt x="158" y="33"/>
                </a:cubicBezTo>
                <a:cubicBezTo>
                  <a:pt x="157" y="32"/>
                  <a:pt x="157" y="32"/>
                  <a:pt x="157" y="32"/>
                </a:cubicBezTo>
                <a:cubicBezTo>
                  <a:pt x="157" y="32"/>
                  <a:pt x="157" y="32"/>
                  <a:pt x="157" y="32"/>
                </a:cubicBezTo>
                <a:cubicBezTo>
                  <a:pt x="156" y="31"/>
                  <a:pt x="156" y="31"/>
                  <a:pt x="156" y="31"/>
                </a:cubicBezTo>
                <a:cubicBezTo>
                  <a:pt x="158" y="31"/>
                  <a:pt x="158" y="31"/>
                  <a:pt x="158" y="31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7" y="30"/>
                  <a:pt x="156" y="29"/>
                  <a:pt x="155" y="2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28"/>
                  <a:pt x="155" y="28"/>
                  <a:pt x="155" y="28"/>
                </a:cubicBezTo>
                <a:cubicBezTo>
                  <a:pt x="155" y="28"/>
                  <a:pt x="155" y="28"/>
                  <a:pt x="155" y="28"/>
                </a:cubicBezTo>
                <a:cubicBezTo>
                  <a:pt x="156" y="29"/>
                  <a:pt x="156" y="29"/>
                  <a:pt x="156" y="29"/>
                </a:cubicBezTo>
                <a:cubicBezTo>
                  <a:pt x="157" y="29"/>
                  <a:pt x="157" y="29"/>
                  <a:pt x="157" y="29"/>
                </a:cubicBezTo>
                <a:cubicBezTo>
                  <a:pt x="158" y="28"/>
                  <a:pt x="156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1" y="29"/>
                  <a:pt x="160" y="29"/>
                  <a:pt x="162" y="29"/>
                </a:cubicBezTo>
                <a:cubicBezTo>
                  <a:pt x="162" y="29"/>
                  <a:pt x="162" y="29"/>
                  <a:pt x="162" y="29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4" y="27"/>
                  <a:pt x="164" y="27"/>
                  <a:pt x="164" y="27"/>
                </a:cubicBezTo>
                <a:cubicBezTo>
                  <a:pt x="165" y="28"/>
                  <a:pt x="165" y="28"/>
                  <a:pt x="165" y="28"/>
                </a:cubicBezTo>
                <a:cubicBezTo>
                  <a:pt x="165" y="29"/>
                  <a:pt x="165" y="29"/>
                  <a:pt x="165" y="29"/>
                </a:cubicBezTo>
                <a:cubicBezTo>
                  <a:pt x="166" y="29"/>
                  <a:pt x="166" y="29"/>
                  <a:pt x="166" y="29"/>
                </a:cubicBezTo>
                <a:cubicBezTo>
                  <a:pt x="167" y="29"/>
                  <a:pt x="167" y="29"/>
                  <a:pt x="167" y="29"/>
                </a:cubicBezTo>
                <a:cubicBezTo>
                  <a:pt x="167" y="30"/>
                  <a:pt x="168" y="29"/>
                  <a:pt x="167" y="30"/>
                </a:cubicBezTo>
                <a:cubicBezTo>
                  <a:pt x="168" y="31"/>
                  <a:pt x="167" y="31"/>
                  <a:pt x="168" y="30"/>
                </a:cubicBezTo>
                <a:cubicBezTo>
                  <a:pt x="171" y="30"/>
                  <a:pt x="169" y="30"/>
                  <a:pt x="170" y="31"/>
                </a:cubicBezTo>
                <a:cubicBezTo>
                  <a:pt x="171" y="31"/>
                  <a:pt x="171" y="31"/>
                  <a:pt x="171" y="31"/>
                </a:cubicBezTo>
                <a:cubicBezTo>
                  <a:pt x="171" y="32"/>
                  <a:pt x="171" y="32"/>
                  <a:pt x="171" y="32"/>
                </a:cubicBezTo>
                <a:cubicBezTo>
                  <a:pt x="170" y="32"/>
                  <a:pt x="170" y="32"/>
                  <a:pt x="170" y="32"/>
                </a:cubicBezTo>
                <a:cubicBezTo>
                  <a:pt x="170" y="32"/>
                  <a:pt x="170" y="32"/>
                  <a:pt x="170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65" y="32"/>
                  <a:pt x="166" y="32"/>
                  <a:pt x="165" y="33"/>
                </a:cubicBezTo>
                <a:cubicBezTo>
                  <a:pt x="166" y="34"/>
                  <a:pt x="166" y="34"/>
                  <a:pt x="166" y="34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170" y="32"/>
                  <a:pt x="170" y="32"/>
                  <a:pt x="170" y="32"/>
                </a:cubicBezTo>
                <a:cubicBezTo>
                  <a:pt x="171" y="33"/>
                  <a:pt x="169" y="33"/>
                  <a:pt x="172" y="33"/>
                </a:cubicBezTo>
                <a:cubicBezTo>
                  <a:pt x="171" y="32"/>
                  <a:pt x="171" y="32"/>
                  <a:pt x="171" y="32"/>
                </a:cubicBezTo>
                <a:cubicBezTo>
                  <a:pt x="174" y="32"/>
                  <a:pt x="172" y="31"/>
                  <a:pt x="174" y="33"/>
                </a:cubicBezTo>
                <a:cubicBezTo>
                  <a:pt x="174" y="33"/>
                  <a:pt x="174" y="33"/>
                  <a:pt x="174" y="33"/>
                </a:cubicBezTo>
                <a:cubicBezTo>
                  <a:pt x="174" y="34"/>
                  <a:pt x="175" y="33"/>
                  <a:pt x="174" y="34"/>
                </a:cubicBezTo>
                <a:cubicBezTo>
                  <a:pt x="173" y="35"/>
                  <a:pt x="173" y="35"/>
                  <a:pt x="172" y="35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1" y="36"/>
                  <a:pt x="171" y="36"/>
                  <a:pt x="171" y="36"/>
                </a:cubicBezTo>
                <a:cubicBezTo>
                  <a:pt x="171" y="36"/>
                  <a:pt x="171" y="36"/>
                  <a:pt x="171" y="36"/>
                </a:cubicBezTo>
                <a:cubicBezTo>
                  <a:pt x="171" y="37"/>
                  <a:pt x="171" y="37"/>
                  <a:pt x="171" y="37"/>
                </a:cubicBezTo>
                <a:cubicBezTo>
                  <a:pt x="171" y="38"/>
                  <a:pt x="172" y="38"/>
                  <a:pt x="170" y="38"/>
                </a:cubicBezTo>
                <a:cubicBezTo>
                  <a:pt x="169" y="38"/>
                  <a:pt x="168" y="40"/>
                  <a:pt x="168" y="38"/>
                </a:cubicBezTo>
                <a:cubicBezTo>
                  <a:pt x="165" y="38"/>
                  <a:pt x="165" y="38"/>
                  <a:pt x="165" y="38"/>
                </a:cubicBezTo>
                <a:cubicBezTo>
                  <a:pt x="165" y="38"/>
                  <a:pt x="165" y="38"/>
                  <a:pt x="165" y="38"/>
                </a:cubicBezTo>
                <a:cubicBezTo>
                  <a:pt x="164" y="39"/>
                  <a:pt x="164" y="39"/>
                  <a:pt x="164" y="39"/>
                </a:cubicBezTo>
                <a:cubicBezTo>
                  <a:pt x="164" y="39"/>
                  <a:pt x="164" y="39"/>
                  <a:pt x="164" y="39"/>
                </a:cubicBezTo>
                <a:cubicBezTo>
                  <a:pt x="165" y="40"/>
                  <a:pt x="165" y="40"/>
                  <a:pt x="165" y="40"/>
                </a:cubicBezTo>
                <a:cubicBezTo>
                  <a:pt x="167" y="40"/>
                  <a:pt x="167" y="40"/>
                  <a:pt x="167" y="40"/>
                </a:cubicBezTo>
                <a:cubicBezTo>
                  <a:pt x="169" y="40"/>
                  <a:pt x="168" y="40"/>
                  <a:pt x="169" y="40"/>
                </a:cubicBezTo>
                <a:cubicBezTo>
                  <a:pt x="170" y="40"/>
                  <a:pt x="171" y="39"/>
                  <a:pt x="172" y="39"/>
                </a:cubicBezTo>
                <a:cubicBezTo>
                  <a:pt x="173" y="41"/>
                  <a:pt x="173" y="41"/>
                  <a:pt x="173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75" y="41"/>
                  <a:pt x="175" y="41"/>
                  <a:pt x="175" y="41"/>
                </a:cubicBezTo>
                <a:cubicBezTo>
                  <a:pt x="175" y="42"/>
                  <a:pt x="175" y="42"/>
                  <a:pt x="175" y="42"/>
                </a:cubicBezTo>
                <a:cubicBezTo>
                  <a:pt x="176" y="43"/>
                  <a:pt x="176" y="43"/>
                  <a:pt x="178" y="44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181" y="44"/>
                  <a:pt x="181" y="44"/>
                  <a:pt x="181" y="44"/>
                </a:cubicBezTo>
                <a:cubicBezTo>
                  <a:pt x="182" y="45"/>
                  <a:pt x="182" y="45"/>
                  <a:pt x="182" y="45"/>
                </a:cubicBezTo>
                <a:cubicBezTo>
                  <a:pt x="184" y="45"/>
                  <a:pt x="184" y="45"/>
                  <a:pt x="186" y="45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86" y="43"/>
                  <a:pt x="186" y="43"/>
                  <a:pt x="186" y="43"/>
                </a:cubicBezTo>
                <a:cubicBezTo>
                  <a:pt x="187" y="43"/>
                  <a:pt x="187" y="43"/>
                  <a:pt x="187" y="43"/>
                </a:cubicBezTo>
                <a:cubicBezTo>
                  <a:pt x="187" y="44"/>
                  <a:pt x="187" y="44"/>
                  <a:pt x="187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3"/>
                  <a:pt x="188" y="43"/>
                  <a:pt x="188" y="43"/>
                </a:cubicBezTo>
                <a:cubicBezTo>
                  <a:pt x="188" y="42"/>
                  <a:pt x="188" y="42"/>
                  <a:pt x="188" y="42"/>
                </a:cubicBezTo>
                <a:cubicBezTo>
                  <a:pt x="189" y="42"/>
                  <a:pt x="189" y="42"/>
                  <a:pt x="189" y="42"/>
                </a:cubicBezTo>
                <a:cubicBezTo>
                  <a:pt x="187" y="39"/>
                  <a:pt x="187" y="39"/>
                  <a:pt x="187" y="39"/>
                </a:cubicBezTo>
                <a:cubicBezTo>
                  <a:pt x="187" y="39"/>
                  <a:pt x="187" y="39"/>
                  <a:pt x="187" y="39"/>
                </a:cubicBezTo>
                <a:cubicBezTo>
                  <a:pt x="186" y="39"/>
                  <a:pt x="186" y="39"/>
                  <a:pt x="186" y="39"/>
                </a:cubicBezTo>
                <a:cubicBezTo>
                  <a:pt x="184" y="39"/>
                  <a:pt x="184" y="39"/>
                  <a:pt x="184" y="39"/>
                </a:cubicBezTo>
                <a:cubicBezTo>
                  <a:pt x="184" y="38"/>
                  <a:pt x="184" y="38"/>
                  <a:pt x="184" y="38"/>
                </a:cubicBezTo>
                <a:cubicBezTo>
                  <a:pt x="184" y="37"/>
                  <a:pt x="184" y="37"/>
                  <a:pt x="184" y="37"/>
                </a:cubicBezTo>
                <a:cubicBezTo>
                  <a:pt x="184" y="36"/>
                  <a:pt x="184" y="36"/>
                  <a:pt x="184" y="36"/>
                </a:cubicBezTo>
                <a:cubicBezTo>
                  <a:pt x="184" y="36"/>
                  <a:pt x="184" y="36"/>
                  <a:pt x="184" y="36"/>
                </a:cubicBezTo>
                <a:cubicBezTo>
                  <a:pt x="185" y="36"/>
                  <a:pt x="185" y="36"/>
                  <a:pt x="185" y="36"/>
                </a:cubicBezTo>
                <a:cubicBezTo>
                  <a:pt x="186" y="36"/>
                  <a:pt x="186" y="36"/>
                  <a:pt x="186" y="36"/>
                </a:cubicBezTo>
                <a:cubicBezTo>
                  <a:pt x="187" y="37"/>
                  <a:pt x="187" y="37"/>
                  <a:pt x="188" y="37"/>
                </a:cubicBezTo>
                <a:cubicBezTo>
                  <a:pt x="189" y="38"/>
                  <a:pt x="188" y="37"/>
                  <a:pt x="188" y="38"/>
                </a:cubicBezTo>
                <a:cubicBezTo>
                  <a:pt x="189" y="38"/>
                  <a:pt x="189" y="38"/>
                  <a:pt x="189" y="38"/>
                </a:cubicBezTo>
                <a:cubicBezTo>
                  <a:pt x="190" y="39"/>
                  <a:pt x="190" y="39"/>
                  <a:pt x="190" y="39"/>
                </a:cubicBezTo>
                <a:cubicBezTo>
                  <a:pt x="191" y="38"/>
                  <a:pt x="190" y="39"/>
                  <a:pt x="191" y="38"/>
                </a:cubicBezTo>
                <a:cubicBezTo>
                  <a:pt x="192" y="37"/>
                  <a:pt x="192" y="37"/>
                  <a:pt x="193" y="36"/>
                </a:cubicBezTo>
                <a:cubicBezTo>
                  <a:pt x="193" y="36"/>
                  <a:pt x="193" y="36"/>
                  <a:pt x="194" y="36"/>
                </a:cubicBezTo>
                <a:cubicBezTo>
                  <a:pt x="194" y="36"/>
                  <a:pt x="194" y="36"/>
                  <a:pt x="194" y="35"/>
                </a:cubicBezTo>
                <a:cubicBezTo>
                  <a:pt x="194" y="35"/>
                  <a:pt x="194" y="35"/>
                  <a:pt x="194" y="35"/>
                </a:cubicBezTo>
                <a:cubicBezTo>
                  <a:pt x="194" y="35"/>
                  <a:pt x="195" y="35"/>
                  <a:pt x="193" y="35"/>
                </a:cubicBezTo>
                <a:cubicBezTo>
                  <a:pt x="190" y="33"/>
                  <a:pt x="190" y="33"/>
                  <a:pt x="190" y="33"/>
                </a:cubicBezTo>
                <a:cubicBezTo>
                  <a:pt x="188" y="33"/>
                  <a:pt x="188" y="33"/>
                  <a:pt x="188" y="33"/>
                </a:cubicBezTo>
                <a:cubicBezTo>
                  <a:pt x="188" y="32"/>
                  <a:pt x="188" y="32"/>
                  <a:pt x="188" y="32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4" y="32"/>
                  <a:pt x="184" y="32"/>
                  <a:pt x="184" y="32"/>
                </a:cubicBezTo>
                <a:cubicBezTo>
                  <a:pt x="184" y="31"/>
                  <a:pt x="184" y="31"/>
                  <a:pt x="184" y="31"/>
                </a:cubicBezTo>
                <a:cubicBezTo>
                  <a:pt x="183" y="31"/>
                  <a:pt x="183" y="31"/>
                  <a:pt x="183" y="31"/>
                </a:cubicBezTo>
                <a:cubicBezTo>
                  <a:pt x="183" y="31"/>
                  <a:pt x="181" y="30"/>
                  <a:pt x="183" y="30"/>
                </a:cubicBezTo>
                <a:cubicBezTo>
                  <a:pt x="185" y="30"/>
                  <a:pt x="185" y="30"/>
                  <a:pt x="185" y="30"/>
                </a:cubicBezTo>
                <a:cubicBezTo>
                  <a:pt x="185" y="30"/>
                  <a:pt x="185" y="30"/>
                  <a:pt x="185" y="30"/>
                </a:cubicBezTo>
                <a:cubicBezTo>
                  <a:pt x="184" y="28"/>
                  <a:pt x="184" y="28"/>
                  <a:pt x="184" y="28"/>
                </a:cubicBezTo>
                <a:cubicBezTo>
                  <a:pt x="183" y="27"/>
                  <a:pt x="183" y="27"/>
                  <a:pt x="183" y="27"/>
                </a:cubicBezTo>
                <a:cubicBezTo>
                  <a:pt x="180" y="27"/>
                  <a:pt x="182" y="28"/>
                  <a:pt x="181" y="27"/>
                </a:cubicBezTo>
                <a:cubicBezTo>
                  <a:pt x="180" y="26"/>
                  <a:pt x="180" y="26"/>
                  <a:pt x="180" y="26"/>
                </a:cubicBezTo>
                <a:cubicBezTo>
                  <a:pt x="178" y="26"/>
                  <a:pt x="178" y="26"/>
                  <a:pt x="178" y="26"/>
                </a:cubicBezTo>
                <a:cubicBezTo>
                  <a:pt x="177" y="26"/>
                  <a:pt x="177" y="26"/>
                  <a:pt x="177" y="26"/>
                </a:cubicBezTo>
                <a:cubicBezTo>
                  <a:pt x="176" y="25"/>
                  <a:pt x="176" y="25"/>
                  <a:pt x="176" y="25"/>
                </a:cubicBezTo>
                <a:cubicBezTo>
                  <a:pt x="175" y="25"/>
                  <a:pt x="175" y="25"/>
                  <a:pt x="175" y="25"/>
                </a:cubicBezTo>
                <a:cubicBezTo>
                  <a:pt x="173" y="25"/>
                  <a:pt x="173" y="25"/>
                  <a:pt x="173" y="25"/>
                </a:cubicBezTo>
                <a:cubicBezTo>
                  <a:pt x="172" y="25"/>
                  <a:pt x="172" y="25"/>
                  <a:pt x="172" y="25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0" y="23"/>
                  <a:pt x="170" y="23"/>
                  <a:pt x="170" y="23"/>
                </a:cubicBezTo>
                <a:cubicBezTo>
                  <a:pt x="169" y="23"/>
                  <a:pt x="169" y="23"/>
                  <a:pt x="168" y="23"/>
                </a:cubicBezTo>
                <a:cubicBezTo>
                  <a:pt x="167" y="22"/>
                  <a:pt x="168" y="23"/>
                  <a:pt x="167" y="22"/>
                </a:cubicBezTo>
                <a:cubicBezTo>
                  <a:pt x="167" y="22"/>
                  <a:pt x="167" y="22"/>
                  <a:pt x="167" y="21"/>
                </a:cubicBezTo>
                <a:cubicBezTo>
                  <a:pt x="167" y="21"/>
                  <a:pt x="167" y="21"/>
                  <a:pt x="167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5" y="20"/>
                  <a:pt x="165" y="20"/>
                  <a:pt x="165" y="20"/>
                </a:cubicBezTo>
                <a:cubicBezTo>
                  <a:pt x="160" y="20"/>
                  <a:pt x="160" y="20"/>
                  <a:pt x="160" y="20"/>
                </a:cubicBezTo>
                <a:cubicBezTo>
                  <a:pt x="159" y="21"/>
                  <a:pt x="159" y="21"/>
                  <a:pt x="159" y="21"/>
                </a:cubicBezTo>
                <a:cubicBezTo>
                  <a:pt x="160" y="22"/>
                  <a:pt x="160" y="22"/>
                  <a:pt x="160" y="22"/>
                </a:cubicBezTo>
                <a:cubicBezTo>
                  <a:pt x="162" y="22"/>
                  <a:pt x="162" y="22"/>
                  <a:pt x="162" y="22"/>
                </a:cubicBezTo>
                <a:cubicBezTo>
                  <a:pt x="162" y="23"/>
                  <a:pt x="162" y="23"/>
                  <a:pt x="162" y="23"/>
                </a:cubicBezTo>
                <a:cubicBezTo>
                  <a:pt x="161" y="23"/>
                  <a:pt x="161" y="23"/>
                  <a:pt x="161" y="23"/>
                </a:cubicBezTo>
                <a:cubicBezTo>
                  <a:pt x="159" y="23"/>
                  <a:pt x="159" y="23"/>
                  <a:pt x="159" y="23"/>
                </a:cubicBezTo>
                <a:cubicBezTo>
                  <a:pt x="159" y="21"/>
                  <a:pt x="159" y="21"/>
                  <a:pt x="159" y="21"/>
                </a:cubicBezTo>
                <a:cubicBezTo>
                  <a:pt x="158" y="20"/>
                  <a:pt x="158" y="20"/>
                  <a:pt x="158" y="20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4" y="20"/>
                  <a:pt x="154" y="20"/>
                  <a:pt x="154" y="20"/>
                </a:cubicBezTo>
                <a:cubicBezTo>
                  <a:pt x="153" y="21"/>
                  <a:pt x="155" y="21"/>
                  <a:pt x="152" y="21"/>
                </a:cubicBezTo>
                <a:cubicBezTo>
                  <a:pt x="152" y="21"/>
                  <a:pt x="152" y="21"/>
                  <a:pt x="152" y="21"/>
                </a:cubicBezTo>
                <a:cubicBezTo>
                  <a:pt x="151" y="20"/>
                  <a:pt x="151" y="20"/>
                  <a:pt x="151" y="20"/>
                </a:cubicBezTo>
                <a:cubicBezTo>
                  <a:pt x="148" y="20"/>
                  <a:pt x="148" y="20"/>
                  <a:pt x="148" y="20"/>
                </a:cubicBezTo>
                <a:cubicBezTo>
                  <a:pt x="146" y="20"/>
                  <a:pt x="146" y="20"/>
                  <a:pt x="146" y="20"/>
                </a:cubicBezTo>
                <a:cubicBezTo>
                  <a:pt x="145" y="20"/>
                  <a:pt x="145" y="20"/>
                  <a:pt x="145" y="20"/>
                </a:cubicBezTo>
                <a:cubicBezTo>
                  <a:pt x="145" y="21"/>
                  <a:pt x="145" y="21"/>
                  <a:pt x="145" y="21"/>
                </a:cubicBezTo>
                <a:cubicBezTo>
                  <a:pt x="143" y="23"/>
                  <a:pt x="143" y="23"/>
                  <a:pt x="143" y="23"/>
                </a:cubicBezTo>
                <a:cubicBezTo>
                  <a:pt x="142" y="24"/>
                  <a:pt x="142" y="24"/>
                  <a:pt x="142" y="24"/>
                </a:cubicBezTo>
                <a:cubicBezTo>
                  <a:pt x="143" y="25"/>
                  <a:pt x="143" y="25"/>
                  <a:pt x="143" y="25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49" y="27"/>
                  <a:pt x="149" y="27"/>
                  <a:pt x="149" y="27"/>
                </a:cubicBezTo>
                <a:cubicBezTo>
                  <a:pt x="149" y="28"/>
                  <a:pt x="149" y="28"/>
                  <a:pt x="149" y="28"/>
                </a:cubicBezTo>
                <a:cubicBezTo>
                  <a:pt x="151" y="28"/>
                  <a:pt x="151" y="28"/>
                  <a:pt x="151" y="28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0" y="31"/>
                  <a:pt x="150" y="31"/>
                  <a:pt x="150" y="31"/>
                </a:cubicBezTo>
                <a:cubicBezTo>
                  <a:pt x="150" y="32"/>
                  <a:pt x="150" y="32"/>
                  <a:pt x="150" y="32"/>
                </a:cubicBezTo>
                <a:cubicBezTo>
                  <a:pt x="149" y="32"/>
                  <a:pt x="149" y="32"/>
                  <a:pt x="149" y="32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48" y="33"/>
                  <a:pt x="148" y="33"/>
                  <a:pt x="148" y="33"/>
                </a:cubicBezTo>
                <a:cubicBezTo>
                  <a:pt x="147" y="33"/>
                  <a:pt x="147" y="33"/>
                  <a:pt x="147" y="33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6" y="31"/>
                  <a:pt x="146" y="32"/>
                  <a:pt x="146" y="31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43" y="30"/>
                  <a:pt x="143" y="30"/>
                  <a:pt x="143" y="30"/>
                </a:cubicBezTo>
                <a:cubicBezTo>
                  <a:pt x="143" y="30"/>
                  <a:pt x="143" y="30"/>
                  <a:pt x="143" y="30"/>
                </a:cubicBezTo>
                <a:cubicBezTo>
                  <a:pt x="142" y="31"/>
                  <a:pt x="142" y="31"/>
                  <a:pt x="142" y="31"/>
                </a:cubicBezTo>
                <a:cubicBezTo>
                  <a:pt x="142" y="30"/>
                  <a:pt x="142" y="30"/>
                  <a:pt x="142" y="30"/>
                </a:cubicBezTo>
                <a:cubicBezTo>
                  <a:pt x="140" y="29"/>
                  <a:pt x="140" y="29"/>
                  <a:pt x="140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37" y="26"/>
                  <a:pt x="137" y="26"/>
                  <a:pt x="137" y="26"/>
                </a:cubicBezTo>
                <a:cubicBezTo>
                  <a:pt x="137" y="25"/>
                  <a:pt x="137" y="25"/>
                  <a:pt x="137" y="2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35" y="24"/>
                  <a:pt x="135" y="24"/>
                  <a:pt x="135" y="24"/>
                </a:cubicBezTo>
                <a:cubicBezTo>
                  <a:pt x="131" y="24"/>
                  <a:pt x="134" y="24"/>
                  <a:pt x="131" y="25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0" y="27"/>
                  <a:pt x="130" y="27"/>
                  <a:pt x="130" y="27"/>
                </a:cubicBezTo>
                <a:cubicBezTo>
                  <a:pt x="131" y="28"/>
                  <a:pt x="130" y="28"/>
                  <a:pt x="131" y="28"/>
                </a:cubicBezTo>
                <a:cubicBezTo>
                  <a:pt x="133" y="29"/>
                  <a:pt x="132" y="28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35" y="30"/>
                  <a:pt x="135" y="30"/>
                  <a:pt x="135" y="30"/>
                </a:cubicBezTo>
                <a:cubicBezTo>
                  <a:pt x="135" y="31"/>
                  <a:pt x="135" y="31"/>
                  <a:pt x="135" y="31"/>
                </a:cubicBezTo>
                <a:cubicBezTo>
                  <a:pt x="134" y="32"/>
                  <a:pt x="136" y="32"/>
                  <a:pt x="133" y="32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31"/>
                  <a:pt x="132" y="31"/>
                  <a:pt x="132" y="30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31" y="29"/>
                  <a:pt x="131" y="29"/>
                  <a:pt x="131" y="29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27" y="32"/>
                  <a:pt x="127" y="32"/>
                  <a:pt x="127" y="32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125" y="32"/>
                  <a:pt x="125" y="32"/>
                  <a:pt x="125" y="32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19" y="32"/>
                  <a:pt x="119" y="32"/>
                  <a:pt x="119" y="32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117" y="32"/>
                  <a:pt x="116" y="33"/>
                  <a:pt x="116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1" y="29"/>
                  <a:pt x="121" y="29"/>
                  <a:pt x="121" y="29"/>
                </a:cubicBezTo>
                <a:cubicBezTo>
                  <a:pt x="122" y="29"/>
                  <a:pt x="120" y="29"/>
                  <a:pt x="123" y="29"/>
                </a:cubicBezTo>
                <a:cubicBezTo>
                  <a:pt x="123" y="27"/>
                  <a:pt x="123" y="27"/>
                  <a:pt x="123" y="27"/>
                </a:cubicBezTo>
                <a:cubicBezTo>
                  <a:pt x="121" y="27"/>
                  <a:pt x="121" y="27"/>
                  <a:pt x="121" y="27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17" y="27"/>
                  <a:pt x="119" y="27"/>
                  <a:pt x="118" y="26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6" y="25"/>
                  <a:pt x="116" y="25"/>
                  <a:pt x="116" y="25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21"/>
                  <a:pt x="115" y="22"/>
                  <a:pt x="116" y="22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0"/>
                  <a:pt x="116" y="20"/>
                  <a:pt x="116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1" y="21"/>
                  <a:pt x="112" y="21"/>
                  <a:pt x="110" y="21"/>
                </a:cubicBezTo>
                <a:cubicBezTo>
                  <a:pt x="109" y="24"/>
                  <a:pt x="110" y="22"/>
                  <a:pt x="108" y="23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5" y="22"/>
                  <a:pt x="106" y="21"/>
                  <a:pt x="105" y="23"/>
                </a:cubicBezTo>
                <a:cubicBezTo>
                  <a:pt x="104" y="23"/>
                  <a:pt x="104" y="23"/>
                  <a:pt x="103" y="2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8" y="21"/>
                  <a:pt x="98" y="21"/>
                  <a:pt x="98" y="21"/>
                </a:cubicBezTo>
                <a:cubicBezTo>
                  <a:pt x="97" y="21"/>
                  <a:pt x="97" y="21"/>
                  <a:pt x="97" y="21"/>
                </a:cubicBezTo>
                <a:cubicBezTo>
                  <a:pt x="95" y="20"/>
                  <a:pt x="95" y="20"/>
                  <a:pt x="95" y="20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19"/>
                  <a:pt x="94" y="19"/>
                  <a:pt x="94" y="19"/>
                </a:cubicBezTo>
                <a:cubicBezTo>
                  <a:pt x="92" y="19"/>
                  <a:pt x="92" y="19"/>
                  <a:pt x="92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88" y="19"/>
                  <a:pt x="88" y="19"/>
                  <a:pt x="88" y="19"/>
                </a:cubicBezTo>
                <a:cubicBezTo>
                  <a:pt x="88" y="19"/>
                  <a:pt x="88" y="19"/>
                  <a:pt x="88" y="19"/>
                </a:cubicBezTo>
                <a:cubicBezTo>
                  <a:pt x="86" y="19"/>
                  <a:pt x="86" y="19"/>
                  <a:pt x="86" y="19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19"/>
                  <a:pt x="82" y="19"/>
                  <a:pt x="82" y="19"/>
                </a:cubicBezTo>
                <a:cubicBezTo>
                  <a:pt x="79" y="19"/>
                  <a:pt x="81" y="19"/>
                  <a:pt x="80" y="19"/>
                </a:cubicBezTo>
                <a:cubicBezTo>
                  <a:pt x="81" y="20"/>
                  <a:pt x="81" y="20"/>
                  <a:pt x="81" y="20"/>
                </a:cubicBezTo>
                <a:cubicBezTo>
                  <a:pt x="78" y="23"/>
                  <a:pt x="78" y="23"/>
                  <a:pt x="78" y="23"/>
                </a:cubicBezTo>
                <a:cubicBezTo>
                  <a:pt x="78" y="23"/>
                  <a:pt x="78" y="23"/>
                  <a:pt x="78" y="23"/>
                </a:cubicBezTo>
                <a:cubicBezTo>
                  <a:pt x="79" y="24"/>
                  <a:pt x="79" y="24"/>
                  <a:pt x="79" y="24"/>
                </a:cubicBezTo>
                <a:cubicBezTo>
                  <a:pt x="80" y="25"/>
                  <a:pt x="80" y="25"/>
                  <a:pt x="80" y="25"/>
                </a:cubicBezTo>
                <a:cubicBezTo>
                  <a:pt x="83" y="25"/>
                  <a:pt x="80" y="25"/>
                  <a:pt x="83" y="26"/>
                </a:cubicBezTo>
                <a:cubicBezTo>
                  <a:pt x="84" y="25"/>
                  <a:pt x="84" y="25"/>
                  <a:pt x="84" y="25"/>
                </a:cubicBezTo>
                <a:cubicBezTo>
                  <a:pt x="87" y="25"/>
                  <a:pt x="87" y="25"/>
                  <a:pt x="87" y="25"/>
                </a:cubicBezTo>
                <a:cubicBezTo>
                  <a:pt x="88" y="22"/>
                  <a:pt x="87" y="24"/>
                  <a:pt x="90" y="23"/>
                </a:cubicBezTo>
                <a:cubicBezTo>
                  <a:pt x="90" y="24"/>
                  <a:pt x="90" y="24"/>
                  <a:pt x="90" y="24"/>
                </a:cubicBezTo>
                <a:cubicBezTo>
                  <a:pt x="90" y="25"/>
                  <a:pt x="90" y="25"/>
                  <a:pt x="90" y="25"/>
                </a:cubicBezTo>
                <a:cubicBezTo>
                  <a:pt x="92" y="25"/>
                  <a:pt x="91" y="24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3" y="27"/>
                  <a:pt x="93" y="27"/>
                  <a:pt x="93" y="27"/>
                </a:cubicBezTo>
                <a:cubicBezTo>
                  <a:pt x="95" y="27"/>
                  <a:pt x="95" y="27"/>
                  <a:pt x="95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5" y="27"/>
                  <a:pt x="95" y="27"/>
                  <a:pt x="95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3" y="28"/>
                  <a:pt x="93" y="28"/>
                  <a:pt x="93" y="28"/>
                </a:cubicBezTo>
                <a:cubicBezTo>
                  <a:pt x="94" y="29"/>
                  <a:pt x="94" y="29"/>
                  <a:pt x="94" y="29"/>
                </a:cubicBezTo>
                <a:cubicBezTo>
                  <a:pt x="94" y="29"/>
                  <a:pt x="94" y="29"/>
                  <a:pt x="94" y="29"/>
                </a:cubicBezTo>
                <a:cubicBezTo>
                  <a:pt x="95" y="30"/>
                  <a:pt x="95" y="30"/>
                  <a:pt x="95" y="30"/>
                </a:cubicBezTo>
                <a:cubicBezTo>
                  <a:pt x="96" y="29"/>
                  <a:pt x="96" y="29"/>
                  <a:pt x="96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100" y="31"/>
                  <a:pt x="100" y="31"/>
                  <a:pt x="100" y="31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1"/>
                  <a:pt x="103" y="31"/>
                  <a:pt x="105" y="31"/>
                </a:cubicBezTo>
                <a:cubicBezTo>
                  <a:pt x="107" y="31"/>
                  <a:pt x="108" y="31"/>
                  <a:pt x="108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10" y="35"/>
                  <a:pt x="110" y="35"/>
                  <a:pt x="110" y="35"/>
                </a:cubicBezTo>
                <a:cubicBezTo>
                  <a:pt x="109" y="33"/>
                  <a:pt x="110" y="34"/>
                  <a:pt x="108" y="33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1" y="33"/>
                  <a:pt x="101" y="33"/>
                  <a:pt x="99" y="33"/>
                </a:cubicBezTo>
                <a:cubicBezTo>
                  <a:pt x="97" y="33"/>
                  <a:pt x="97" y="33"/>
                  <a:pt x="97" y="33"/>
                </a:cubicBezTo>
                <a:cubicBezTo>
                  <a:pt x="97" y="32"/>
                  <a:pt x="97" y="32"/>
                  <a:pt x="97" y="32"/>
                </a:cubicBezTo>
                <a:cubicBezTo>
                  <a:pt x="98" y="32"/>
                  <a:pt x="98" y="32"/>
                  <a:pt x="98" y="32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8" y="30"/>
                  <a:pt x="98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5" y="30"/>
                  <a:pt x="95" y="30"/>
                  <a:pt x="95" y="30"/>
                </a:cubicBezTo>
                <a:cubicBezTo>
                  <a:pt x="95" y="30"/>
                  <a:pt x="95" y="30"/>
                  <a:pt x="95" y="30"/>
                </a:cubicBezTo>
                <a:cubicBezTo>
                  <a:pt x="94" y="30"/>
                  <a:pt x="94" y="30"/>
                  <a:pt x="94" y="30"/>
                </a:cubicBezTo>
                <a:cubicBezTo>
                  <a:pt x="91" y="30"/>
                  <a:pt x="93" y="30"/>
                  <a:pt x="92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0" y="29"/>
                  <a:pt x="90" y="29"/>
                  <a:pt x="90" y="29"/>
                </a:cubicBezTo>
                <a:cubicBezTo>
                  <a:pt x="88" y="29"/>
                  <a:pt x="88" y="29"/>
                  <a:pt x="86" y="29"/>
                </a:cubicBezTo>
                <a:cubicBezTo>
                  <a:pt x="85" y="29"/>
                  <a:pt x="83" y="29"/>
                  <a:pt x="83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2" y="29"/>
                  <a:pt x="82" y="29"/>
                  <a:pt x="82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79" y="28"/>
                  <a:pt x="79" y="28"/>
                  <a:pt x="79" y="28"/>
                </a:cubicBezTo>
                <a:cubicBezTo>
                  <a:pt x="78" y="29"/>
                  <a:pt x="79" y="29"/>
                  <a:pt x="77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4" y="27"/>
                  <a:pt x="74" y="27"/>
                  <a:pt x="74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8"/>
                  <a:pt x="73" y="28"/>
                  <a:pt x="73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0" y="27"/>
                  <a:pt x="70" y="27"/>
                  <a:pt x="70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8"/>
                  <a:pt x="68" y="28"/>
                  <a:pt x="68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6" y="29"/>
                  <a:pt x="66" y="29"/>
                  <a:pt x="66" y="29"/>
                </a:cubicBezTo>
                <a:cubicBezTo>
                  <a:pt x="65" y="29"/>
                  <a:pt x="65" y="29"/>
                  <a:pt x="65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1" y="29"/>
                  <a:pt x="62" y="29"/>
                  <a:pt x="60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30"/>
                  <a:pt x="60" y="30"/>
                  <a:pt x="57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5" y="30"/>
                  <a:pt x="55" y="30"/>
                  <a:pt x="55" y="30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48" y="28"/>
                  <a:pt x="48" y="28"/>
                  <a:pt x="4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5" y="28"/>
                  <a:pt x="47" y="28"/>
                  <a:pt x="44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1" y="27"/>
                  <a:pt x="41" y="27"/>
                  <a:pt x="41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6"/>
                  <a:pt x="30" y="26"/>
                  <a:pt x="30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6"/>
                  <a:pt x="21" y="26"/>
                  <a:pt x="21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1" y="28"/>
                  <a:pt x="11" y="28"/>
                </a:cubicBezTo>
                <a:cubicBezTo>
                  <a:pt x="9" y="29"/>
                  <a:pt x="10" y="29"/>
                  <a:pt x="8" y="30"/>
                </a:cubicBezTo>
                <a:cubicBezTo>
                  <a:pt x="7" y="31"/>
                  <a:pt x="8" y="30"/>
                  <a:pt x="6" y="30"/>
                </a:cubicBezTo>
                <a:cubicBezTo>
                  <a:pt x="3" y="30"/>
                  <a:pt x="5" y="30"/>
                  <a:pt x="4" y="31"/>
                </a:cubicBezTo>
                <a:cubicBezTo>
                  <a:pt x="5" y="32"/>
                  <a:pt x="5" y="32"/>
                  <a:pt x="5" y="32"/>
                </a:cubicBezTo>
                <a:cubicBezTo>
                  <a:pt x="6" y="32"/>
                  <a:pt x="6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9" y="34"/>
                  <a:pt x="11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5"/>
                  <a:pt x="9" y="35"/>
                  <a:pt x="9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6"/>
                  <a:pt x="6" y="36"/>
                  <a:pt x="6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6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3" y="39"/>
                  <a:pt x="3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7" y="39"/>
                  <a:pt x="6" y="39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9"/>
                  <a:pt x="7" y="40"/>
                  <a:pt x="9" y="39"/>
                </a:cubicBezTo>
                <a:cubicBezTo>
                  <a:pt x="11" y="39"/>
                  <a:pt x="9" y="39"/>
                  <a:pt x="1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1"/>
                  <a:pt x="14" y="41"/>
                  <a:pt x="14" y="41"/>
                </a:cubicBezTo>
                <a:cubicBezTo>
                  <a:pt x="13" y="42"/>
                  <a:pt x="13" y="42"/>
                  <a:pt x="13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3"/>
                  <a:pt x="9" y="43"/>
                  <a:pt x="9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6" y="44"/>
                  <a:pt x="6" y="44"/>
                  <a:pt x="6" y="44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6"/>
                  <a:pt x="5" y="45"/>
                  <a:pt x="5" y="46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8"/>
                  <a:pt x="6" y="48"/>
                  <a:pt x="6" y="48"/>
                </a:cubicBezTo>
                <a:cubicBezTo>
                  <a:pt x="8" y="49"/>
                  <a:pt x="8" y="49"/>
                  <a:pt x="8" y="49"/>
                </a:cubicBezTo>
                <a:cubicBezTo>
                  <a:pt x="8" y="49"/>
                  <a:pt x="8" y="49"/>
                  <a:pt x="9" y="49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1" y="49"/>
                  <a:pt x="11" y="49"/>
                  <a:pt x="11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50"/>
                  <a:pt x="12" y="48"/>
                  <a:pt x="12" y="51"/>
                </a:cubicBezTo>
                <a:cubicBezTo>
                  <a:pt x="12" y="53"/>
                  <a:pt x="14" y="51"/>
                  <a:pt x="15" y="51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9" y="52"/>
                  <a:pt x="18" y="52"/>
                  <a:pt x="20" y="52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4"/>
                  <a:pt x="19" y="54"/>
                  <a:pt x="19" y="54"/>
                </a:cubicBezTo>
                <a:cubicBezTo>
                  <a:pt x="18" y="55"/>
                  <a:pt x="18" y="55"/>
                  <a:pt x="18" y="55"/>
                </a:cubicBezTo>
                <a:cubicBezTo>
                  <a:pt x="17" y="56"/>
                  <a:pt x="17" y="56"/>
                  <a:pt x="17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57"/>
                  <a:pt x="13" y="59"/>
                  <a:pt x="13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9"/>
                  <a:pt x="10" y="59"/>
                  <a:pt x="10" y="59"/>
                </a:cubicBezTo>
                <a:cubicBezTo>
                  <a:pt x="9" y="60"/>
                  <a:pt x="9" y="60"/>
                  <a:pt x="9" y="60"/>
                </a:cubicBezTo>
                <a:cubicBezTo>
                  <a:pt x="8" y="60"/>
                  <a:pt x="8" y="59"/>
                  <a:pt x="7" y="60"/>
                </a:cubicBezTo>
                <a:cubicBezTo>
                  <a:pt x="5" y="61"/>
                  <a:pt x="7" y="61"/>
                  <a:pt x="7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60"/>
                  <a:pt x="9" y="60"/>
                  <a:pt x="9" y="60"/>
                </a:cubicBezTo>
                <a:cubicBezTo>
                  <a:pt x="10" y="60"/>
                  <a:pt x="10" y="60"/>
                  <a:pt x="10" y="60"/>
                </a:cubicBezTo>
                <a:cubicBezTo>
                  <a:pt x="11" y="60"/>
                  <a:pt x="11" y="60"/>
                  <a:pt x="11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58"/>
                  <a:pt x="12" y="58"/>
                  <a:pt x="12" y="58"/>
                </a:cubicBezTo>
                <a:cubicBezTo>
                  <a:pt x="13" y="59"/>
                  <a:pt x="13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8" y="58"/>
                  <a:pt x="18" y="58"/>
                  <a:pt x="18" y="58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0" y="56"/>
                  <a:pt x="20" y="56"/>
                  <a:pt x="20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5"/>
                  <a:pt x="21" y="55"/>
                  <a:pt x="21" y="55"/>
                </a:cubicBezTo>
                <a:cubicBezTo>
                  <a:pt x="23" y="54"/>
                  <a:pt x="24" y="54"/>
                  <a:pt x="26" y="53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8" y="49"/>
                  <a:pt x="27" y="50"/>
                  <a:pt x="29" y="49"/>
                </a:cubicBezTo>
                <a:cubicBezTo>
                  <a:pt x="30" y="47"/>
                  <a:pt x="29" y="48"/>
                  <a:pt x="31" y="47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9"/>
                  <a:pt x="31" y="49"/>
                  <a:pt x="31" y="49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51"/>
                  <a:pt x="30" y="51"/>
                  <a:pt x="30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49"/>
                  <a:pt x="34" y="49"/>
                  <a:pt x="34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7" y="47"/>
                  <a:pt x="38" y="47"/>
                </a:cubicBezTo>
                <a:cubicBezTo>
                  <a:pt x="38" y="47"/>
                  <a:pt x="39" y="47"/>
                  <a:pt x="40" y="47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49"/>
                  <a:pt x="43" y="49"/>
                  <a:pt x="43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3" y="51"/>
                  <a:pt x="53" y="51"/>
                  <a:pt x="53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6" y="51"/>
                  <a:pt x="55" y="51"/>
                  <a:pt x="56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3"/>
                  <a:pt x="57" y="53"/>
                  <a:pt x="57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6"/>
                  <a:pt x="60" y="56"/>
                  <a:pt x="60" y="56"/>
                </a:cubicBezTo>
                <a:cubicBezTo>
                  <a:pt x="62" y="57"/>
                  <a:pt x="62" y="57"/>
                  <a:pt x="62" y="57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4" y="58"/>
                  <a:pt x="64" y="58"/>
                  <a:pt x="64" y="58"/>
                </a:cubicBezTo>
                <a:cubicBezTo>
                  <a:pt x="64" y="59"/>
                  <a:pt x="64" y="58"/>
                  <a:pt x="65" y="59"/>
                </a:cubicBezTo>
                <a:cubicBezTo>
                  <a:pt x="65" y="59"/>
                  <a:pt x="65" y="60"/>
                  <a:pt x="65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9"/>
                  <a:pt x="67" y="58"/>
                  <a:pt x="67" y="60"/>
                </a:cubicBezTo>
                <a:cubicBezTo>
                  <a:pt x="68" y="60"/>
                  <a:pt x="68" y="60"/>
                  <a:pt x="69" y="60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0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2" y="64"/>
                  <a:pt x="71" y="63"/>
                  <a:pt x="72" y="64"/>
                </a:cubicBezTo>
                <a:cubicBezTo>
                  <a:pt x="72" y="64"/>
                  <a:pt x="72" y="65"/>
                  <a:pt x="72" y="64"/>
                </a:cubicBezTo>
                <a:cubicBezTo>
                  <a:pt x="72" y="64"/>
                  <a:pt x="72" y="65"/>
                  <a:pt x="72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4" y="66"/>
                  <a:pt x="74" y="65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8"/>
                  <a:pt x="74" y="68"/>
                  <a:pt x="74" y="68"/>
                </a:cubicBezTo>
                <a:cubicBezTo>
                  <a:pt x="74" y="68"/>
                  <a:pt x="74" y="68"/>
                  <a:pt x="74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5" y="70"/>
                  <a:pt x="75" y="70"/>
                  <a:pt x="75" y="70"/>
                </a:cubicBezTo>
                <a:cubicBezTo>
                  <a:pt x="75" y="70"/>
                  <a:pt x="75" y="70"/>
                  <a:pt x="75" y="70"/>
                </a:cubicBezTo>
                <a:cubicBezTo>
                  <a:pt x="76" y="71"/>
                  <a:pt x="76" y="71"/>
                  <a:pt x="76" y="71"/>
                </a:cubicBezTo>
                <a:cubicBezTo>
                  <a:pt x="77" y="71"/>
                  <a:pt x="77" y="71"/>
                  <a:pt x="77" y="71"/>
                </a:cubicBezTo>
                <a:cubicBezTo>
                  <a:pt x="78" y="72"/>
                  <a:pt x="78" y="72"/>
                  <a:pt x="78" y="72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80" y="74"/>
                  <a:pt x="80" y="74"/>
                  <a:pt x="80" y="74"/>
                </a:cubicBezTo>
                <a:cubicBezTo>
                  <a:pt x="80" y="74"/>
                  <a:pt x="80" y="74"/>
                  <a:pt x="80" y="74"/>
                </a:cubicBezTo>
                <a:cubicBezTo>
                  <a:pt x="80" y="75"/>
                  <a:pt x="80" y="75"/>
                  <a:pt x="80" y="75"/>
                </a:cubicBezTo>
                <a:cubicBezTo>
                  <a:pt x="81" y="76"/>
                  <a:pt x="81" y="76"/>
                  <a:pt x="81" y="76"/>
                </a:cubicBezTo>
                <a:cubicBezTo>
                  <a:pt x="81" y="77"/>
                  <a:pt x="81" y="77"/>
                  <a:pt x="81" y="77"/>
                </a:cubicBezTo>
                <a:cubicBezTo>
                  <a:pt x="81" y="77"/>
                  <a:pt x="81" y="77"/>
                  <a:pt x="81" y="77"/>
                </a:cubicBezTo>
                <a:cubicBezTo>
                  <a:pt x="81" y="80"/>
                  <a:pt x="81" y="80"/>
                  <a:pt x="81" y="80"/>
                </a:cubicBezTo>
                <a:cubicBezTo>
                  <a:pt x="81" y="81"/>
                  <a:pt x="82" y="83"/>
                  <a:pt x="81" y="83"/>
                </a:cubicBezTo>
                <a:cubicBezTo>
                  <a:pt x="81" y="84"/>
                  <a:pt x="81" y="84"/>
                  <a:pt x="81" y="84"/>
                </a:cubicBezTo>
                <a:cubicBezTo>
                  <a:pt x="80" y="85"/>
                  <a:pt x="80" y="85"/>
                  <a:pt x="80" y="85"/>
                </a:cubicBezTo>
                <a:cubicBezTo>
                  <a:pt x="80" y="86"/>
                  <a:pt x="80" y="86"/>
                  <a:pt x="80" y="86"/>
                </a:cubicBezTo>
                <a:cubicBezTo>
                  <a:pt x="81" y="87"/>
                  <a:pt x="81" y="87"/>
                  <a:pt x="81" y="87"/>
                </a:cubicBezTo>
                <a:cubicBezTo>
                  <a:pt x="81" y="88"/>
                  <a:pt x="81" y="88"/>
                  <a:pt x="81" y="88"/>
                </a:cubicBezTo>
                <a:cubicBezTo>
                  <a:pt x="81" y="89"/>
                  <a:pt x="81" y="89"/>
                  <a:pt x="81" y="89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92"/>
                  <a:pt x="81" y="92"/>
                  <a:pt x="81" y="92"/>
                </a:cubicBezTo>
                <a:cubicBezTo>
                  <a:pt x="81" y="93"/>
                  <a:pt x="81" y="93"/>
                  <a:pt x="81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2" y="94"/>
                  <a:pt x="82" y="94"/>
                  <a:pt x="82" y="94"/>
                </a:cubicBezTo>
                <a:cubicBezTo>
                  <a:pt x="83" y="95"/>
                  <a:pt x="83" y="95"/>
                  <a:pt x="83" y="95"/>
                </a:cubicBezTo>
                <a:cubicBezTo>
                  <a:pt x="83" y="96"/>
                  <a:pt x="83" y="96"/>
                  <a:pt x="83" y="96"/>
                </a:cubicBezTo>
                <a:cubicBezTo>
                  <a:pt x="84" y="97"/>
                  <a:pt x="84" y="97"/>
                  <a:pt x="84" y="97"/>
                </a:cubicBezTo>
                <a:cubicBezTo>
                  <a:pt x="85" y="99"/>
                  <a:pt x="85" y="99"/>
                  <a:pt x="86" y="100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90" y="104"/>
                  <a:pt x="90" y="104"/>
                  <a:pt x="90" y="104"/>
                </a:cubicBezTo>
                <a:cubicBezTo>
                  <a:pt x="91" y="104"/>
                  <a:pt x="91" y="104"/>
                  <a:pt x="92" y="105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4" y="107"/>
                  <a:pt x="94" y="107"/>
                  <a:pt x="94" y="107"/>
                </a:cubicBezTo>
                <a:cubicBezTo>
                  <a:pt x="94" y="110"/>
                  <a:pt x="95" y="110"/>
                  <a:pt x="96" y="113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8" y="115"/>
                  <a:pt x="99" y="115"/>
                  <a:pt x="99" y="117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100" y="119"/>
                  <a:pt x="100" y="119"/>
                  <a:pt x="101" y="119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05" y="125"/>
                  <a:pt x="105" y="125"/>
                  <a:pt x="105" y="125"/>
                </a:cubicBezTo>
                <a:cubicBezTo>
                  <a:pt x="106" y="127"/>
                  <a:pt x="106" y="127"/>
                  <a:pt x="106" y="127"/>
                </a:cubicBezTo>
                <a:cubicBezTo>
                  <a:pt x="106" y="128"/>
                  <a:pt x="106" y="128"/>
                  <a:pt x="106" y="128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107" y="126"/>
                  <a:pt x="107" y="126"/>
                  <a:pt x="107" y="126"/>
                </a:cubicBezTo>
                <a:cubicBezTo>
                  <a:pt x="107" y="125"/>
                  <a:pt x="107" y="125"/>
                  <a:pt x="107" y="125"/>
                </a:cubicBezTo>
                <a:cubicBezTo>
                  <a:pt x="107" y="125"/>
                  <a:pt x="107" y="125"/>
                  <a:pt x="107" y="125"/>
                </a:cubicBezTo>
                <a:cubicBezTo>
                  <a:pt x="105" y="125"/>
                  <a:pt x="105" y="125"/>
                  <a:pt x="105" y="125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04" y="121"/>
                  <a:pt x="104" y="121"/>
                  <a:pt x="104" y="121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4" y="119"/>
                  <a:pt x="104" y="119"/>
                  <a:pt x="104" y="119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102" y="117"/>
                  <a:pt x="102" y="118"/>
                  <a:pt x="102" y="116"/>
                </a:cubicBezTo>
                <a:cubicBezTo>
                  <a:pt x="101" y="116"/>
                  <a:pt x="101" y="116"/>
                  <a:pt x="101" y="116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98" y="112"/>
                  <a:pt x="98" y="112"/>
                  <a:pt x="98" y="112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109"/>
                  <a:pt x="98" y="109"/>
                  <a:pt x="98" y="109"/>
                </a:cubicBezTo>
                <a:cubicBezTo>
                  <a:pt x="98" y="109"/>
                  <a:pt x="98" y="109"/>
                  <a:pt x="98" y="109"/>
                </a:cubicBezTo>
                <a:cubicBezTo>
                  <a:pt x="99" y="110"/>
                  <a:pt x="99" y="110"/>
                  <a:pt x="100" y="110"/>
                </a:cubicBezTo>
                <a:cubicBezTo>
                  <a:pt x="101" y="111"/>
                  <a:pt x="101" y="111"/>
                  <a:pt x="101" y="111"/>
                </a:cubicBezTo>
                <a:cubicBezTo>
                  <a:pt x="101" y="113"/>
                  <a:pt x="101" y="113"/>
                  <a:pt x="101" y="113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3" y="115"/>
                  <a:pt x="103" y="115"/>
                  <a:pt x="103" y="115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8"/>
                  <a:pt x="105" y="118"/>
                  <a:pt x="105" y="118"/>
                </a:cubicBezTo>
                <a:cubicBezTo>
                  <a:pt x="105" y="118"/>
                  <a:pt x="105" y="118"/>
                  <a:pt x="105" y="118"/>
                </a:cubicBezTo>
                <a:cubicBezTo>
                  <a:pt x="106" y="119"/>
                  <a:pt x="106" y="119"/>
                  <a:pt x="106" y="119"/>
                </a:cubicBezTo>
                <a:cubicBezTo>
                  <a:pt x="108" y="121"/>
                  <a:pt x="108" y="121"/>
                  <a:pt x="108" y="121"/>
                </a:cubicBezTo>
                <a:cubicBezTo>
                  <a:pt x="108" y="122"/>
                  <a:pt x="108" y="122"/>
                  <a:pt x="108" y="12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10" y="124"/>
                  <a:pt x="110" y="124"/>
                  <a:pt x="110" y="124"/>
                </a:cubicBezTo>
                <a:cubicBezTo>
                  <a:pt x="112" y="126"/>
                  <a:pt x="112" y="126"/>
                  <a:pt x="112" y="126"/>
                </a:cubicBezTo>
                <a:cubicBezTo>
                  <a:pt x="113" y="127"/>
                  <a:pt x="113" y="127"/>
                  <a:pt x="113" y="127"/>
                </a:cubicBezTo>
                <a:cubicBezTo>
                  <a:pt x="114" y="129"/>
                  <a:pt x="114" y="128"/>
                  <a:pt x="114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15" y="132"/>
                  <a:pt x="115" y="132"/>
                  <a:pt x="114" y="134"/>
                </a:cubicBezTo>
                <a:cubicBezTo>
                  <a:pt x="116" y="135"/>
                  <a:pt x="116" y="135"/>
                  <a:pt x="116" y="135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18" y="137"/>
                  <a:pt x="118" y="137"/>
                  <a:pt x="118" y="137"/>
                </a:cubicBezTo>
                <a:cubicBezTo>
                  <a:pt x="118" y="137"/>
                  <a:pt x="118" y="137"/>
                  <a:pt x="119" y="137"/>
                </a:cubicBezTo>
                <a:cubicBezTo>
                  <a:pt x="120" y="138"/>
                  <a:pt x="119" y="138"/>
                  <a:pt x="121" y="138"/>
                </a:cubicBezTo>
                <a:cubicBezTo>
                  <a:pt x="122" y="139"/>
                  <a:pt x="122" y="139"/>
                  <a:pt x="122" y="139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5" y="140"/>
                  <a:pt x="125" y="140"/>
                  <a:pt x="125" y="140"/>
                </a:cubicBezTo>
                <a:cubicBezTo>
                  <a:pt x="126" y="141"/>
                  <a:pt x="126" y="141"/>
                  <a:pt x="126" y="141"/>
                </a:cubicBezTo>
                <a:cubicBezTo>
                  <a:pt x="126" y="141"/>
                  <a:pt x="126" y="141"/>
                  <a:pt x="126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8" y="142"/>
                  <a:pt x="128" y="142"/>
                  <a:pt x="128" y="142"/>
                </a:cubicBezTo>
                <a:cubicBezTo>
                  <a:pt x="129" y="142"/>
                  <a:pt x="129" y="142"/>
                  <a:pt x="129" y="142"/>
                </a:cubicBezTo>
                <a:cubicBezTo>
                  <a:pt x="130" y="143"/>
                  <a:pt x="130" y="143"/>
                  <a:pt x="130" y="143"/>
                </a:cubicBezTo>
                <a:cubicBezTo>
                  <a:pt x="130" y="143"/>
                  <a:pt x="130" y="143"/>
                  <a:pt x="130" y="143"/>
                </a:cubicBezTo>
                <a:cubicBezTo>
                  <a:pt x="131" y="143"/>
                  <a:pt x="131" y="143"/>
                  <a:pt x="131" y="143"/>
                </a:cubicBezTo>
                <a:cubicBezTo>
                  <a:pt x="132" y="143"/>
                  <a:pt x="132" y="143"/>
                  <a:pt x="132" y="143"/>
                </a:cubicBezTo>
                <a:cubicBezTo>
                  <a:pt x="133" y="142"/>
                  <a:pt x="133" y="142"/>
                  <a:pt x="133" y="142"/>
                </a:cubicBezTo>
                <a:cubicBezTo>
                  <a:pt x="133" y="142"/>
                  <a:pt x="133" y="142"/>
                  <a:pt x="133" y="142"/>
                </a:cubicBezTo>
                <a:cubicBezTo>
                  <a:pt x="133" y="142"/>
                  <a:pt x="135" y="140"/>
                  <a:pt x="135" y="142"/>
                </a:cubicBezTo>
                <a:cubicBezTo>
                  <a:pt x="136" y="143"/>
                  <a:pt x="136" y="142"/>
                  <a:pt x="137" y="144"/>
                </a:cubicBezTo>
                <a:cubicBezTo>
                  <a:pt x="138" y="145"/>
                  <a:pt x="139" y="145"/>
                  <a:pt x="140" y="146"/>
                </a:cubicBezTo>
                <a:cubicBezTo>
                  <a:pt x="140" y="147"/>
                  <a:pt x="140" y="147"/>
                  <a:pt x="1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3" y="147"/>
                  <a:pt x="143" y="147"/>
                  <a:pt x="143" y="147"/>
                </a:cubicBezTo>
                <a:cubicBezTo>
                  <a:pt x="145" y="148"/>
                  <a:pt x="145" y="148"/>
                  <a:pt x="147" y="148"/>
                </a:cubicBezTo>
                <a:cubicBezTo>
                  <a:pt x="147" y="150"/>
                  <a:pt x="147" y="149"/>
                  <a:pt x="148" y="150"/>
                </a:cubicBezTo>
                <a:cubicBezTo>
                  <a:pt x="150" y="151"/>
                  <a:pt x="150" y="151"/>
                  <a:pt x="150" y="151"/>
                </a:cubicBezTo>
                <a:cubicBezTo>
                  <a:pt x="150" y="149"/>
                  <a:pt x="150" y="151"/>
                  <a:pt x="151" y="151"/>
                </a:cubicBezTo>
                <a:close/>
                <a:moveTo>
                  <a:pt x="102" y="89"/>
                </a:moveTo>
                <a:cubicBezTo>
                  <a:pt x="102" y="89"/>
                  <a:pt x="102" y="89"/>
                  <a:pt x="102" y="89"/>
                </a:cubicBezTo>
                <a:cubicBezTo>
                  <a:pt x="102" y="89"/>
                  <a:pt x="102" y="89"/>
                  <a:pt x="102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102" y="89"/>
                  <a:pt x="102" y="89"/>
                  <a:pt x="102" y="89"/>
                </a:cubicBezTo>
                <a:close/>
                <a:moveTo>
                  <a:pt x="161" y="87"/>
                </a:moveTo>
                <a:cubicBezTo>
                  <a:pt x="159" y="87"/>
                  <a:pt x="159" y="87"/>
                  <a:pt x="159" y="87"/>
                </a:cubicBezTo>
                <a:cubicBezTo>
                  <a:pt x="159" y="87"/>
                  <a:pt x="159" y="87"/>
                  <a:pt x="158" y="88"/>
                </a:cubicBezTo>
                <a:cubicBezTo>
                  <a:pt x="157" y="88"/>
                  <a:pt x="158" y="88"/>
                  <a:pt x="157" y="88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5" y="88"/>
                  <a:pt x="155" y="88"/>
                  <a:pt x="155" y="88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8" y="86"/>
                  <a:pt x="158" y="86"/>
                  <a:pt x="158" y="86"/>
                </a:cubicBezTo>
                <a:cubicBezTo>
                  <a:pt x="158" y="86"/>
                  <a:pt x="158" y="86"/>
                  <a:pt x="158" y="86"/>
                </a:cubicBezTo>
                <a:cubicBezTo>
                  <a:pt x="159" y="86"/>
                  <a:pt x="157" y="86"/>
                  <a:pt x="160" y="86"/>
                </a:cubicBezTo>
                <a:cubicBezTo>
                  <a:pt x="161" y="86"/>
                  <a:pt x="161" y="86"/>
                  <a:pt x="161" y="86"/>
                </a:cubicBezTo>
                <a:cubicBezTo>
                  <a:pt x="162" y="86"/>
                  <a:pt x="162" y="86"/>
                  <a:pt x="162" y="86"/>
                </a:cubicBezTo>
                <a:cubicBezTo>
                  <a:pt x="161" y="87"/>
                  <a:pt x="161" y="87"/>
                  <a:pt x="161" y="87"/>
                </a:cubicBezTo>
                <a:close/>
                <a:moveTo>
                  <a:pt x="166" y="84"/>
                </a:moveTo>
                <a:cubicBezTo>
                  <a:pt x="165" y="84"/>
                  <a:pt x="165" y="84"/>
                  <a:pt x="165" y="84"/>
                </a:cubicBezTo>
                <a:cubicBezTo>
                  <a:pt x="163" y="84"/>
                  <a:pt x="163" y="84"/>
                  <a:pt x="163" y="84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2" y="83"/>
                  <a:pt x="162" y="83"/>
                  <a:pt x="162" y="83"/>
                </a:cubicBezTo>
                <a:cubicBezTo>
                  <a:pt x="164" y="83"/>
                  <a:pt x="164" y="83"/>
                  <a:pt x="164" y="83"/>
                </a:cubicBezTo>
                <a:cubicBezTo>
                  <a:pt x="164" y="82"/>
                  <a:pt x="164" y="83"/>
                  <a:pt x="166" y="83"/>
                </a:cubicBezTo>
                <a:cubicBezTo>
                  <a:pt x="167" y="83"/>
                  <a:pt x="167" y="83"/>
                  <a:pt x="167" y="83"/>
                </a:cubicBezTo>
                <a:cubicBezTo>
                  <a:pt x="168" y="83"/>
                  <a:pt x="168" y="83"/>
                  <a:pt x="168" y="83"/>
                </a:cubicBezTo>
                <a:cubicBezTo>
                  <a:pt x="167" y="84"/>
                  <a:pt x="167" y="84"/>
                  <a:pt x="167" y="84"/>
                </a:cubicBezTo>
                <a:cubicBezTo>
                  <a:pt x="167" y="84"/>
                  <a:pt x="167" y="84"/>
                  <a:pt x="167" y="84"/>
                </a:cubicBezTo>
                <a:cubicBezTo>
                  <a:pt x="166" y="84"/>
                  <a:pt x="166" y="84"/>
                  <a:pt x="166" y="84"/>
                </a:cubicBezTo>
                <a:close/>
                <a:moveTo>
                  <a:pt x="154" y="79"/>
                </a:moveTo>
                <a:cubicBezTo>
                  <a:pt x="158" y="79"/>
                  <a:pt x="158" y="79"/>
                  <a:pt x="158" y="79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9" y="79"/>
                  <a:pt x="159" y="79"/>
                  <a:pt x="159" y="79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0" y="80"/>
                  <a:pt x="162" y="81"/>
                  <a:pt x="160" y="81"/>
                </a:cubicBezTo>
                <a:cubicBezTo>
                  <a:pt x="159" y="81"/>
                  <a:pt x="159" y="81"/>
                  <a:pt x="159" y="81"/>
                </a:cubicBezTo>
                <a:cubicBezTo>
                  <a:pt x="158" y="81"/>
                  <a:pt x="159" y="81"/>
                  <a:pt x="158" y="81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7" y="83"/>
                  <a:pt x="157" y="83"/>
                  <a:pt x="157" y="83"/>
                </a:cubicBezTo>
                <a:cubicBezTo>
                  <a:pt x="157" y="83"/>
                  <a:pt x="157" y="83"/>
                  <a:pt x="157" y="83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84"/>
                  <a:pt x="156" y="85"/>
                  <a:pt x="156" y="83"/>
                </a:cubicBezTo>
                <a:cubicBezTo>
                  <a:pt x="156" y="83"/>
                  <a:pt x="155" y="83"/>
                  <a:pt x="155" y="83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54" y="83"/>
                  <a:pt x="154" y="83"/>
                  <a:pt x="154" y="83"/>
                </a:cubicBezTo>
                <a:cubicBezTo>
                  <a:pt x="154" y="83"/>
                  <a:pt x="154" y="83"/>
                  <a:pt x="154" y="83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5" y="80"/>
                  <a:pt x="155" y="80"/>
                  <a:pt x="155" y="80"/>
                </a:cubicBezTo>
                <a:cubicBezTo>
                  <a:pt x="154" y="80"/>
                  <a:pt x="154" y="80"/>
                  <a:pt x="154" y="80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153" y="79"/>
                  <a:pt x="153" y="81"/>
                  <a:pt x="153" y="78"/>
                </a:cubicBezTo>
                <a:cubicBezTo>
                  <a:pt x="154" y="79"/>
                  <a:pt x="154" y="79"/>
                  <a:pt x="154" y="79"/>
                </a:cubicBezTo>
                <a:close/>
                <a:moveTo>
                  <a:pt x="151" y="80"/>
                </a:moveTo>
                <a:cubicBezTo>
                  <a:pt x="149" y="81"/>
                  <a:pt x="149" y="81"/>
                  <a:pt x="149" y="81"/>
                </a:cubicBezTo>
                <a:cubicBezTo>
                  <a:pt x="149" y="82"/>
                  <a:pt x="149" y="82"/>
                  <a:pt x="149" y="82"/>
                </a:cubicBezTo>
                <a:cubicBezTo>
                  <a:pt x="149" y="83"/>
                  <a:pt x="149" y="83"/>
                  <a:pt x="149" y="83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9" y="85"/>
                  <a:pt x="151" y="86"/>
                  <a:pt x="149" y="86"/>
                </a:cubicBezTo>
                <a:cubicBezTo>
                  <a:pt x="149" y="86"/>
                  <a:pt x="149" y="86"/>
                  <a:pt x="149" y="86"/>
                </a:cubicBezTo>
                <a:cubicBezTo>
                  <a:pt x="148" y="87"/>
                  <a:pt x="148" y="87"/>
                  <a:pt x="148" y="87"/>
                </a:cubicBezTo>
                <a:cubicBezTo>
                  <a:pt x="148" y="89"/>
                  <a:pt x="147" y="87"/>
                  <a:pt x="147" y="87"/>
                </a:cubicBezTo>
                <a:cubicBezTo>
                  <a:pt x="146" y="86"/>
                  <a:pt x="146" y="88"/>
                  <a:pt x="146" y="85"/>
                </a:cubicBezTo>
                <a:cubicBezTo>
                  <a:pt x="146" y="83"/>
                  <a:pt x="146" y="85"/>
                  <a:pt x="147" y="84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9" y="79"/>
                  <a:pt x="149" y="79"/>
                  <a:pt x="149" y="79"/>
                </a:cubicBezTo>
                <a:cubicBezTo>
                  <a:pt x="151" y="79"/>
                  <a:pt x="151" y="79"/>
                  <a:pt x="151" y="79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1" y="80"/>
                  <a:pt x="152" y="79"/>
                  <a:pt x="151" y="80"/>
                </a:cubicBezTo>
                <a:close/>
                <a:moveTo>
                  <a:pt x="191" y="78"/>
                </a:moveTo>
                <a:cubicBezTo>
                  <a:pt x="191" y="79"/>
                  <a:pt x="191" y="79"/>
                  <a:pt x="191" y="79"/>
                </a:cubicBezTo>
                <a:cubicBezTo>
                  <a:pt x="190" y="79"/>
                  <a:pt x="190" y="79"/>
                  <a:pt x="190" y="79"/>
                </a:cubicBezTo>
                <a:cubicBezTo>
                  <a:pt x="191" y="78"/>
                  <a:pt x="191" y="78"/>
                  <a:pt x="191" y="78"/>
                </a:cubicBezTo>
                <a:close/>
                <a:moveTo>
                  <a:pt x="145" y="76"/>
                </a:moveTo>
                <a:cubicBezTo>
                  <a:pt x="144" y="77"/>
                  <a:pt x="144" y="77"/>
                  <a:pt x="143" y="77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1" y="77"/>
                  <a:pt x="141" y="77"/>
                  <a:pt x="141" y="77"/>
                </a:cubicBezTo>
                <a:cubicBezTo>
                  <a:pt x="140" y="76"/>
                  <a:pt x="140" y="76"/>
                  <a:pt x="140" y="76"/>
                </a:cubicBezTo>
                <a:cubicBezTo>
                  <a:pt x="141" y="76"/>
                  <a:pt x="141" y="76"/>
                  <a:pt x="141" y="76"/>
                </a:cubicBezTo>
                <a:cubicBezTo>
                  <a:pt x="142" y="76"/>
                  <a:pt x="142" y="76"/>
                  <a:pt x="142" y="76"/>
                </a:cubicBezTo>
                <a:cubicBezTo>
                  <a:pt x="142" y="75"/>
                  <a:pt x="142" y="75"/>
                  <a:pt x="142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4" y="74"/>
                  <a:pt x="144" y="74"/>
                  <a:pt x="145" y="74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7" y="73"/>
                  <a:pt x="147" y="73"/>
                  <a:pt x="147" y="73"/>
                </a:cubicBezTo>
                <a:cubicBezTo>
                  <a:pt x="148" y="73"/>
                  <a:pt x="148" y="73"/>
                  <a:pt x="148" y="73"/>
                </a:cubicBezTo>
                <a:cubicBezTo>
                  <a:pt x="149" y="73"/>
                  <a:pt x="149" y="73"/>
                  <a:pt x="149" y="73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50" y="74"/>
                  <a:pt x="150" y="74"/>
                  <a:pt x="150" y="74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7"/>
                  <a:pt x="152" y="77"/>
                  <a:pt x="152" y="77"/>
                </a:cubicBezTo>
                <a:cubicBezTo>
                  <a:pt x="152" y="77"/>
                  <a:pt x="152" y="77"/>
                  <a:pt x="152" y="77"/>
                </a:cubicBezTo>
                <a:cubicBezTo>
                  <a:pt x="149" y="77"/>
                  <a:pt x="149" y="77"/>
                  <a:pt x="149" y="77"/>
                </a:cubicBezTo>
                <a:cubicBezTo>
                  <a:pt x="147" y="77"/>
                  <a:pt x="147" y="77"/>
                  <a:pt x="147" y="77"/>
                </a:cubicBezTo>
                <a:cubicBezTo>
                  <a:pt x="146" y="77"/>
                  <a:pt x="146" y="77"/>
                  <a:pt x="146" y="77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5" y="76"/>
                  <a:pt x="145" y="76"/>
                  <a:pt x="145" y="76"/>
                </a:cubicBezTo>
                <a:cubicBezTo>
                  <a:pt x="145" y="76"/>
                  <a:pt x="145" y="76"/>
                  <a:pt x="145" y="76"/>
                </a:cubicBezTo>
                <a:close/>
                <a:moveTo>
                  <a:pt x="181" y="73"/>
                </a:moveTo>
                <a:cubicBezTo>
                  <a:pt x="181" y="74"/>
                  <a:pt x="181" y="74"/>
                  <a:pt x="181" y="74"/>
                </a:cubicBezTo>
                <a:cubicBezTo>
                  <a:pt x="181" y="73"/>
                  <a:pt x="181" y="73"/>
                  <a:pt x="181" y="73"/>
                </a:cubicBezTo>
                <a:close/>
                <a:moveTo>
                  <a:pt x="133" y="72"/>
                </a:moveTo>
                <a:cubicBezTo>
                  <a:pt x="133" y="71"/>
                  <a:pt x="133" y="71"/>
                  <a:pt x="133" y="71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5" y="71"/>
                  <a:pt x="135" y="71"/>
                  <a:pt x="135" y="71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34" y="73"/>
                  <a:pt x="134" y="73"/>
                  <a:pt x="134" y="73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lose/>
                <a:moveTo>
                  <a:pt x="145" y="70"/>
                </a:moveTo>
                <a:cubicBezTo>
                  <a:pt x="146" y="70"/>
                  <a:pt x="146" y="70"/>
                  <a:pt x="146" y="70"/>
                </a:cubicBezTo>
                <a:cubicBezTo>
                  <a:pt x="146" y="71"/>
                  <a:pt x="146" y="71"/>
                  <a:pt x="146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4" y="70"/>
                  <a:pt x="144" y="71"/>
                  <a:pt x="145" y="70"/>
                </a:cubicBezTo>
                <a:close/>
                <a:moveTo>
                  <a:pt x="79" y="70"/>
                </a:moveTo>
                <a:cubicBezTo>
                  <a:pt x="79" y="70"/>
                  <a:pt x="79" y="70"/>
                  <a:pt x="79" y="70"/>
                </a:cubicBezTo>
                <a:cubicBezTo>
                  <a:pt x="80" y="70"/>
                  <a:pt x="80" y="70"/>
                  <a:pt x="80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1" y="71"/>
                  <a:pt x="81" y="71"/>
                  <a:pt x="81" y="71"/>
                </a:cubicBezTo>
                <a:cubicBezTo>
                  <a:pt x="81" y="71"/>
                  <a:pt x="81" y="71"/>
                  <a:pt x="81" y="71"/>
                </a:cubicBezTo>
                <a:cubicBezTo>
                  <a:pt x="82" y="72"/>
                  <a:pt x="82" y="72"/>
                  <a:pt x="82" y="72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74"/>
                  <a:pt x="83" y="74"/>
                  <a:pt x="83" y="74"/>
                </a:cubicBezTo>
                <a:cubicBezTo>
                  <a:pt x="83" y="74"/>
                  <a:pt x="83" y="74"/>
                  <a:pt x="83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3"/>
                  <a:pt x="82" y="73"/>
                  <a:pt x="82" y="73"/>
                </a:cubicBezTo>
                <a:cubicBezTo>
                  <a:pt x="81" y="71"/>
                  <a:pt x="81" y="71"/>
                  <a:pt x="81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9" y="71"/>
                  <a:pt x="79" y="71"/>
                  <a:pt x="79" y="71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70"/>
                  <a:pt x="79" y="70"/>
                  <a:pt x="79" y="70"/>
                </a:cubicBezTo>
                <a:close/>
                <a:moveTo>
                  <a:pt x="127" y="68"/>
                </a:moveTo>
                <a:cubicBezTo>
                  <a:pt x="127" y="68"/>
                  <a:pt x="127" y="68"/>
                  <a:pt x="127" y="68"/>
                </a:cubicBezTo>
                <a:cubicBezTo>
                  <a:pt x="127" y="68"/>
                  <a:pt x="127" y="68"/>
                  <a:pt x="127" y="68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27" y="68"/>
                  <a:pt x="127" y="68"/>
                  <a:pt x="127" y="68"/>
                </a:cubicBezTo>
                <a:close/>
                <a:moveTo>
                  <a:pt x="76" y="68"/>
                </a:moveTo>
                <a:cubicBezTo>
                  <a:pt x="76" y="68"/>
                  <a:pt x="76" y="68"/>
                  <a:pt x="76" y="68"/>
                </a:cubicBezTo>
                <a:cubicBezTo>
                  <a:pt x="76" y="68"/>
                  <a:pt x="76" y="68"/>
                  <a:pt x="76" y="68"/>
                </a:cubicBezTo>
                <a:close/>
                <a:moveTo>
                  <a:pt x="128" y="62"/>
                </a:moveTo>
                <a:cubicBezTo>
                  <a:pt x="129" y="63"/>
                  <a:pt x="129" y="63"/>
                  <a:pt x="129" y="63"/>
                </a:cubicBezTo>
                <a:cubicBezTo>
                  <a:pt x="129" y="64"/>
                  <a:pt x="129" y="64"/>
                  <a:pt x="129" y="65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0" y="66"/>
                  <a:pt x="130" y="66"/>
                  <a:pt x="130" y="66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31" y="67"/>
                  <a:pt x="131" y="67"/>
                  <a:pt x="131" y="67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29" y="66"/>
                  <a:pt x="129" y="66"/>
                  <a:pt x="129" y="66"/>
                </a:cubicBezTo>
                <a:cubicBezTo>
                  <a:pt x="128" y="65"/>
                  <a:pt x="128" y="65"/>
                  <a:pt x="128" y="65"/>
                </a:cubicBezTo>
                <a:cubicBezTo>
                  <a:pt x="127" y="65"/>
                  <a:pt x="127" y="65"/>
                  <a:pt x="127" y="65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7" y="62"/>
                  <a:pt x="125" y="62"/>
                  <a:pt x="128" y="62"/>
                </a:cubicBezTo>
                <a:close/>
                <a:moveTo>
                  <a:pt x="124" y="65"/>
                </a:moveTo>
                <a:cubicBezTo>
                  <a:pt x="124" y="64"/>
                  <a:pt x="124" y="64"/>
                  <a:pt x="124" y="64"/>
                </a:cubicBezTo>
                <a:cubicBezTo>
                  <a:pt x="123" y="63"/>
                  <a:pt x="123" y="66"/>
                  <a:pt x="123" y="62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5" y="65"/>
                  <a:pt x="125" y="63"/>
                  <a:pt x="125" y="66"/>
                </a:cubicBezTo>
                <a:cubicBezTo>
                  <a:pt x="124" y="65"/>
                  <a:pt x="124" y="65"/>
                  <a:pt x="124" y="65"/>
                </a:cubicBezTo>
                <a:close/>
                <a:moveTo>
                  <a:pt x="199" y="62"/>
                </a:moveTo>
                <a:cubicBezTo>
                  <a:pt x="199" y="62"/>
                  <a:pt x="199" y="62"/>
                  <a:pt x="199" y="62"/>
                </a:cubicBezTo>
                <a:cubicBezTo>
                  <a:pt x="199" y="62"/>
                  <a:pt x="199" y="62"/>
                  <a:pt x="199" y="62"/>
                </a:cubicBezTo>
                <a:close/>
                <a:moveTo>
                  <a:pt x="65" y="56"/>
                </a:move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6"/>
                  <a:pt x="65" y="56"/>
                  <a:pt x="65" y="56"/>
                </a:cubicBezTo>
                <a:close/>
                <a:moveTo>
                  <a:pt x="61" y="55"/>
                </a:moveTo>
                <a:cubicBezTo>
                  <a:pt x="61" y="55"/>
                  <a:pt x="61" y="55"/>
                  <a:pt x="61" y="55"/>
                </a:cubicBezTo>
                <a:cubicBezTo>
                  <a:pt x="61" y="55"/>
                  <a:pt x="61" y="55"/>
                  <a:pt x="61" y="55"/>
                </a:cubicBezTo>
                <a:close/>
                <a:moveTo>
                  <a:pt x="63" y="55"/>
                </a:moveTo>
                <a:cubicBezTo>
                  <a:pt x="63" y="54"/>
                  <a:pt x="63" y="54"/>
                  <a:pt x="63" y="54"/>
                </a:cubicBezTo>
                <a:cubicBezTo>
                  <a:pt x="64" y="55"/>
                  <a:pt x="64" y="55"/>
                  <a:pt x="64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3" y="55"/>
                  <a:pt x="63" y="55"/>
                  <a:pt x="63" y="55"/>
                </a:cubicBezTo>
                <a:close/>
                <a:moveTo>
                  <a:pt x="61" y="52"/>
                </a:moveTo>
                <a:cubicBezTo>
                  <a:pt x="60" y="52"/>
                  <a:pt x="60" y="52"/>
                  <a:pt x="60" y="52"/>
                </a:cubicBezTo>
                <a:cubicBezTo>
                  <a:pt x="61" y="52"/>
                  <a:pt x="61" y="52"/>
                  <a:pt x="61" y="52"/>
                </a:cubicBezTo>
                <a:close/>
                <a:moveTo>
                  <a:pt x="108" y="51"/>
                </a:moveTo>
                <a:cubicBezTo>
                  <a:pt x="108" y="51"/>
                  <a:pt x="108" y="51"/>
                  <a:pt x="108" y="51"/>
                </a:cubicBezTo>
                <a:cubicBezTo>
                  <a:pt x="106" y="51"/>
                  <a:pt x="107" y="51"/>
                  <a:pt x="105" y="52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8" y="49"/>
                  <a:pt x="108" y="49"/>
                  <a:pt x="108" y="49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8" y="51"/>
                  <a:pt x="108" y="51"/>
                  <a:pt x="108" y="51"/>
                </a:cubicBezTo>
                <a:close/>
                <a:moveTo>
                  <a:pt x="32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32" y="46"/>
                  <a:pt x="32" y="46"/>
                  <a:pt x="32" y="46"/>
                </a:cubicBezTo>
                <a:close/>
                <a:moveTo>
                  <a:pt x="104" y="44"/>
                </a:moveTo>
                <a:cubicBezTo>
                  <a:pt x="105" y="43"/>
                  <a:pt x="105" y="43"/>
                  <a:pt x="105" y="43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6" y="43"/>
                  <a:pt x="107" y="44"/>
                  <a:pt x="105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4" y="44"/>
                  <a:pt x="104" y="44"/>
                  <a:pt x="104" y="44"/>
                </a:cubicBezTo>
                <a:close/>
                <a:moveTo>
                  <a:pt x="97" y="44"/>
                </a:moveTo>
                <a:cubicBezTo>
                  <a:pt x="98" y="44"/>
                  <a:pt x="98" y="44"/>
                  <a:pt x="98" y="44"/>
                </a:cubicBezTo>
                <a:cubicBezTo>
                  <a:pt x="99" y="45"/>
                  <a:pt x="99" y="45"/>
                  <a:pt x="99" y="45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01" y="45"/>
                  <a:pt x="101" y="45"/>
                  <a:pt x="101" y="45"/>
                </a:cubicBezTo>
                <a:cubicBezTo>
                  <a:pt x="101" y="45"/>
                  <a:pt x="101" y="45"/>
                  <a:pt x="101" y="45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103" y="45"/>
                  <a:pt x="103" y="45"/>
                  <a:pt x="103" y="45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101" y="46"/>
                  <a:pt x="102" y="46"/>
                  <a:pt x="100" y="46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98" y="47"/>
                  <a:pt x="98" y="47"/>
                  <a:pt x="98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6" y="46"/>
                  <a:pt x="96" y="46"/>
                  <a:pt x="96" y="46"/>
                </a:cubicBezTo>
                <a:cubicBezTo>
                  <a:pt x="97" y="46"/>
                  <a:pt x="96" y="46"/>
                  <a:pt x="97" y="46"/>
                </a:cubicBezTo>
                <a:cubicBezTo>
                  <a:pt x="97" y="46"/>
                  <a:pt x="97" y="46"/>
                  <a:pt x="97" y="45"/>
                </a:cubicBezTo>
                <a:cubicBezTo>
                  <a:pt x="97" y="45"/>
                  <a:pt x="98" y="45"/>
                  <a:pt x="98" y="45"/>
                </a:cubicBezTo>
                <a:cubicBezTo>
                  <a:pt x="97" y="45"/>
                  <a:pt x="97" y="45"/>
                  <a:pt x="97" y="45"/>
                </a:cubicBezTo>
                <a:cubicBezTo>
                  <a:pt x="97" y="44"/>
                  <a:pt x="97" y="44"/>
                  <a:pt x="97" y="44"/>
                </a:cubicBezTo>
                <a:cubicBezTo>
                  <a:pt x="96" y="44"/>
                  <a:pt x="96" y="44"/>
                  <a:pt x="96" y="44"/>
                </a:cubicBezTo>
                <a:cubicBezTo>
                  <a:pt x="97" y="44"/>
                  <a:pt x="97" y="44"/>
                  <a:pt x="97" y="44"/>
                </a:cubicBezTo>
                <a:close/>
                <a:moveTo>
                  <a:pt x="184" y="43"/>
                </a:moveTo>
                <a:cubicBezTo>
                  <a:pt x="183" y="43"/>
                  <a:pt x="183" y="43"/>
                  <a:pt x="183" y="43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84" y="43"/>
                  <a:pt x="184" y="43"/>
                  <a:pt x="184" y="43"/>
                </a:cubicBezTo>
                <a:cubicBezTo>
                  <a:pt x="184" y="43"/>
                  <a:pt x="184" y="43"/>
                  <a:pt x="184" y="43"/>
                </a:cubicBezTo>
                <a:close/>
                <a:moveTo>
                  <a:pt x="184" y="42"/>
                </a:moveTo>
                <a:cubicBezTo>
                  <a:pt x="185" y="43"/>
                  <a:pt x="185" y="43"/>
                  <a:pt x="185" y="43"/>
                </a:cubicBezTo>
                <a:cubicBezTo>
                  <a:pt x="184" y="42"/>
                  <a:pt x="184" y="42"/>
                  <a:pt x="184" y="42"/>
                </a:cubicBezTo>
                <a:close/>
                <a:moveTo>
                  <a:pt x="183" y="42"/>
                </a:moveTo>
                <a:cubicBezTo>
                  <a:pt x="183" y="42"/>
                  <a:pt x="183" y="42"/>
                  <a:pt x="183" y="42"/>
                </a:cubicBezTo>
                <a:cubicBezTo>
                  <a:pt x="183" y="42"/>
                  <a:pt x="183" y="42"/>
                  <a:pt x="183" y="42"/>
                </a:cubicBezTo>
                <a:close/>
                <a:moveTo>
                  <a:pt x="176" y="39"/>
                </a:moveTo>
                <a:cubicBezTo>
                  <a:pt x="177" y="38"/>
                  <a:pt x="177" y="38"/>
                  <a:pt x="177" y="38"/>
                </a:cubicBezTo>
                <a:cubicBezTo>
                  <a:pt x="177" y="38"/>
                  <a:pt x="179" y="39"/>
                  <a:pt x="177" y="39"/>
                </a:cubicBezTo>
                <a:cubicBezTo>
                  <a:pt x="176" y="39"/>
                  <a:pt x="176" y="39"/>
                  <a:pt x="176" y="39"/>
                </a:cubicBezTo>
                <a:cubicBezTo>
                  <a:pt x="176" y="39"/>
                  <a:pt x="176" y="39"/>
                  <a:pt x="176" y="39"/>
                </a:cubicBezTo>
                <a:close/>
                <a:moveTo>
                  <a:pt x="83" y="35"/>
                </a:moveTo>
                <a:cubicBezTo>
                  <a:pt x="84" y="35"/>
                  <a:pt x="84" y="35"/>
                  <a:pt x="84" y="35"/>
                </a:cubicBezTo>
                <a:cubicBezTo>
                  <a:pt x="85" y="35"/>
                  <a:pt x="85" y="35"/>
                  <a:pt x="85" y="35"/>
                </a:cubicBezTo>
                <a:cubicBezTo>
                  <a:pt x="85" y="35"/>
                  <a:pt x="85" y="35"/>
                  <a:pt x="85" y="35"/>
                </a:cubicBezTo>
                <a:cubicBezTo>
                  <a:pt x="87" y="35"/>
                  <a:pt x="87" y="35"/>
                  <a:pt x="87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36"/>
                  <a:pt x="88" y="36"/>
                  <a:pt x="88" y="36"/>
                </a:cubicBezTo>
                <a:cubicBezTo>
                  <a:pt x="91" y="36"/>
                  <a:pt x="91" y="36"/>
                  <a:pt x="91" y="36"/>
                </a:cubicBezTo>
                <a:cubicBezTo>
                  <a:pt x="92" y="36"/>
                  <a:pt x="92" y="36"/>
                  <a:pt x="92" y="36"/>
                </a:cubicBezTo>
                <a:cubicBezTo>
                  <a:pt x="91" y="37"/>
                  <a:pt x="91" y="37"/>
                  <a:pt x="91" y="37"/>
                </a:cubicBezTo>
                <a:cubicBezTo>
                  <a:pt x="89" y="37"/>
                  <a:pt x="89" y="37"/>
                  <a:pt x="88" y="38"/>
                </a:cubicBezTo>
                <a:cubicBezTo>
                  <a:pt x="88" y="38"/>
                  <a:pt x="88" y="38"/>
                  <a:pt x="88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9"/>
                  <a:pt x="84" y="39"/>
                  <a:pt x="84" y="39"/>
                </a:cubicBezTo>
                <a:cubicBezTo>
                  <a:pt x="83" y="38"/>
                  <a:pt x="83" y="38"/>
                  <a:pt x="83" y="38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5" y="36"/>
                  <a:pt x="85" y="36"/>
                </a:cubicBezTo>
                <a:cubicBezTo>
                  <a:pt x="82" y="36"/>
                  <a:pt x="84" y="36"/>
                  <a:pt x="83" y="36"/>
                </a:cubicBezTo>
                <a:cubicBezTo>
                  <a:pt x="83" y="35"/>
                  <a:pt x="83" y="35"/>
                  <a:pt x="83" y="35"/>
                </a:cubicBezTo>
                <a:close/>
                <a:moveTo>
                  <a:pt x="81" y="36"/>
                </a:moveTo>
                <a:cubicBezTo>
                  <a:pt x="82" y="36"/>
                  <a:pt x="82" y="36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lose/>
                <a:moveTo>
                  <a:pt x="111" y="30"/>
                </a:moveTo>
                <a:cubicBezTo>
                  <a:pt x="111" y="30"/>
                  <a:pt x="112" y="30"/>
                  <a:pt x="112" y="30"/>
                </a:cubicBezTo>
                <a:cubicBezTo>
                  <a:pt x="111" y="30"/>
                  <a:pt x="111" y="30"/>
                  <a:pt x="111" y="30"/>
                </a:cubicBezTo>
                <a:close/>
                <a:moveTo>
                  <a:pt x="112" y="29"/>
                </a:moveTo>
                <a:cubicBezTo>
                  <a:pt x="112" y="29"/>
                  <a:pt x="112" y="29"/>
                  <a:pt x="112" y="29"/>
                </a:cubicBezTo>
                <a:cubicBezTo>
                  <a:pt x="112" y="29"/>
                  <a:pt x="112" y="29"/>
                  <a:pt x="112" y="29"/>
                </a:cubicBezTo>
                <a:close/>
                <a:moveTo>
                  <a:pt x="150" y="25"/>
                </a:moveTo>
                <a:cubicBezTo>
                  <a:pt x="149" y="24"/>
                  <a:pt x="149" y="24"/>
                  <a:pt x="149" y="24"/>
                </a:cubicBezTo>
                <a:cubicBezTo>
                  <a:pt x="149" y="23"/>
                  <a:pt x="149" y="23"/>
                  <a:pt x="149" y="23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50" y="21"/>
                  <a:pt x="150" y="21"/>
                  <a:pt x="150" y="21"/>
                </a:cubicBezTo>
                <a:cubicBezTo>
                  <a:pt x="151" y="22"/>
                  <a:pt x="151" y="22"/>
                  <a:pt x="151" y="22"/>
                </a:cubicBezTo>
                <a:cubicBezTo>
                  <a:pt x="150" y="22"/>
                  <a:pt x="150" y="22"/>
                  <a:pt x="150" y="22"/>
                </a:cubicBezTo>
                <a:cubicBezTo>
                  <a:pt x="150" y="23"/>
                  <a:pt x="150" y="23"/>
                  <a:pt x="150" y="23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50" y="25"/>
                  <a:pt x="150" y="25"/>
                  <a:pt x="150" y="25"/>
                </a:cubicBezTo>
                <a:close/>
                <a:moveTo>
                  <a:pt x="110" y="24"/>
                </a:moveTo>
                <a:cubicBezTo>
                  <a:pt x="110" y="24"/>
                  <a:pt x="110" y="24"/>
                  <a:pt x="110" y="24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10" y="24"/>
                  <a:pt x="110" y="24"/>
                  <a:pt x="110" y="24"/>
                </a:cubicBezTo>
                <a:close/>
                <a:moveTo>
                  <a:pt x="356" y="212"/>
                </a:moveTo>
                <a:cubicBezTo>
                  <a:pt x="355" y="212"/>
                  <a:pt x="355" y="212"/>
                  <a:pt x="355" y="212"/>
                </a:cubicBezTo>
                <a:cubicBezTo>
                  <a:pt x="356" y="211"/>
                  <a:pt x="356" y="211"/>
                  <a:pt x="356" y="211"/>
                </a:cubicBezTo>
                <a:cubicBezTo>
                  <a:pt x="356" y="211"/>
                  <a:pt x="356" y="211"/>
                  <a:pt x="356" y="211"/>
                </a:cubicBezTo>
                <a:cubicBezTo>
                  <a:pt x="358" y="211"/>
                  <a:pt x="358" y="211"/>
                  <a:pt x="358" y="211"/>
                </a:cubicBezTo>
                <a:cubicBezTo>
                  <a:pt x="356" y="211"/>
                  <a:pt x="356" y="211"/>
                  <a:pt x="356" y="211"/>
                </a:cubicBezTo>
                <a:cubicBezTo>
                  <a:pt x="356" y="212"/>
                  <a:pt x="356" y="212"/>
                  <a:pt x="356" y="212"/>
                </a:cubicBezTo>
                <a:close/>
                <a:moveTo>
                  <a:pt x="368" y="202"/>
                </a:moveTo>
                <a:cubicBezTo>
                  <a:pt x="368" y="202"/>
                  <a:pt x="368" y="202"/>
                  <a:pt x="368" y="202"/>
                </a:cubicBezTo>
                <a:cubicBezTo>
                  <a:pt x="368" y="201"/>
                  <a:pt x="368" y="201"/>
                  <a:pt x="368" y="201"/>
                </a:cubicBezTo>
                <a:cubicBezTo>
                  <a:pt x="368" y="200"/>
                  <a:pt x="368" y="200"/>
                  <a:pt x="368" y="200"/>
                </a:cubicBezTo>
                <a:cubicBezTo>
                  <a:pt x="368" y="199"/>
                  <a:pt x="368" y="199"/>
                  <a:pt x="368" y="199"/>
                </a:cubicBezTo>
                <a:cubicBezTo>
                  <a:pt x="369" y="199"/>
                  <a:pt x="369" y="199"/>
                  <a:pt x="369" y="199"/>
                </a:cubicBezTo>
                <a:cubicBezTo>
                  <a:pt x="369" y="200"/>
                  <a:pt x="369" y="200"/>
                  <a:pt x="369" y="200"/>
                </a:cubicBezTo>
                <a:cubicBezTo>
                  <a:pt x="369" y="201"/>
                  <a:pt x="369" y="201"/>
                  <a:pt x="369" y="201"/>
                </a:cubicBezTo>
                <a:cubicBezTo>
                  <a:pt x="369" y="202"/>
                  <a:pt x="369" y="202"/>
                  <a:pt x="369" y="202"/>
                </a:cubicBezTo>
                <a:cubicBezTo>
                  <a:pt x="369" y="202"/>
                  <a:pt x="369" y="202"/>
                  <a:pt x="369" y="202"/>
                </a:cubicBezTo>
                <a:cubicBezTo>
                  <a:pt x="369" y="204"/>
                  <a:pt x="369" y="204"/>
                  <a:pt x="369" y="204"/>
                </a:cubicBezTo>
                <a:cubicBezTo>
                  <a:pt x="369" y="205"/>
                  <a:pt x="369" y="205"/>
                  <a:pt x="369" y="205"/>
                </a:cubicBezTo>
                <a:cubicBezTo>
                  <a:pt x="370" y="205"/>
                  <a:pt x="370" y="205"/>
                  <a:pt x="370" y="205"/>
                </a:cubicBezTo>
                <a:cubicBezTo>
                  <a:pt x="368" y="205"/>
                  <a:pt x="368" y="205"/>
                  <a:pt x="368" y="205"/>
                </a:cubicBezTo>
                <a:cubicBezTo>
                  <a:pt x="368" y="204"/>
                  <a:pt x="368" y="204"/>
                  <a:pt x="368" y="204"/>
                </a:cubicBezTo>
                <a:cubicBezTo>
                  <a:pt x="368" y="202"/>
                  <a:pt x="368" y="202"/>
                  <a:pt x="368" y="202"/>
                </a:cubicBezTo>
                <a:close/>
                <a:moveTo>
                  <a:pt x="368" y="197"/>
                </a:moveTo>
                <a:cubicBezTo>
                  <a:pt x="368" y="198"/>
                  <a:pt x="368" y="198"/>
                  <a:pt x="368" y="198"/>
                </a:cubicBezTo>
                <a:cubicBezTo>
                  <a:pt x="368" y="197"/>
                  <a:pt x="368" y="197"/>
                  <a:pt x="368" y="197"/>
                </a:cubicBezTo>
                <a:cubicBezTo>
                  <a:pt x="367" y="196"/>
                  <a:pt x="367" y="196"/>
                  <a:pt x="367" y="196"/>
                </a:cubicBezTo>
                <a:cubicBezTo>
                  <a:pt x="368" y="197"/>
                  <a:pt x="368" y="197"/>
                  <a:pt x="368" y="197"/>
                </a:cubicBezTo>
                <a:close/>
                <a:moveTo>
                  <a:pt x="362" y="193"/>
                </a:moveTo>
                <a:cubicBezTo>
                  <a:pt x="361" y="193"/>
                  <a:pt x="361" y="193"/>
                  <a:pt x="361" y="193"/>
                </a:cubicBezTo>
                <a:cubicBezTo>
                  <a:pt x="362" y="193"/>
                  <a:pt x="362" y="193"/>
                  <a:pt x="362" y="193"/>
                </a:cubicBezTo>
                <a:close/>
                <a:moveTo>
                  <a:pt x="359" y="188"/>
                </a:moveTo>
                <a:cubicBezTo>
                  <a:pt x="359" y="185"/>
                  <a:pt x="359" y="185"/>
                  <a:pt x="359" y="185"/>
                </a:cubicBezTo>
                <a:cubicBezTo>
                  <a:pt x="359" y="185"/>
                  <a:pt x="359" y="185"/>
                  <a:pt x="359" y="185"/>
                </a:cubicBezTo>
                <a:cubicBezTo>
                  <a:pt x="359" y="185"/>
                  <a:pt x="359" y="185"/>
                  <a:pt x="359" y="185"/>
                </a:cubicBezTo>
                <a:cubicBezTo>
                  <a:pt x="360" y="186"/>
                  <a:pt x="360" y="184"/>
                  <a:pt x="360" y="187"/>
                </a:cubicBezTo>
                <a:cubicBezTo>
                  <a:pt x="360" y="191"/>
                  <a:pt x="360" y="188"/>
                  <a:pt x="361" y="191"/>
                </a:cubicBezTo>
                <a:cubicBezTo>
                  <a:pt x="360" y="192"/>
                  <a:pt x="362" y="192"/>
                  <a:pt x="360" y="191"/>
                </a:cubicBezTo>
                <a:cubicBezTo>
                  <a:pt x="360" y="191"/>
                  <a:pt x="360" y="191"/>
                  <a:pt x="359" y="190"/>
                </a:cubicBezTo>
                <a:cubicBezTo>
                  <a:pt x="359" y="189"/>
                  <a:pt x="359" y="189"/>
                  <a:pt x="359" y="188"/>
                </a:cubicBezTo>
                <a:cubicBezTo>
                  <a:pt x="359" y="188"/>
                  <a:pt x="359" y="188"/>
                  <a:pt x="359" y="188"/>
                </a:cubicBezTo>
                <a:close/>
                <a:moveTo>
                  <a:pt x="367" y="178"/>
                </a:moveTo>
                <a:cubicBezTo>
                  <a:pt x="367" y="179"/>
                  <a:pt x="367" y="179"/>
                  <a:pt x="367" y="179"/>
                </a:cubicBezTo>
                <a:cubicBezTo>
                  <a:pt x="366" y="180"/>
                  <a:pt x="367" y="179"/>
                  <a:pt x="366" y="181"/>
                </a:cubicBezTo>
                <a:cubicBezTo>
                  <a:pt x="363" y="181"/>
                  <a:pt x="365" y="181"/>
                  <a:pt x="365" y="181"/>
                </a:cubicBezTo>
                <a:cubicBezTo>
                  <a:pt x="363" y="181"/>
                  <a:pt x="363" y="181"/>
                  <a:pt x="363" y="181"/>
                </a:cubicBezTo>
                <a:cubicBezTo>
                  <a:pt x="363" y="179"/>
                  <a:pt x="363" y="179"/>
                  <a:pt x="363" y="179"/>
                </a:cubicBezTo>
                <a:cubicBezTo>
                  <a:pt x="363" y="178"/>
                  <a:pt x="363" y="178"/>
                  <a:pt x="363" y="178"/>
                </a:cubicBezTo>
                <a:cubicBezTo>
                  <a:pt x="363" y="177"/>
                  <a:pt x="363" y="177"/>
                  <a:pt x="363" y="177"/>
                </a:cubicBezTo>
                <a:cubicBezTo>
                  <a:pt x="364" y="176"/>
                  <a:pt x="364" y="176"/>
                  <a:pt x="364" y="176"/>
                </a:cubicBezTo>
                <a:cubicBezTo>
                  <a:pt x="365" y="176"/>
                  <a:pt x="365" y="176"/>
                  <a:pt x="365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6"/>
                  <a:pt x="367" y="174"/>
                  <a:pt x="367" y="176"/>
                </a:cubicBezTo>
                <a:cubicBezTo>
                  <a:pt x="368" y="176"/>
                  <a:pt x="368" y="176"/>
                  <a:pt x="368" y="176"/>
                </a:cubicBezTo>
                <a:cubicBezTo>
                  <a:pt x="368" y="177"/>
                  <a:pt x="368" y="177"/>
                  <a:pt x="368" y="177"/>
                </a:cubicBezTo>
                <a:cubicBezTo>
                  <a:pt x="367" y="178"/>
                  <a:pt x="367" y="178"/>
                  <a:pt x="367" y="178"/>
                </a:cubicBezTo>
                <a:close/>
                <a:moveTo>
                  <a:pt x="362" y="173"/>
                </a:moveTo>
                <a:cubicBezTo>
                  <a:pt x="362" y="172"/>
                  <a:pt x="362" y="172"/>
                  <a:pt x="362" y="172"/>
                </a:cubicBezTo>
                <a:cubicBezTo>
                  <a:pt x="362" y="172"/>
                  <a:pt x="362" y="172"/>
                  <a:pt x="362" y="172"/>
                </a:cubicBezTo>
                <a:cubicBezTo>
                  <a:pt x="363" y="172"/>
                  <a:pt x="363" y="172"/>
                  <a:pt x="363" y="172"/>
                </a:cubicBezTo>
                <a:cubicBezTo>
                  <a:pt x="362" y="173"/>
                  <a:pt x="362" y="173"/>
                  <a:pt x="362" y="173"/>
                </a:cubicBezTo>
                <a:close/>
                <a:moveTo>
                  <a:pt x="331" y="147"/>
                </a:moveTo>
                <a:cubicBezTo>
                  <a:pt x="331" y="147"/>
                  <a:pt x="331" y="147"/>
                  <a:pt x="331" y="147"/>
                </a:cubicBezTo>
                <a:cubicBezTo>
                  <a:pt x="332" y="148"/>
                  <a:pt x="331" y="148"/>
                  <a:pt x="333" y="147"/>
                </a:cubicBezTo>
                <a:cubicBezTo>
                  <a:pt x="333" y="148"/>
                  <a:pt x="333" y="148"/>
                  <a:pt x="333" y="148"/>
                </a:cubicBezTo>
                <a:cubicBezTo>
                  <a:pt x="332" y="149"/>
                  <a:pt x="332" y="149"/>
                  <a:pt x="332" y="149"/>
                </a:cubicBezTo>
                <a:cubicBezTo>
                  <a:pt x="332" y="149"/>
                  <a:pt x="331" y="150"/>
                  <a:pt x="331" y="149"/>
                </a:cubicBezTo>
                <a:cubicBezTo>
                  <a:pt x="331" y="147"/>
                  <a:pt x="331" y="147"/>
                  <a:pt x="331" y="147"/>
                </a:cubicBezTo>
                <a:close/>
                <a:moveTo>
                  <a:pt x="330" y="147"/>
                </a:moveTo>
                <a:cubicBezTo>
                  <a:pt x="330" y="147"/>
                  <a:pt x="330" y="147"/>
                  <a:pt x="330" y="147"/>
                </a:cubicBezTo>
                <a:cubicBezTo>
                  <a:pt x="330" y="146"/>
                  <a:pt x="330" y="146"/>
                  <a:pt x="330" y="146"/>
                </a:cubicBezTo>
                <a:cubicBezTo>
                  <a:pt x="330" y="147"/>
                  <a:pt x="330" y="147"/>
                  <a:pt x="330" y="147"/>
                </a:cubicBezTo>
                <a:close/>
                <a:moveTo>
                  <a:pt x="365" y="114"/>
                </a:moveTo>
                <a:cubicBezTo>
                  <a:pt x="366" y="116"/>
                  <a:pt x="366" y="116"/>
                  <a:pt x="366" y="116"/>
                </a:cubicBezTo>
                <a:cubicBezTo>
                  <a:pt x="367" y="116"/>
                  <a:pt x="367" y="116"/>
                  <a:pt x="367" y="116"/>
                </a:cubicBezTo>
                <a:cubicBezTo>
                  <a:pt x="367" y="117"/>
                  <a:pt x="367" y="117"/>
                  <a:pt x="367" y="117"/>
                </a:cubicBezTo>
                <a:cubicBezTo>
                  <a:pt x="368" y="117"/>
                  <a:pt x="368" y="117"/>
                  <a:pt x="368" y="117"/>
                </a:cubicBezTo>
                <a:cubicBezTo>
                  <a:pt x="368" y="117"/>
                  <a:pt x="368" y="117"/>
                  <a:pt x="368" y="117"/>
                </a:cubicBezTo>
                <a:cubicBezTo>
                  <a:pt x="368" y="115"/>
                  <a:pt x="369" y="117"/>
                  <a:pt x="369" y="117"/>
                </a:cubicBezTo>
                <a:cubicBezTo>
                  <a:pt x="370" y="118"/>
                  <a:pt x="370" y="118"/>
                  <a:pt x="370" y="118"/>
                </a:cubicBezTo>
                <a:cubicBezTo>
                  <a:pt x="370" y="118"/>
                  <a:pt x="370" y="118"/>
                  <a:pt x="370" y="118"/>
                </a:cubicBezTo>
                <a:cubicBezTo>
                  <a:pt x="371" y="119"/>
                  <a:pt x="371" y="119"/>
                  <a:pt x="371" y="119"/>
                </a:cubicBezTo>
                <a:cubicBezTo>
                  <a:pt x="371" y="121"/>
                  <a:pt x="371" y="120"/>
                  <a:pt x="372" y="121"/>
                </a:cubicBezTo>
                <a:cubicBezTo>
                  <a:pt x="372" y="122"/>
                  <a:pt x="372" y="122"/>
                  <a:pt x="372" y="122"/>
                </a:cubicBezTo>
                <a:cubicBezTo>
                  <a:pt x="372" y="122"/>
                  <a:pt x="372" y="122"/>
                  <a:pt x="372" y="122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3" y="124"/>
                  <a:pt x="373" y="124"/>
                  <a:pt x="373" y="124"/>
                </a:cubicBezTo>
                <a:cubicBezTo>
                  <a:pt x="375" y="125"/>
                  <a:pt x="374" y="124"/>
                  <a:pt x="375" y="126"/>
                </a:cubicBezTo>
                <a:cubicBezTo>
                  <a:pt x="375" y="127"/>
                  <a:pt x="375" y="127"/>
                  <a:pt x="375" y="127"/>
                </a:cubicBezTo>
                <a:cubicBezTo>
                  <a:pt x="376" y="127"/>
                  <a:pt x="376" y="127"/>
                  <a:pt x="376" y="127"/>
                </a:cubicBezTo>
                <a:cubicBezTo>
                  <a:pt x="376" y="128"/>
                  <a:pt x="376" y="128"/>
                  <a:pt x="376" y="128"/>
                </a:cubicBezTo>
                <a:cubicBezTo>
                  <a:pt x="377" y="129"/>
                  <a:pt x="377" y="129"/>
                  <a:pt x="377" y="131"/>
                </a:cubicBezTo>
                <a:cubicBezTo>
                  <a:pt x="377" y="132"/>
                  <a:pt x="377" y="132"/>
                  <a:pt x="377" y="132"/>
                </a:cubicBezTo>
                <a:cubicBezTo>
                  <a:pt x="378" y="133"/>
                  <a:pt x="378" y="133"/>
                  <a:pt x="378" y="133"/>
                </a:cubicBezTo>
                <a:cubicBezTo>
                  <a:pt x="378" y="133"/>
                  <a:pt x="378" y="133"/>
                  <a:pt x="378" y="133"/>
                </a:cubicBezTo>
                <a:cubicBezTo>
                  <a:pt x="379" y="134"/>
                  <a:pt x="379" y="134"/>
                  <a:pt x="379" y="134"/>
                </a:cubicBezTo>
                <a:cubicBezTo>
                  <a:pt x="380" y="135"/>
                  <a:pt x="380" y="135"/>
                  <a:pt x="380" y="135"/>
                </a:cubicBezTo>
                <a:cubicBezTo>
                  <a:pt x="380" y="136"/>
                  <a:pt x="380" y="136"/>
                  <a:pt x="380" y="136"/>
                </a:cubicBezTo>
                <a:cubicBezTo>
                  <a:pt x="380" y="137"/>
                  <a:pt x="380" y="137"/>
                  <a:pt x="380" y="137"/>
                </a:cubicBezTo>
                <a:cubicBezTo>
                  <a:pt x="381" y="137"/>
                  <a:pt x="381" y="137"/>
                  <a:pt x="381" y="137"/>
                </a:cubicBezTo>
                <a:cubicBezTo>
                  <a:pt x="382" y="139"/>
                  <a:pt x="382" y="139"/>
                  <a:pt x="382" y="139"/>
                </a:cubicBezTo>
                <a:cubicBezTo>
                  <a:pt x="382" y="140"/>
                  <a:pt x="382" y="140"/>
                  <a:pt x="382" y="140"/>
                </a:cubicBezTo>
                <a:cubicBezTo>
                  <a:pt x="382" y="140"/>
                  <a:pt x="382" y="140"/>
                  <a:pt x="382" y="140"/>
                </a:cubicBezTo>
                <a:cubicBezTo>
                  <a:pt x="383" y="141"/>
                  <a:pt x="383" y="141"/>
                  <a:pt x="383" y="141"/>
                </a:cubicBezTo>
                <a:cubicBezTo>
                  <a:pt x="383" y="143"/>
                  <a:pt x="383" y="143"/>
                  <a:pt x="383" y="143"/>
                </a:cubicBezTo>
                <a:cubicBezTo>
                  <a:pt x="383" y="144"/>
                  <a:pt x="383" y="144"/>
                  <a:pt x="383" y="144"/>
                </a:cubicBezTo>
                <a:cubicBezTo>
                  <a:pt x="383" y="144"/>
                  <a:pt x="383" y="144"/>
                  <a:pt x="383" y="144"/>
                </a:cubicBezTo>
                <a:cubicBezTo>
                  <a:pt x="384" y="145"/>
                  <a:pt x="384" y="145"/>
                  <a:pt x="384" y="147"/>
                </a:cubicBezTo>
                <a:cubicBezTo>
                  <a:pt x="384" y="147"/>
                  <a:pt x="384" y="147"/>
                  <a:pt x="384" y="147"/>
                </a:cubicBezTo>
                <a:cubicBezTo>
                  <a:pt x="384" y="149"/>
                  <a:pt x="384" y="149"/>
                  <a:pt x="384" y="149"/>
                </a:cubicBezTo>
                <a:cubicBezTo>
                  <a:pt x="383" y="148"/>
                  <a:pt x="383" y="148"/>
                  <a:pt x="383" y="148"/>
                </a:cubicBezTo>
                <a:cubicBezTo>
                  <a:pt x="381" y="146"/>
                  <a:pt x="381" y="146"/>
                  <a:pt x="381" y="146"/>
                </a:cubicBezTo>
                <a:cubicBezTo>
                  <a:pt x="380" y="144"/>
                  <a:pt x="380" y="144"/>
                  <a:pt x="380" y="144"/>
                </a:cubicBezTo>
                <a:cubicBezTo>
                  <a:pt x="380" y="144"/>
                  <a:pt x="380" y="144"/>
                  <a:pt x="380" y="144"/>
                </a:cubicBezTo>
                <a:cubicBezTo>
                  <a:pt x="379" y="144"/>
                  <a:pt x="379" y="144"/>
                  <a:pt x="379" y="144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7" y="142"/>
                  <a:pt x="377" y="142"/>
                  <a:pt x="377" y="142"/>
                </a:cubicBezTo>
                <a:cubicBezTo>
                  <a:pt x="377" y="141"/>
                  <a:pt x="377" y="143"/>
                  <a:pt x="377" y="140"/>
                </a:cubicBezTo>
                <a:cubicBezTo>
                  <a:pt x="377" y="139"/>
                  <a:pt x="377" y="139"/>
                  <a:pt x="377" y="139"/>
                </a:cubicBezTo>
                <a:cubicBezTo>
                  <a:pt x="376" y="138"/>
                  <a:pt x="376" y="138"/>
                  <a:pt x="376" y="138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4" y="134"/>
                  <a:pt x="374" y="134"/>
                  <a:pt x="374" y="134"/>
                </a:cubicBezTo>
                <a:cubicBezTo>
                  <a:pt x="373" y="134"/>
                  <a:pt x="372" y="132"/>
                  <a:pt x="374" y="132"/>
                </a:cubicBezTo>
                <a:cubicBezTo>
                  <a:pt x="374" y="132"/>
                  <a:pt x="374" y="132"/>
                  <a:pt x="374" y="132"/>
                </a:cubicBezTo>
                <a:cubicBezTo>
                  <a:pt x="373" y="131"/>
                  <a:pt x="373" y="131"/>
                  <a:pt x="373" y="131"/>
                </a:cubicBezTo>
                <a:cubicBezTo>
                  <a:pt x="373" y="130"/>
                  <a:pt x="373" y="130"/>
                  <a:pt x="373" y="130"/>
                </a:cubicBezTo>
                <a:cubicBezTo>
                  <a:pt x="372" y="129"/>
                  <a:pt x="372" y="129"/>
                  <a:pt x="372" y="129"/>
                </a:cubicBezTo>
                <a:cubicBezTo>
                  <a:pt x="371" y="128"/>
                  <a:pt x="371" y="128"/>
                  <a:pt x="371" y="128"/>
                </a:cubicBezTo>
                <a:cubicBezTo>
                  <a:pt x="371" y="127"/>
                  <a:pt x="371" y="127"/>
                  <a:pt x="371" y="127"/>
                </a:cubicBezTo>
                <a:cubicBezTo>
                  <a:pt x="371" y="127"/>
                  <a:pt x="371" y="127"/>
                  <a:pt x="371" y="127"/>
                </a:cubicBezTo>
                <a:cubicBezTo>
                  <a:pt x="370" y="126"/>
                  <a:pt x="369" y="125"/>
                  <a:pt x="371" y="125"/>
                </a:cubicBezTo>
                <a:cubicBezTo>
                  <a:pt x="371" y="125"/>
                  <a:pt x="371" y="125"/>
                  <a:pt x="371" y="125"/>
                </a:cubicBezTo>
                <a:cubicBezTo>
                  <a:pt x="369" y="124"/>
                  <a:pt x="369" y="124"/>
                  <a:pt x="369" y="124"/>
                </a:cubicBezTo>
                <a:cubicBezTo>
                  <a:pt x="369" y="123"/>
                  <a:pt x="369" y="123"/>
                  <a:pt x="369" y="123"/>
                </a:cubicBezTo>
                <a:cubicBezTo>
                  <a:pt x="369" y="122"/>
                  <a:pt x="369" y="122"/>
                  <a:pt x="369" y="122"/>
                </a:cubicBezTo>
                <a:cubicBezTo>
                  <a:pt x="369" y="122"/>
                  <a:pt x="369" y="122"/>
                  <a:pt x="369" y="122"/>
                </a:cubicBezTo>
                <a:cubicBezTo>
                  <a:pt x="368" y="121"/>
                  <a:pt x="368" y="121"/>
                  <a:pt x="368" y="121"/>
                </a:cubicBezTo>
                <a:cubicBezTo>
                  <a:pt x="368" y="121"/>
                  <a:pt x="368" y="121"/>
                  <a:pt x="368" y="121"/>
                </a:cubicBezTo>
                <a:cubicBezTo>
                  <a:pt x="368" y="120"/>
                  <a:pt x="368" y="120"/>
                  <a:pt x="368" y="120"/>
                </a:cubicBezTo>
                <a:cubicBezTo>
                  <a:pt x="368" y="119"/>
                  <a:pt x="368" y="119"/>
                  <a:pt x="368" y="119"/>
                </a:cubicBezTo>
                <a:cubicBezTo>
                  <a:pt x="367" y="118"/>
                  <a:pt x="367" y="118"/>
                  <a:pt x="367" y="118"/>
                </a:cubicBezTo>
                <a:cubicBezTo>
                  <a:pt x="367" y="118"/>
                  <a:pt x="367" y="118"/>
                  <a:pt x="367" y="118"/>
                </a:cubicBezTo>
                <a:cubicBezTo>
                  <a:pt x="366" y="117"/>
                  <a:pt x="366" y="117"/>
                  <a:pt x="366" y="117"/>
                </a:cubicBezTo>
                <a:cubicBezTo>
                  <a:pt x="366" y="116"/>
                  <a:pt x="366" y="116"/>
                  <a:pt x="366" y="116"/>
                </a:cubicBezTo>
                <a:cubicBezTo>
                  <a:pt x="365" y="115"/>
                  <a:pt x="365" y="116"/>
                  <a:pt x="365" y="114"/>
                </a:cubicBezTo>
                <a:cubicBezTo>
                  <a:pt x="364" y="113"/>
                  <a:pt x="364" y="113"/>
                  <a:pt x="364" y="113"/>
                </a:cubicBezTo>
                <a:cubicBezTo>
                  <a:pt x="365" y="114"/>
                  <a:pt x="365" y="114"/>
                  <a:pt x="365" y="114"/>
                </a:cubicBezTo>
                <a:close/>
                <a:moveTo>
                  <a:pt x="353" y="95"/>
                </a:moveTo>
                <a:cubicBezTo>
                  <a:pt x="353" y="95"/>
                  <a:pt x="353" y="95"/>
                  <a:pt x="353" y="95"/>
                </a:cubicBezTo>
                <a:cubicBezTo>
                  <a:pt x="354" y="95"/>
                  <a:pt x="354" y="95"/>
                  <a:pt x="354" y="95"/>
                </a:cubicBezTo>
                <a:cubicBezTo>
                  <a:pt x="355" y="96"/>
                  <a:pt x="355" y="96"/>
                  <a:pt x="355" y="96"/>
                </a:cubicBezTo>
                <a:cubicBezTo>
                  <a:pt x="355" y="97"/>
                  <a:pt x="355" y="97"/>
                  <a:pt x="355" y="97"/>
                </a:cubicBezTo>
                <a:cubicBezTo>
                  <a:pt x="355" y="97"/>
                  <a:pt x="355" y="97"/>
                  <a:pt x="355" y="97"/>
                </a:cubicBezTo>
                <a:cubicBezTo>
                  <a:pt x="356" y="99"/>
                  <a:pt x="356" y="99"/>
                  <a:pt x="356" y="99"/>
                </a:cubicBezTo>
                <a:cubicBezTo>
                  <a:pt x="356" y="99"/>
                  <a:pt x="356" y="99"/>
                  <a:pt x="356" y="99"/>
                </a:cubicBezTo>
                <a:cubicBezTo>
                  <a:pt x="356" y="100"/>
                  <a:pt x="356" y="100"/>
                  <a:pt x="356" y="100"/>
                </a:cubicBezTo>
                <a:cubicBezTo>
                  <a:pt x="357" y="100"/>
                  <a:pt x="357" y="100"/>
                  <a:pt x="358" y="99"/>
                </a:cubicBezTo>
                <a:cubicBezTo>
                  <a:pt x="358" y="99"/>
                  <a:pt x="358" y="99"/>
                  <a:pt x="358" y="99"/>
                </a:cubicBezTo>
                <a:cubicBezTo>
                  <a:pt x="360" y="99"/>
                  <a:pt x="360" y="100"/>
                  <a:pt x="362" y="99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64" y="99"/>
                  <a:pt x="364" y="98"/>
                  <a:pt x="365" y="100"/>
                </a:cubicBezTo>
                <a:cubicBezTo>
                  <a:pt x="366" y="100"/>
                  <a:pt x="366" y="100"/>
                  <a:pt x="366" y="100"/>
                </a:cubicBezTo>
                <a:cubicBezTo>
                  <a:pt x="367" y="99"/>
                  <a:pt x="367" y="99"/>
                  <a:pt x="367" y="99"/>
                </a:cubicBezTo>
                <a:cubicBezTo>
                  <a:pt x="368" y="99"/>
                  <a:pt x="368" y="99"/>
                  <a:pt x="368" y="99"/>
                </a:cubicBezTo>
                <a:cubicBezTo>
                  <a:pt x="368" y="98"/>
                  <a:pt x="368" y="98"/>
                  <a:pt x="368" y="98"/>
                </a:cubicBezTo>
                <a:cubicBezTo>
                  <a:pt x="369" y="99"/>
                  <a:pt x="369" y="99"/>
                  <a:pt x="369" y="99"/>
                </a:cubicBezTo>
                <a:cubicBezTo>
                  <a:pt x="371" y="99"/>
                  <a:pt x="371" y="99"/>
                  <a:pt x="371" y="99"/>
                </a:cubicBezTo>
                <a:cubicBezTo>
                  <a:pt x="371" y="103"/>
                  <a:pt x="371" y="103"/>
                  <a:pt x="371" y="103"/>
                </a:cubicBezTo>
                <a:cubicBezTo>
                  <a:pt x="370" y="103"/>
                  <a:pt x="370" y="103"/>
                  <a:pt x="370" y="103"/>
                </a:cubicBezTo>
                <a:cubicBezTo>
                  <a:pt x="370" y="104"/>
                  <a:pt x="370" y="104"/>
                  <a:pt x="370" y="104"/>
                </a:cubicBezTo>
                <a:cubicBezTo>
                  <a:pt x="369" y="105"/>
                  <a:pt x="369" y="105"/>
                  <a:pt x="369" y="105"/>
                </a:cubicBezTo>
                <a:cubicBezTo>
                  <a:pt x="369" y="105"/>
                  <a:pt x="369" y="105"/>
                  <a:pt x="369" y="105"/>
                </a:cubicBezTo>
                <a:cubicBezTo>
                  <a:pt x="369" y="106"/>
                  <a:pt x="369" y="106"/>
                  <a:pt x="369" y="106"/>
                </a:cubicBezTo>
                <a:cubicBezTo>
                  <a:pt x="369" y="106"/>
                  <a:pt x="369" y="106"/>
                  <a:pt x="369" y="106"/>
                </a:cubicBezTo>
                <a:cubicBezTo>
                  <a:pt x="368" y="108"/>
                  <a:pt x="368" y="108"/>
                  <a:pt x="368" y="108"/>
                </a:cubicBezTo>
                <a:cubicBezTo>
                  <a:pt x="368" y="110"/>
                  <a:pt x="367" y="110"/>
                  <a:pt x="365" y="110"/>
                </a:cubicBezTo>
                <a:cubicBezTo>
                  <a:pt x="363" y="109"/>
                  <a:pt x="363" y="109"/>
                  <a:pt x="361" y="109"/>
                </a:cubicBezTo>
                <a:cubicBezTo>
                  <a:pt x="360" y="109"/>
                  <a:pt x="360" y="109"/>
                  <a:pt x="360" y="109"/>
                </a:cubicBezTo>
                <a:cubicBezTo>
                  <a:pt x="359" y="110"/>
                  <a:pt x="359" y="110"/>
                  <a:pt x="359" y="110"/>
                </a:cubicBezTo>
                <a:cubicBezTo>
                  <a:pt x="359" y="110"/>
                  <a:pt x="359" y="110"/>
                  <a:pt x="359" y="110"/>
                </a:cubicBezTo>
                <a:cubicBezTo>
                  <a:pt x="359" y="110"/>
                  <a:pt x="358" y="112"/>
                  <a:pt x="358" y="110"/>
                </a:cubicBezTo>
                <a:cubicBezTo>
                  <a:pt x="356" y="110"/>
                  <a:pt x="356" y="110"/>
                  <a:pt x="356" y="110"/>
                </a:cubicBezTo>
                <a:cubicBezTo>
                  <a:pt x="356" y="109"/>
                  <a:pt x="356" y="109"/>
                  <a:pt x="356" y="109"/>
                </a:cubicBezTo>
                <a:cubicBezTo>
                  <a:pt x="355" y="109"/>
                  <a:pt x="355" y="109"/>
                  <a:pt x="355" y="109"/>
                </a:cubicBezTo>
                <a:cubicBezTo>
                  <a:pt x="352" y="109"/>
                  <a:pt x="353" y="109"/>
                  <a:pt x="353" y="109"/>
                </a:cubicBezTo>
                <a:cubicBezTo>
                  <a:pt x="352" y="109"/>
                  <a:pt x="352" y="109"/>
                  <a:pt x="352" y="109"/>
                </a:cubicBezTo>
                <a:cubicBezTo>
                  <a:pt x="351" y="108"/>
                  <a:pt x="351" y="108"/>
                  <a:pt x="351" y="108"/>
                </a:cubicBezTo>
                <a:cubicBezTo>
                  <a:pt x="350" y="108"/>
                  <a:pt x="350" y="108"/>
                  <a:pt x="350" y="108"/>
                </a:cubicBezTo>
                <a:cubicBezTo>
                  <a:pt x="349" y="108"/>
                  <a:pt x="349" y="108"/>
                  <a:pt x="349" y="108"/>
                </a:cubicBezTo>
                <a:cubicBezTo>
                  <a:pt x="347" y="107"/>
                  <a:pt x="347" y="107"/>
                  <a:pt x="347" y="107"/>
                </a:cubicBezTo>
                <a:cubicBezTo>
                  <a:pt x="347" y="106"/>
                  <a:pt x="347" y="106"/>
                  <a:pt x="347" y="106"/>
                </a:cubicBezTo>
                <a:cubicBezTo>
                  <a:pt x="346" y="106"/>
                  <a:pt x="346" y="106"/>
                  <a:pt x="346" y="106"/>
                </a:cubicBezTo>
                <a:cubicBezTo>
                  <a:pt x="344" y="106"/>
                  <a:pt x="344" y="106"/>
                  <a:pt x="344" y="106"/>
                </a:cubicBezTo>
                <a:cubicBezTo>
                  <a:pt x="343" y="106"/>
                  <a:pt x="343" y="106"/>
                  <a:pt x="343" y="106"/>
                </a:cubicBezTo>
                <a:cubicBezTo>
                  <a:pt x="343" y="107"/>
                  <a:pt x="343" y="107"/>
                  <a:pt x="343" y="107"/>
                </a:cubicBezTo>
                <a:cubicBezTo>
                  <a:pt x="342" y="108"/>
                  <a:pt x="342" y="108"/>
                  <a:pt x="342" y="108"/>
                </a:cubicBezTo>
                <a:cubicBezTo>
                  <a:pt x="342" y="109"/>
                  <a:pt x="342" y="109"/>
                  <a:pt x="342" y="109"/>
                </a:cubicBezTo>
                <a:cubicBezTo>
                  <a:pt x="342" y="111"/>
                  <a:pt x="342" y="111"/>
                  <a:pt x="342" y="111"/>
                </a:cubicBezTo>
                <a:cubicBezTo>
                  <a:pt x="340" y="112"/>
                  <a:pt x="340" y="112"/>
                  <a:pt x="340" y="112"/>
                </a:cubicBezTo>
                <a:cubicBezTo>
                  <a:pt x="340" y="112"/>
                  <a:pt x="340" y="112"/>
                  <a:pt x="340" y="112"/>
                </a:cubicBezTo>
                <a:cubicBezTo>
                  <a:pt x="339" y="111"/>
                  <a:pt x="339" y="111"/>
                  <a:pt x="339" y="111"/>
                </a:cubicBezTo>
                <a:cubicBezTo>
                  <a:pt x="338" y="111"/>
                  <a:pt x="338" y="111"/>
                  <a:pt x="338" y="111"/>
                </a:cubicBezTo>
                <a:cubicBezTo>
                  <a:pt x="337" y="110"/>
                  <a:pt x="337" y="110"/>
                  <a:pt x="337" y="110"/>
                </a:cubicBezTo>
                <a:cubicBezTo>
                  <a:pt x="337" y="110"/>
                  <a:pt x="337" y="110"/>
                  <a:pt x="337" y="110"/>
                </a:cubicBezTo>
                <a:cubicBezTo>
                  <a:pt x="334" y="110"/>
                  <a:pt x="336" y="110"/>
                  <a:pt x="335" y="109"/>
                </a:cubicBezTo>
                <a:cubicBezTo>
                  <a:pt x="334" y="109"/>
                  <a:pt x="334" y="109"/>
                  <a:pt x="334" y="109"/>
                </a:cubicBezTo>
                <a:cubicBezTo>
                  <a:pt x="334" y="109"/>
                  <a:pt x="334" y="109"/>
                  <a:pt x="334" y="109"/>
                </a:cubicBezTo>
                <a:cubicBezTo>
                  <a:pt x="334" y="108"/>
                  <a:pt x="334" y="108"/>
                  <a:pt x="334" y="108"/>
                </a:cubicBezTo>
                <a:cubicBezTo>
                  <a:pt x="333" y="107"/>
                  <a:pt x="333" y="107"/>
                  <a:pt x="333" y="107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30" y="106"/>
                  <a:pt x="330" y="106"/>
                  <a:pt x="330" y="106"/>
                </a:cubicBezTo>
                <a:cubicBezTo>
                  <a:pt x="329" y="106"/>
                  <a:pt x="327" y="107"/>
                  <a:pt x="327" y="106"/>
                </a:cubicBezTo>
                <a:cubicBezTo>
                  <a:pt x="327" y="106"/>
                  <a:pt x="327" y="106"/>
                  <a:pt x="327" y="106"/>
                </a:cubicBezTo>
                <a:cubicBezTo>
                  <a:pt x="325" y="105"/>
                  <a:pt x="326" y="105"/>
                  <a:pt x="324" y="105"/>
                </a:cubicBezTo>
                <a:cubicBezTo>
                  <a:pt x="324" y="103"/>
                  <a:pt x="324" y="103"/>
                  <a:pt x="324" y="103"/>
                </a:cubicBezTo>
                <a:cubicBezTo>
                  <a:pt x="326" y="102"/>
                  <a:pt x="326" y="102"/>
                  <a:pt x="326" y="102"/>
                </a:cubicBezTo>
                <a:cubicBezTo>
                  <a:pt x="326" y="102"/>
                  <a:pt x="326" y="102"/>
                  <a:pt x="326" y="102"/>
                </a:cubicBezTo>
                <a:cubicBezTo>
                  <a:pt x="326" y="100"/>
                  <a:pt x="326" y="100"/>
                  <a:pt x="326" y="100"/>
                </a:cubicBezTo>
                <a:cubicBezTo>
                  <a:pt x="325" y="99"/>
                  <a:pt x="325" y="99"/>
                  <a:pt x="325" y="99"/>
                </a:cubicBezTo>
                <a:cubicBezTo>
                  <a:pt x="326" y="98"/>
                  <a:pt x="326" y="98"/>
                  <a:pt x="326" y="98"/>
                </a:cubicBezTo>
                <a:cubicBezTo>
                  <a:pt x="325" y="98"/>
                  <a:pt x="326" y="98"/>
                  <a:pt x="325" y="97"/>
                </a:cubicBezTo>
                <a:cubicBezTo>
                  <a:pt x="325" y="97"/>
                  <a:pt x="324" y="97"/>
                  <a:pt x="324" y="97"/>
                </a:cubicBezTo>
                <a:cubicBezTo>
                  <a:pt x="323" y="97"/>
                  <a:pt x="323" y="97"/>
                  <a:pt x="323" y="97"/>
                </a:cubicBezTo>
                <a:cubicBezTo>
                  <a:pt x="322" y="97"/>
                  <a:pt x="322" y="97"/>
                  <a:pt x="322" y="97"/>
                </a:cubicBezTo>
                <a:cubicBezTo>
                  <a:pt x="321" y="97"/>
                  <a:pt x="321" y="97"/>
                  <a:pt x="321" y="97"/>
                </a:cubicBezTo>
                <a:cubicBezTo>
                  <a:pt x="320" y="97"/>
                  <a:pt x="320" y="97"/>
                  <a:pt x="320" y="97"/>
                </a:cubicBezTo>
                <a:cubicBezTo>
                  <a:pt x="318" y="97"/>
                  <a:pt x="318" y="97"/>
                  <a:pt x="318" y="97"/>
                </a:cubicBezTo>
                <a:cubicBezTo>
                  <a:pt x="318" y="97"/>
                  <a:pt x="318" y="97"/>
                  <a:pt x="318" y="97"/>
                </a:cubicBezTo>
                <a:cubicBezTo>
                  <a:pt x="317" y="97"/>
                  <a:pt x="317" y="97"/>
                  <a:pt x="317" y="97"/>
                </a:cubicBezTo>
                <a:cubicBezTo>
                  <a:pt x="317" y="97"/>
                  <a:pt x="317" y="97"/>
                  <a:pt x="317" y="97"/>
                </a:cubicBezTo>
                <a:cubicBezTo>
                  <a:pt x="316" y="99"/>
                  <a:pt x="316" y="99"/>
                  <a:pt x="315" y="97"/>
                </a:cubicBezTo>
                <a:cubicBezTo>
                  <a:pt x="312" y="97"/>
                  <a:pt x="312" y="97"/>
                  <a:pt x="312" y="97"/>
                </a:cubicBezTo>
                <a:cubicBezTo>
                  <a:pt x="312" y="98"/>
                  <a:pt x="314" y="98"/>
                  <a:pt x="311" y="98"/>
                </a:cubicBezTo>
                <a:cubicBezTo>
                  <a:pt x="309" y="98"/>
                  <a:pt x="309" y="98"/>
                  <a:pt x="309" y="98"/>
                </a:cubicBezTo>
                <a:cubicBezTo>
                  <a:pt x="308" y="99"/>
                  <a:pt x="308" y="99"/>
                  <a:pt x="308" y="99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5" y="100"/>
                  <a:pt x="306" y="100"/>
                  <a:pt x="304" y="100"/>
                </a:cubicBezTo>
                <a:cubicBezTo>
                  <a:pt x="304" y="101"/>
                  <a:pt x="302" y="103"/>
                  <a:pt x="301" y="101"/>
                </a:cubicBezTo>
                <a:cubicBezTo>
                  <a:pt x="298" y="101"/>
                  <a:pt x="298" y="101"/>
                  <a:pt x="298" y="101"/>
                </a:cubicBezTo>
                <a:cubicBezTo>
                  <a:pt x="298" y="101"/>
                  <a:pt x="298" y="101"/>
                  <a:pt x="298" y="101"/>
                </a:cubicBezTo>
                <a:cubicBezTo>
                  <a:pt x="296" y="100"/>
                  <a:pt x="296" y="100"/>
                  <a:pt x="296" y="100"/>
                </a:cubicBezTo>
                <a:cubicBezTo>
                  <a:pt x="298" y="99"/>
                  <a:pt x="298" y="99"/>
                  <a:pt x="298" y="99"/>
                </a:cubicBezTo>
                <a:cubicBezTo>
                  <a:pt x="299" y="99"/>
                  <a:pt x="299" y="99"/>
                  <a:pt x="299" y="99"/>
                </a:cubicBezTo>
                <a:cubicBezTo>
                  <a:pt x="300" y="98"/>
                  <a:pt x="300" y="98"/>
                  <a:pt x="301" y="99"/>
                </a:cubicBezTo>
                <a:cubicBezTo>
                  <a:pt x="301" y="99"/>
                  <a:pt x="301" y="99"/>
                  <a:pt x="301" y="99"/>
                </a:cubicBezTo>
                <a:cubicBezTo>
                  <a:pt x="302" y="98"/>
                  <a:pt x="300" y="98"/>
                  <a:pt x="303" y="98"/>
                </a:cubicBezTo>
                <a:cubicBezTo>
                  <a:pt x="303" y="97"/>
                  <a:pt x="303" y="97"/>
                  <a:pt x="303" y="97"/>
                </a:cubicBezTo>
                <a:cubicBezTo>
                  <a:pt x="304" y="97"/>
                  <a:pt x="304" y="97"/>
                  <a:pt x="304" y="97"/>
                </a:cubicBezTo>
                <a:cubicBezTo>
                  <a:pt x="304" y="97"/>
                  <a:pt x="304" y="97"/>
                  <a:pt x="304" y="97"/>
                </a:cubicBezTo>
                <a:cubicBezTo>
                  <a:pt x="305" y="96"/>
                  <a:pt x="305" y="96"/>
                  <a:pt x="305" y="96"/>
                </a:cubicBezTo>
                <a:cubicBezTo>
                  <a:pt x="305" y="96"/>
                  <a:pt x="305" y="96"/>
                  <a:pt x="305" y="96"/>
                </a:cubicBezTo>
                <a:cubicBezTo>
                  <a:pt x="306" y="94"/>
                  <a:pt x="306" y="95"/>
                  <a:pt x="305" y="92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07" y="91"/>
                  <a:pt x="307" y="91"/>
                  <a:pt x="307" y="91"/>
                </a:cubicBezTo>
                <a:cubicBezTo>
                  <a:pt x="308" y="89"/>
                  <a:pt x="308" y="89"/>
                  <a:pt x="308" y="89"/>
                </a:cubicBezTo>
                <a:cubicBezTo>
                  <a:pt x="310" y="89"/>
                  <a:pt x="310" y="89"/>
                  <a:pt x="310" y="89"/>
                </a:cubicBezTo>
                <a:cubicBezTo>
                  <a:pt x="310" y="89"/>
                  <a:pt x="310" y="89"/>
                  <a:pt x="310" y="89"/>
                </a:cubicBezTo>
                <a:cubicBezTo>
                  <a:pt x="311" y="88"/>
                  <a:pt x="311" y="88"/>
                  <a:pt x="311" y="88"/>
                </a:cubicBezTo>
                <a:cubicBezTo>
                  <a:pt x="312" y="87"/>
                  <a:pt x="312" y="87"/>
                  <a:pt x="312" y="87"/>
                </a:cubicBezTo>
                <a:cubicBezTo>
                  <a:pt x="312" y="86"/>
                  <a:pt x="312" y="86"/>
                  <a:pt x="312" y="86"/>
                </a:cubicBezTo>
                <a:cubicBezTo>
                  <a:pt x="311" y="85"/>
                  <a:pt x="311" y="85"/>
                  <a:pt x="311" y="85"/>
                </a:cubicBezTo>
                <a:cubicBezTo>
                  <a:pt x="312" y="84"/>
                  <a:pt x="312" y="84"/>
                  <a:pt x="312" y="84"/>
                </a:cubicBezTo>
                <a:cubicBezTo>
                  <a:pt x="313" y="84"/>
                  <a:pt x="313" y="84"/>
                  <a:pt x="313" y="84"/>
                </a:cubicBezTo>
                <a:cubicBezTo>
                  <a:pt x="314" y="84"/>
                  <a:pt x="314" y="84"/>
                  <a:pt x="314" y="84"/>
                </a:cubicBezTo>
                <a:cubicBezTo>
                  <a:pt x="315" y="84"/>
                  <a:pt x="315" y="84"/>
                  <a:pt x="315" y="84"/>
                </a:cubicBezTo>
                <a:cubicBezTo>
                  <a:pt x="316" y="85"/>
                  <a:pt x="316" y="85"/>
                  <a:pt x="316" y="85"/>
                </a:cubicBezTo>
                <a:cubicBezTo>
                  <a:pt x="318" y="85"/>
                  <a:pt x="318" y="85"/>
                  <a:pt x="318" y="8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0" y="84"/>
                  <a:pt x="320" y="84"/>
                  <a:pt x="320" y="84"/>
                </a:cubicBezTo>
                <a:cubicBezTo>
                  <a:pt x="320" y="83"/>
                  <a:pt x="320" y="83"/>
                  <a:pt x="320" y="83"/>
                </a:cubicBezTo>
                <a:cubicBezTo>
                  <a:pt x="321" y="83"/>
                  <a:pt x="321" y="83"/>
                  <a:pt x="321" y="83"/>
                </a:cubicBezTo>
                <a:cubicBezTo>
                  <a:pt x="321" y="83"/>
                  <a:pt x="321" y="83"/>
                  <a:pt x="321" y="83"/>
                </a:cubicBezTo>
                <a:cubicBezTo>
                  <a:pt x="321" y="83"/>
                  <a:pt x="323" y="81"/>
                  <a:pt x="323" y="83"/>
                </a:cubicBezTo>
                <a:cubicBezTo>
                  <a:pt x="323" y="83"/>
                  <a:pt x="323" y="83"/>
                  <a:pt x="323" y="83"/>
                </a:cubicBezTo>
                <a:cubicBezTo>
                  <a:pt x="324" y="84"/>
                  <a:pt x="324" y="84"/>
                  <a:pt x="324" y="84"/>
                </a:cubicBezTo>
                <a:cubicBezTo>
                  <a:pt x="324" y="84"/>
                  <a:pt x="324" y="84"/>
                  <a:pt x="324" y="84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6" y="86"/>
                  <a:pt x="326" y="86"/>
                  <a:pt x="326" y="86"/>
                </a:cubicBezTo>
                <a:cubicBezTo>
                  <a:pt x="327" y="87"/>
                  <a:pt x="327" y="87"/>
                  <a:pt x="327" y="87"/>
                </a:cubicBezTo>
                <a:cubicBezTo>
                  <a:pt x="329" y="89"/>
                  <a:pt x="329" y="89"/>
                  <a:pt x="329" y="89"/>
                </a:cubicBezTo>
                <a:cubicBezTo>
                  <a:pt x="331" y="89"/>
                  <a:pt x="331" y="89"/>
                  <a:pt x="331" y="89"/>
                </a:cubicBezTo>
                <a:cubicBezTo>
                  <a:pt x="332" y="90"/>
                  <a:pt x="332" y="90"/>
                  <a:pt x="332" y="90"/>
                </a:cubicBezTo>
                <a:cubicBezTo>
                  <a:pt x="333" y="91"/>
                  <a:pt x="333" y="91"/>
                  <a:pt x="333" y="91"/>
                </a:cubicBezTo>
                <a:cubicBezTo>
                  <a:pt x="334" y="92"/>
                  <a:pt x="334" y="92"/>
                  <a:pt x="334" y="92"/>
                </a:cubicBezTo>
                <a:cubicBezTo>
                  <a:pt x="334" y="93"/>
                  <a:pt x="334" y="93"/>
                  <a:pt x="334" y="93"/>
                </a:cubicBezTo>
                <a:cubicBezTo>
                  <a:pt x="334" y="93"/>
                  <a:pt x="334" y="93"/>
                  <a:pt x="334" y="93"/>
                </a:cubicBezTo>
                <a:cubicBezTo>
                  <a:pt x="335" y="94"/>
                  <a:pt x="336" y="93"/>
                  <a:pt x="334" y="94"/>
                </a:cubicBezTo>
                <a:cubicBezTo>
                  <a:pt x="334" y="95"/>
                  <a:pt x="334" y="95"/>
                  <a:pt x="333" y="95"/>
                </a:cubicBezTo>
                <a:cubicBezTo>
                  <a:pt x="330" y="95"/>
                  <a:pt x="330" y="95"/>
                  <a:pt x="330" y="95"/>
                </a:cubicBezTo>
                <a:cubicBezTo>
                  <a:pt x="329" y="95"/>
                  <a:pt x="329" y="95"/>
                  <a:pt x="329" y="95"/>
                </a:cubicBezTo>
                <a:cubicBezTo>
                  <a:pt x="328" y="95"/>
                  <a:pt x="328" y="95"/>
                  <a:pt x="328" y="95"/>
                </a:cubicBezTo>
                <a:cubicBezTo>
                  <a:pt x="329" y="96"/>
                  <a:pt x="329" y="96"/>
                  <a:pt x="329" y="97"/>
                </a:cubicBezTo>
                <a:cubicBezTo>
                  <a:pt x="330" y="97"/>
                  <a:pt x="330" y="97"/>
                  <a:pt x="330" y="97"/>
                </a:cubicBezTo>
                <a:cubicBezTo>
                  <a:pt x="330" y="97"/>
                  <a:pt x="330" y="97"/>
                  <a:pt x="330" y="97"/>
                </a:cubicBezTo>
                <a:cubicBezTo>
                  <a:pt x="331" y="98"/>
                  <a:pt x="331" y="98"/>
                  <a:pt x="332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4" y="97"/>
                  <a:pt x="334" y="97"/>
                  <a:pt x="334" y="97"/>
                </a:cubicBezTo>
                <a:cubicBezTo>
                  <a:pt x="333" y="96"/>
                  <a:pt x="333" y="96"/>
                  <a:pt x="333" y="96"/>
                </a:cubicBezTo>
                <a:cubicBezTo>
                  <a:pt x="335" y="96"/>
                  <a:pt x="335" y="95"/>
                  <a:pt x="336" y="95"/>
                </a:cubicBezTo>
                <a:cubicBezTo>
                  <a:pt x="336" y="94"/>
                  <a:pt x="336" y="94"/>
                  <a:pt x="336" y="94"/>
                </a:cubicBezTo>
                <a:cubicBezTo>
                  <a:pt x="337" y="93"/>
                  <a:pt x="337" y="93"/>
                  <a:pt x="337" y="93"/>
                </a:cubicBezTo>
                <a:cubicBezTo>
                  <a:pt x="337" y="92"/>
                  <a:pt x="337" y="92"/>
                  <a:pt x="337" y="92"/>
                </a:cubicBezTo>
                <a:cubicBezTo>
                  <a:pt x="336" y="92"/>
                  <a:pt x="336" y="92"/>
                  <a:pt x="336" y="92"/>
                </a:cubicBezTo>
                <a:cubicBezTo>
                  <a:pt x="336" y="91"/>
                  <a:pt x="336" y="91"/>
                  <a:pt x="336" y="91"/>
                </a:cubicBezTo>
                <a:cubicBezTo>
                  <a:pt x="336" y="91"/>
                  <a:pt x="337" y="89"/>
                  <a:pt x="337" y="91"/>
                </a:cubicBezTo>
                <a:cubicBezTo>
                  <a:pt x="338" y="91"/>
                  <a:pt x="338" y="91"/>
                  <a:pt x="338" y="91"/>
                </a:cubicBezTo>
                <a:cubicBezTo>
                  <a:pt x="339" y="92"/>
                  <a:pt x="339" y="92"/>
                  <a:pt x="339" y="92"/>
                </a:cubicBezTo>
                <a:cubicBezTo>
                  <a:pt x="339" y="90"/>
                  <a:pt x="339" y="91"/>
                  <a:pt x="338" y="89"/>
                </a:cubicBezTo>
                <a:cubicBezTo>
                  <a:pt x="337" y="89"/>
                  <a:pt x="337" y="89"/>
                  <a:pt x="337" y="89"/>
                </a:cubicBezTo>
                <a:cubicBezTo>
                  <a:pt x="337" y="89"/>
                  <a:pt x="337" y="89"/>
                  <a:pt x="337" y="89"/>
                </a:cubicBezTo>
                <a:cubicBezTo>
                  <a:pt x="336" y="89"/>
                  <a:pt x="336" y="89"/>
                  <a:pt x="336" y="89"/>
                </a:cubicBezTo>
                <a:cubicBezTo>
                  <a:pt x="335" y="88"/>
                  <a:pt x="335" y="88"/>
                  <a:pt x="335" y="88"/>
                </a:cubicBezTo>
                <a:cubicBezTo>
                  <a:pt x="335" y="87"/>
                  <a:pt x="335" y="87"/>
                  <a:pt x="335" y="87"/>
                </a:cubicBezTo>
                <a:cubicBezTo>
                  <a:pt x="334" y="87"/>
                  <a:pt x="334" y="87"/>
                  <a:pt x="334" y="87"/>
                </a:cubicBezTo>
                <a:cubicBezTo>
                  <a:pt x="334" y="87"/>
                  <a:pt x="334" y="87"/>
                  <a:pt x="334" y="87"/>
                </a:cubicBezTo>
                <a:cubicBezTo>
                  <a:pt x="333" y="87"/>
                  <a:pt x="333" y="87"/>
                  <a:pt x="333" y="87"/>
                </a:cubicBezTo>
                <a:cubicBezTo>
                  <a:pt x="333" y="87"/>
                  <a:pt x="333" y="87"/>
                  <a:pt x="333" y="87"/>
                </a:cubicBezTo>
                <a:cubicBezTo>
                  <a:pt x="331" y="86"/>
                  <a:pt x="331" y="86"/>
                  <a:pt x="331" y="86"/>
                </a:cubicBezTo>
                <a:cubicBezTo>
                  <a:pt x="331" y="85"/>
                  <a:pt x="331" y="85"/>
                  <a:pt x="331" y="84"/>
                </a:cubicBezTo>
                <a:cubicBezTo>
                  <a:pt x="330" y="83"/>
                  <a:pt x="330" y="83"/>
                  <a:pt x="330" y="83"/>
                </a:cubicBezTo>
                <a:cubicBezTo>
                  <a:pt x="330" y="83"/>
                  <a:pt x="330" y="83"/>
                  <a:pt x="330" y="83"/>
                </a:cubicBezTo>
                <a:cubicBezTo>
                  <a:pt x="329" y="83"/>
                  <a:pt x="329" y="83"/>
                  <a:pt x="329" y="83"/>
                </a:cubicBezTo>
                <a:cubicBezTo>
                  <a:pt x="328" y="82"/>
                  <a:pt x="328" y="82"/>
                  <a:pt x="328" y="82"/>
                </a:cubicBezTo>
                <a:cubicBezTo>
                  <a:pt x="328" y="81"/>
                  <a:pt x="328" y="81"/>
                  <a:pt x="328" y="81"/>
                </a:cubicBezTo>
                <a:cubicBezTo>
                  <a:pt x="328" y="80"/>
                  <a:pt x="328" y="80"/>
                  <a:pt x="328" y="80"/>
                </a:cubicBezTo>
                <a:cubicBezTo>
                  <a:pt x="330" y="80"/>
                  <a:pt x="330" y="80"/>
                  <a:pt x="330" y="80"/>
                </a:cubicBezTo>
                <a:cubicBezTo>
                  <a:pt x="330" y="79"/>
                  <a:pt x="330" y="79"/>
                  <a:pt x="330" y="79"/>
                </a:cubicBezTo>
                <a:cubicBezTo>
                  <a:pt x="330" y="80"/>
                  <a:pt x="330" y="80"/>
                  <a:pt x="330" y="80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1" y="81"/>
                  <a:pt x="333" y="80"/>
                  <a:pt x="333" y="81"/>
                </a:cubicBezTo>
                <a:cubicBezTo>
                  <a:pt x="333" y="82"/>
                  <a:pt x="333" y="82"/>
                  <a:pt x="333" y="82"/>
                </a:cubicBezTo>
                <a:cubicBezTo>
                  <a:pt x="333" y="83"/>
                  <a:pt x="333" y="83"/>
                  <a:pt x="333" y="83"/>
                </a:cubicBezTo>
                <a:cubicBezTo>
                  <a:pt x="334" y="83"/>
                  <a:pt x="334" y="83"/>
                  <a:pt x="334" y="83"/>
                </a:cubicBezTo>
                <a:cubicBezTo>
                  <a:pt x="335" y="84"/>
                  <a:pt x="335" y="84"/>
                  <a:pt x="336" y="85"/>
                </a:cubicBezTo>
                <a:cubicBezTo>
                  <a:pt x="339" y="86"/>
                  <a:pt x="337" y="84"/>
                  <a:pt x="339" y="86"/>
                </a:cubicBezTo>
                <a:cubicBezTo>
                  <a:pt x="339" y="86"/>
                  <a:pt x="339" y="86"/>
                  <a:pt x="339" y="86"/>
                </a:cubicBezTo>
                <a:cubicBezTo>
                  <a:pt x="341" y="87"/>
                  <a:pt x="341" y="87"/>
                  <a:pt x="341" y="87"/>
                </a:cubicBezTo>
                <a:cubicBezTo>
                  <a:pt x="341" y="90"/>
                  <a:pt x="341" y="90"/>
                  <a:pt x="342" y="93"/>
                </a:cubicBezTo>
                <a:cubicBezTo>
                  <a:pt x="343" y="93"/>
                  <a:pt x="343" y="93"/>
                  <a:pt x="343" y="93"/>
                </a:cubicBezTo>
                <a:cubicBezTo>
                  <a:pt x="343" y="94"/>
                  <a:pt x="343" y="94"/>
                  <a:pt x="343" y="94"/>
                </a:cubicBezTo>
                <a:cubicBezTo>
                  <a:pt x="343" y="95"/>
                  <a:pt x="343" y="95"/>
                  <a:pt x="343" y="95"/>
                </a:cubicBezTo>
                <a:cubicBezTo>
                  <a:pt x="343" y="95"/>
                  <a:pt x="343" y="95"/>
                  <a:pt x="343" y="95"/>
                </a:cubicBezTo>
                <a:cubicBezTo>
                  <a:pt x="344" y="96"/>
                  <a:pt x="344" y="96"/>
                  <a:pt x="344" y="96"/>
                </a:cubicBezTo>
                <a:cubicBezTo>
                  <a:pt x="344" y="96"/>
                  <a:pt x="344" y="96"/>
                  <a:pt x="344" y="96"/>
                </a:cubicBezTo>
                <a:cubicBezTo>
                  <a:pt x="345" y="97"/>
                  <a:pt x="345" y="97"/>
                  <a:pt x="345" y="97"/>
                </a:cubicBezTo>
                <a:cubicBezTo>
                  <a:pt x="345" y="98"/>
                  <a:pt x="345" y="98"/>
                  <a:pt x="345" y="98"/>
                </a:cubicBezTo>
                <a:cubicBezTo>
                  <a:pt x="346" y="98"/>
                  <a:pt x="346" y="99"/>
                  <a:pt x="347" y="99"/>
                </a:cubicBezTo>
                <a:cubicBezTo>
                  <a:pt x="348" y="96"/>
                  <a:pt x="347" y="98"/>
                  <a:pt x="349" y="96"/>
                </a:cubicBezTo>
                <a:cubicBezTo>
                  <a:pt x="349" y="96"/>
                  <a:pt x="349" y="96"/>
                  <a:pt x="349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5"/>
                  <a:pt x="350" y="95"/>
                  <a:pt x="350" y="95"/>
                </a:cubicBezTo>
                <a:cubicBezTo>
                  <a:pt x="350" y="94"/>
                  <a:pt x="350" y="94"/>
                  <a:pt x="350" y="94"/>
                </a:cubicBezTo>
                <a:cubicBezTo>
                  <a:pt x="349" y="94"/>
                  <a:pt x="349" y="94"/>
                  <a:pt x="349" y="94"/>
                </a:cubicBezTo>
                <a:cubicBezTo>
                  <a:pt x="348" y="93"/>
                  <a:pt x="349" y="93"/>
                  <a:pt x="348" y="93"/>
                </a:cubicBezTo>
                <a:cubicBezTo>
                  <a:pt x="347" y="92"/>
                  <a:pt x="347" y="92"/>
                  <a:pt x="347" y="92"/>
                </a:cubicBezTo>
                <a:cubicBezTo>
                  <a:pt x="349" y="92"/>
                  <a:pt x="349" y="92"/>
                  <a:pt x="349" y="92"/>
                </a:cubicBezTo>
                <a:cubicBezTo>
                  <a:pt x="349" y="92"/>
                  <a:pt x="349" y="91"/>
                  <a:pt x="350" y="91"/>
                </a:cubicBezTo>
                <a:cubicBezTo>
                  <a:pt x="350" y="91"/>
                  <a:pt x="350" y="90"/>
                  <a:pt x="350" y="90"/>
                </a:cubicBezTo>
                <a:cubicBezTo>
                  <a:pt x="352" y="88"/>
                  <a:pt x="351" y="89"/>
                  <a:pt x="352" y="90"/>
                </a:cubicBezTo>
                <a:cubicBezTo>
                  <a:pt x="353" y="90"/>
                  <a:pt x="353" y="90"/>
                  <a:pt x="353" y="90"/>
                </a:cubicBezTo>
                <a:cubicBezTo>
                  <a:pt x="353" y="90"/>
                  <a:pt x="355" y="92"/>
                  <a:pt x="353" y="92"/>
                </a:cubicBezTo>
                <a:cubicBezTo>
                  <a:pt x="353" y="93"/>
                  <a:pt x="353" y="93"/>
                  <a:pt x="353" y="93"/>
                </a:cubicBezTo>
                <a:cubicBezTo>
                  <a:pt x="353" y="94"/>
                  <a:pt x="353" y="94"/>
                  <a:pt x="353" y="94"/>
                </a:cubicBezTo>
                <a:cubicBezTo>
                  <a:pt x="354" y="93"/>
                  <a:pt x="354" y="93"/>
                  <a:pt x="354" y="93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53" y="95"/>
                  <a:pt x="353" y="95"/>
                  <a:pt x="353" y="95"/>
                </a:cubicBezTo>
                <a:close/>
                <a:moveTo>
                  <a:pt x="358" y="89"/>
                </a:moveTo>
                <a:cubicBezTo>
                  <a:pt x="355" y="89"/>
                  <a:pt x="357" y="89"/>
                  <a:pt x="355" y="90"/>
                </a:cubicBezTo>
                <a:cubicBezTo>
                  <a:pt x="358" y="90"/>
                  <a:pt x="358" y="90"/>
                  <a:pt x="358" y="90"/>
                </a:cubicBezTo>
                <a:cubicBezTo>
                  <a:pt x="358" y="89"/>
                  <a:pt x="358" y="89"/>
                  <a:pt x="358" y="89"/>
                </a:cubicBezTo>
                <a:close/>
                <a:moveTo>
                  <a:pt x="399" y="80"/>
                </a:moveTo>
                <a:cubicBezTo>
                  <a:pt x="397" y="82"/>
                  <a:pt x="397" y="82"/>
                  <a:pt x="397" y="82"/>
                </a:cubicBezTo>
                <a:cubicBezTo>
                  <a:pt x="397" y="82"/>
                  <a:pt x="397" y="82"/>
                  <a:pt x="397" y="82"/>
                </a:cubicBezTo>
                <a:cubicBezTo>
                  <a:pt x="397" y="83"/>
                  <a:pt x="397" y="83"/>
                  <a:pt x="397" y="83"/>
                </a:cubicBezTo>
                <a:cubicBezTo>
                  <a:pt x="398" y="83"/>
                  <a:pt x="398" y="83"/>
                  <a:pt x="398" y="83"/>
                </a:cubicBezTo>
                <a:cubicBezTo>
                  <a:pt x="398" y="84"/>
                  <a:pt x="398" y="84"/>
                  <a:pt x="398" y="84"/>
                </a:cubicBezTo>
                <a:cubicBezTo>
                  <a:pt x="399" y="85"/>
                  <a:pt x="399" y="85"/>
                  <a:pt x="399" y="85"/>
                </a:cubicBezTo>
                <a:cubicBezTo>
                  <a:pt x="400" y="85"/>
                  <a:pt x="400" y="85"/>
                  <a:pt x="400" y="85"/>
                </a:cubicBezTo>
                <a:cubicBezTo>
                  <a:pt x="401" y="86"/>
                  <a:pt x="401" y="86"/>
                  <a:pt x="401" y="86"/>
                </a:cubicBezTo>
                <a:cubicBezTo>
                  <a:pt x="401" y="86"/>
                  <a:pt x="401" y="86"/>
                  <a:pt x="401" y="86"/>
                </a:cubicBezTo>
                <a:cubicBezTo>
                  <a:pt x="401" y="88"/>
                  <a:pt x="401" y="88"/>
                  <a:pt x="401" y="88"/>
                </a:cubicBezTo>
                <a:cubicBezTo>
                  <a:pt x="402" y="87"/>
                  <a:pt x="401" y="87"/>
                  <a:pt x="403" y="87"/>
                </a:cubicBezTo>
                <a:cubicBezTo>
                  <a:pt x="404" y="88"/>
                  <a:pt x="404" y="88"/>
                  <a:pt x="404" y="88"/>
                </a:cubicBezTo>
                <a:cubicBezTo>
                  <a:pt x="404" y="89"/>
                  <a:pt x="404" y="89"/>
                  <a:pt x="404" y="89"/>
                </a:cubicBezTo>
                <a:cubicBezTo>
                  <a:pt x="404" y="89"/>
                  <a:pt x="406" y="89"/>
                  <a:pt x="404" y="90"/>
                </a:cubicBezTo>
                <a:cubicBezTo>
                  <a:pt x="403" y="90"/>
                  <a:pt x="402" y="90"/>
                  <a:pt x="401" y="90"/>
                </a:cubicBezTo>
                <a:cubicBezTo>
                  <a:pt x="401" y="92"/>
                  <a:pt x="401" y="92"/>
                  <a:pt x="401" y="92"/>
                </a:cubicBezTo>
                <a:cubicBezTo>
                  <a:pt x="402" y="92"/>
                  <a:pt x="402" y="92"/>
                  <a:pt x="402" y="92"/>
                </a:cubicBezTo>
                <a:cubicBezTo>
                  <a:pt x="403" y="92"/>
                  <a:pt x="403" y="92"/>
                  <a:pt x="403" y="92"/>
                </a:cubicBezTo>
                <a:cubicBezTo>
                  <a:pt x="403" y="93"/>
                  <a:pt x="403" y="93"/>
                  <a:pt x="403" y="93"/>
                </a:cubicBezTo>
                <a:cubicBezTo>
                  <a:pt x="403" y="93"/>
                  <a:pt x="403" y="93"/>
                  <a:pt x="403" y="93"/>
                </a:cubicBezTo>
                <a:cubicBezTo>
                  <a:pt x="403" y="94"/>
                  <a:pt x="403" y="94"/>
                  <a:pt x="403" y="94"/>
                </a:cubicBezTo>
                <a:cubicBezTo>
                  <a:pt x="403" y="96"/>
                  <a:pt x="403" y="96"/>
                  <a:pt x="403" y="96"/>
                </a:cubicBezTo>
                <a:cubicBezTo>
                  <a:pt x="403" y="97"/>
                  <a:pt x="403" y="97"/>
                  <a:pt x="403" y="97"/>
                </a:cubicBezTo>
                <a:cubicBezTo>
                  <a:pt x="403" y="97"/>
                  <a:pt x="403" y="97"/>
                  <a:pt x="403" y="97"/>
                </a:cubicBezTo>
                <a:cubicBezTo>
                  <a:pt x="401" y="97"/>
                  <a:pt x="401" y="97"/>
                  <a:pt x="401" y="97"/>
                </a:cubicBezTo>
                <a:cubicBezTo>
                  <a:pt x="401" y="98"/>
                  <a:pt x="401" y="98"/>
                  <a:pt x="401" y="98"/>
                </a:cubicBezTo>
                <a:cubicBezTo>
                  <a:pt x="398" y="98"/>
                  <a:pt x="398" y="98"/>
                  <a:pt x="398" y="98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7" y="97"/>
                  <a:pt x="397" y="97"/>
                  <a:pt x="397" y="97"/>
                </a:cubicBezTo>
                <a:cubicBezTo>
                  <a:pt x="397" y="96"/>
                  <a:pt x="397" y="96"/>
                  <a:pt x="397" y="96"/>
                </a:cubicBezTo>
                <a:cubicBezTo>
                  <a:pt x="394" y="96"/>
                  <a:pt x="396" y="96"/>
                  <a:pt x="395" y="96"/>
                </a:cubicBezTo>
                <a:cubicBezTo>
                  <a:pt x="395" y="96"/>
                  <a:pt x="394" y="97"/>
                  <a:pt x="394" y="94"/>
                </a:cubicBezTo>
                <a:cubicBezTo>
                  <a:pt x="395" y="93"/>
                  <a:pt x="395" y="93"/>
                  <a:pt x="396" y="93"/>
                </a:cubicBezTo>
                <a:cubicBezTo>
                  <a:pt x="396" y="92"/>
                  <a:pt x="396" y="92"/>
                  <a:pt x="396" y="92"/>
                </a:cubicBezTo>
                <a:cubicBezTo>
                  <a:pt x="397" y="90"/>
                  <a:pt x="397" y="90"/>
                  <a:pt x="397" y="90"/>
                </a:cubicBezTo>
                <a:cubicBezTo>
                  <a:pt x="396" y="90"/>
                  <a:pt x="396" y="90"/>
                  <a:pt x="396" y="90"/>
                </a:cubicBezTo>
                <a:cubicBezTo>
                  <a:pt x="395" y="89"/>
                  <a:pt x="395" y="89"/>
                  <a:pt x="395" y="89"/>
                </a:cubicBezTo>
                <a:cubicBezTo>
                  <a:pt x="393" y="86"/>
                  <a:pt x="393" y="86"/>
                  <a:pt x="393" y="86"/>
                </a:cubicBezTo>
                <a:cubicBezTo>
                  <a:pt x="393" y="86"/>
                  <a:pt x="393" y="86"/>
                  <a:pt x="393" y="86"/>
                </a:cubicBezTo>
                <a:cubicBezTo>
                  <a:pt x="393" y="85"/>
                  <a:pt x="393" y="85"/>
                  <a:pt x="393" y="85"/>
                </a:cubicBezTo>
                <a:cubicBezTo>
                  <a:pt x="392" y="85"/>
                  <a:pt x="392" y="85"/>
                  <a:pt x="392" y="85"/>
                </a:cubicBezTo>
                <a:cubicBezTo>
                  <a:pt x="391" y="81"/>
                  <a:pt x="391" y="81"/>
                  <a:pt x="391" y="81"/>
                </a:cubicBezTo>
                <a:cubicBezTo>
                  <a:pt x="391" y="80"/>
                  <a:pt x="391" y="80"/>
                  <a:pt x="391" y="8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92" y="79"/>
                  <a:pt x="392" y="79"/>
                  <a:pt x="392" y="79"/>
                </a:cubicBezTo>
                <a:cubicBezTo>
                  <a:pt x="393" y="79"/>
                  <a:pt x="393" y="79"/>
                  <a:pt x="393" y="79"/>
                </a:cubicBezTo>
                <a:cubicBezTo>
                  <a:pt x="394" y="79"/>
                  <a:pt x="394" y="79"/>
                  <a:pt x="394" y="79"/>
                </a:cubicBezTo>
                <a:cubicBezTo>
                  <a:pt x="394" y="78"/>
                  <a:pt x="394" y="78"/>
                  <a:pt x="394" y="78"/>
                </a:cubicBezTo>
                <a:cubicBezTo>
                  <a:pt x="395" y="77"/>
                  <a:pt x="395" y="77"/>
                  <a:pt x="395" y="77"/>
                </a:cubicBezTo>
                <a:cubicBezTo>
                  <a:pt x="396" y="77"/>
                  <a:pt x="396" y="77"/>
                  <a:pt x="396" y="77"/>
                </a:cubicBezTo>
                <a:cubicBezTo>
                  <a:pt x="397" y="77"/>
                  <a:pt x="397" y="77"/>
                  <a:pt x="397" y="77"/>
                </a:cubicBezTo>
                <a:cubicBezTo>
                  <a:pt x="398" y="76"/>
                  <a:pt x="398" y="76"/>
                  <a:pt x="399" y="76"/>
                </a:cubicBezTo>
                <a:cubicBezTo>
                  <a:pt x="400" y="76"/>
                  <a:pt x="401" y="76"/>
                  <a:pt x="401" y="77"/>
                </a:cubicBezTo>
                <a:cubicBezTo>
                  <a:pt x="403" y="78"/>
                  <a:pt x="403" y="78"/>
                  <a:pt x="403" y="78"/>
                </a:cubicBezTo>
                <a:cubicBezTo>
                  <a:pt x="403" y="79"/>
                  <a:pt x="403" y="79"/>
                  <a:pt x="403" y="79"/>
                </a:cubicBezTo>
                <a:cubicBezTo>
                  <a:pt x="404" y="79"/>
                  <a:pt x="404" y="79"/>
                  <a:pt x="404" y="79"/>
                </a:cubicBezTo>
                <a:cubicBezTo>
                  <a:pt x="404" y="80"/>
                  <a:pt x="404" y="80"/>
                  <a:pt x="404" y="80"/>
                </a:cubicBezTo>
                <a:cubicBezTo>
                  <a:pt x="404" y="80"/>
                  <a:pt x="404" y="80"/>
                  <a:pt x="404" y="80"/>
                </a:cubicBezTo>
                <a:cubicBezTo>
                  <a:pt x="404" y="80"/>
                  <a:pt x="404" y="80"/>
                  <a:pt x="404" y="80"/>
                </a:cubicBezTo>
                <a:cubicBezTo>
                  <a:pt x="403" y="80"/>
                  <a:pt x="403" y="80"/>
                  <a:pt x="403" y="80"/>
                </a:cubicBezTo>
                <a:cubicBezTo>
                  <a:pt x="403" y="80"/>
                  <a:pt x="403" y="80"/>
                  <a:pt x="403" y="80"/>
                </a:cubicBezTo>
                <a:cubicBezTo>
                  <a:pt x="403" y="80"/>
                  <a:pt x="401" y="82"/>
                  <a:pt x="401" y="80"/>
                </a:cubicBezTo>
                <a:cubicBezTo>
                  <a:pt x="400" y="80"/>
                  <a:pt x="400" y="80"/>
                  <a:pt x="400" y="80"/>
                </a:cubicBezTo>
                <a:cubicBezTo>
                  <a:pt x="399" y="80"/>
                  <a:pt x="399" y="80"/>
                  <a:pt x="399" y="80"/>
                </a:cubicBezTo>
                <a:close/>
                <a:moveTo>
                  <a:pt x="417" y="81"/>
                </a:moveTo>
                <a:cubicBezTo>
                  <a:pt x="416" y="82"/>
                  <a:pt x="416" y="82"/>
                  <a:pt x="416" y="82"/>
                </a:cubicBezTo>
                <a:cubicBezTo>
                  <a:pt x="415" y="84"/>
                  <a:pt x="415" y="84"/>
                  <a:pt x="415" y="84"/>
                </a:cubicBezTo>
                <a:cubicBezTo>
                  <a:pt x="414" y="83"/>
                  <a:pt x="414" y="83"/>
                  <a:pt x="414" y="83"/>
                </a:cubicBezTo>
                <a:cubicBezTo>
                  <a:pt x="412" y="83"/>
                  <a:pt x="412" y="83"/>
                  <a:pt x="412" y="83"/>
                </a:cubicBezTo>
                <a:cubicBezTo>
                  <a:pt x="412" y="82"/>
                  <a:pt x="412" y="82"/>
                  <a:pt x="412" y="82"/>
                </a:cubicBezTo>
                <a:cubicBezTo>
                  <a:pt x="412" y="81"/>
                  <a:pt x="412" y="81"/>
                  <a:pt x="412" y="81"/>
                </a:cubicBezTo>
                <a:cubicBezTo>
                  <a:pt x="412" y="80"/>
                  <a:pt x="412" y="80"/>
                  <a:pt x="412" y="80"/>
                </a:cubicBezTo>
                <a:cubicBezTo>
                  <a:pt x="412" y="80"/>
                  <a:pt x="412" y="80"/>
                  <a:pt x="412" y="80"/>
                </a:cubicBezTo>
                <a:cubicBezTo>
                  <a:pt x="413" y="79"/>
                  <a:pt x="413" y="79"/>
                  <a:pt x="413" y="79"/>
                </a:cubicBezTo>
                <a:cubicBezTo>
                  <a:pt x="413" y="79"/>
                  <a:pt x="413" y="79"/>
                  <a:pt x="413" y="79"/>
                </a:cubicBezTo>
                <a:cubicBezTo>
                  <a:pt x="414" y="79"/>
                  <a:pt x="414" y="79"/>
                  <a:pt x="414" y="79"/>
                </a:cubicBezTo>
                <a:cubicBezTo>
                  <a:pt x="415" y="78"/>
                  <a:pt x="415" y="78"/>
                  <a:pt x="415" y="78"/>
                </a:cubicBezTo>
                <a:cubicBezTo>
                  <a:pt x="416" y="77"/>
                  <a:pt x="416" y="77"/>
                  <a:pt x="417" y="78"/>
                </a:cubicBezTo>
                <a:cubicBezTo>
                  <a:pt x="416" y="79"/>
                  <a:pt x="416" y="79"/>
                  <a:pt x="416" y="79"/>
                </a:cubicBezTo>
                <a:cubicBezTo>
                  <a:pt x="416" y="79"/>
                  <a:pt x="416" y="79"/>
                  <a:pt x="416" y="79"/>
                </a:cubicBezTo>
                <a:cubicBezTo>
                  <a:pt x="417" y="80"/>
                  <a:pt x="418" y="80"/>
                  <a:pt x="417" y="81"/>
                </a:cubicBezTo>
                <a:close/>
                <a:moveTo>
                  <a:pt x="449" y="77"/>
                </a:moveTo>
                <a:cubicBezTo>
                  <a:pt x="449" y="78"/>
                  <a:pt x="449" y="78"/>
                  <a:pt x="449" y="78"/>
                </a:cubicBezTo>
                <a:cubicBezTo>
                  <a:pt x="447" y="78"/>
                  <a:pt x="447" y="78"/>
                  <a:pt x="447" y="78"/>
                </a:cubicBezTo>
                <a:cubicBezTo>
                  <a:pt x="447" y="77"/>
                  <a:pt x="446" y="78"/>
                  <a:pt x="448" y="77"/>
                </a:cubicBezTo>
                <a:cubicBezTo>
                  <a:pt x="449" y="77"/>
                  <a:pt x="448" y="77"/>
                  <a:pt x="449" y="77"/>
                </a:cubicBezTo>
                <a:close/>
                <a:moveTo>
                  <a:pt x="445" y="77"/>
                </a:moveTo>
                <a:cubicBezTo>
                  <a:pt x="445" y="77"/>
                  <a:pt x="445" y="77"/>
                  <a:pt x="445" y="77"/>
                </a:cubicBezTo>
                <a:cubicBezTo>
                  <a:pt x="445" y="78"/>
                  <a:pt x="445" y="78"/>
                  <a:pt x="445" y="78"/>
                </a:cubicBezTo>
                <a:cubicBezTo>
                  <a:pt x="445" y="78"/>
                  <a:pt x="445" y="78"/>
                  <a:pt x="445" y="78"/>
                </a:cubicBezTo>
                <a:cubicBezTo>
                  <a:pt x="445" y="77"/>
                  <a:pt x="445" y="77"/>
                  <a:pt x="445" y="77"/>
                </a:cubicBezTo>
                <a:close/>
                <a:moveTo>
                  <a:pt x="442" y="78"/>
                </a:moveTo>
                <a:cubicBezTo>
                  <a:pt x="441" y="78"/>
                  <a:pt x="441" y="78"/>
                  <a:pt x="441" y="78"/>
                </a:cubicBezTo>
                <a:cubicBezTo>
                  <a:pt x="441" y="79"/>
                  <a:pt x="441" y="79"/>
                  <a:pt x="441" y="79"/>
                </a:cubicBezTo>
                <a:cubicBezTo>
                  <a:pt x="440" y="79"/>
                  <a:pt x="440" y="79"/>
                  <a:pt x="440" y="79"/>
                </a:cubicBezTo>
                <a:cubicBezTo>
                  <a:pt x="440" y="80"/>
                  <a:pt x="440" y="80"/>
                  <a:pt x="440" y="80"/>
                </a:cubicBezTo>
                <a:cubicBezTo>
                  <a:pt x="439" y="80"/>
                  <a:pt x="439" y="80"/>
                  <a:pt x="439" y="80"/>
                </a:cubicBezTo>
                <a:cubicBezTo>
                  <a:pt x="439" y="79"/>
                  <a:pt x="439" y="79"/>
                  <a:pt x="439" y="79"/>
                </a:cubicBezTo>
                <a:cubicBezTo>
                  <a:pt x="439" y="79"/>
                  <a:pt x="439" y="79"/>
                  <a:pt x="439" y="79"/>
                </a:cubicBezTo>
                <a:cubicBezTo>
                  <a:pt x="441" y="77"/>
                  <a:pt x="441" y="77"/>
                  <a:pt x="441" y="77"/>
                </a:cubicBezTo>
                <a:cubicBezTo>
                  <a:pt x="441" y="77"/>
                  <a:pt x="440" y="77"/>
                  <a:pt x="442" y="77"/>
                </a:cubicBezTo>
                <a:cubicBezTo>
                  <a:pt x="444" y="77"/>
                  <a:pt x="444" y="77"/>
                  <a:pt x="444" y="77"/>
                </a:cubicBezTo>
                <a:cubicBezTo>
                  <a:pt x="442" y="77"/>
                  <a:pt x="442" y="77"/>
                  <a:pt x="442" y="77"/>
                </a:cubicBezTo>
                <a:cubicBezTo>
                  <a:pt x="442" y="78"/>
                  <a:pt x="442" y="78"/>
                  <a:pt x="442" y="78"/>
                </a:cubicBezTo>
                <a:close/>
                <a:moveTo>
                  <a:pt x="375" y="78"/>
                </a:moveTo>
                <a:cubicBezTo>
                  <a:pt x="375" y="77"/>
                  <a:pt x="375" y="77"/>
                  <a:pt x="375" y="77"/>
                </a:cubicBezTo>
                <a:cubicBezTo>
                  <a:pt x="376" y="76"/>
                  <a:pt x="376" y="76"/>
                  <a:pt x="376" y="76"/>
                </a:cubicBezTo>
                <a:cubicBezTo>
                  <a:pt x="375" y="76"/>
                  <a:pt x="375" y="76"/>
                  <a:pt x="375" y="76"/>
                </a:cubicBezTo>
                <a:cubicBezTo>
                  <a:pt x="374" y="77"/>
                  <a:pt x="374" y="77"/>
                  <a:pt x="374" y="77"/>
                </a:cubicBezTo>
                <a:cubicBezTo>
                  <a:pt x="373" y="77"/>
                  <a:pt x="373" y="77"/>
                  <a:pt x="373" y="77"/>
                </a:cubicBezTo>
                <a:cubicBezTo>
                  <a:pt x="372" y="77"/>
                  <a:pt x="372" y="77"/>
                  <a:pt x="372" y="77"/>
                </a:cubicBezTo>
                <a:cubicBezTo>
                  <a:pt x="371" y="77"/>
                  <a:pt x="371" y="77"/>
                  <a:pt x="371" y="77"/>
                </a:cubicBezTo>
                <a:cubicBezTo>
                  <a:pt x="371" y="78"/>
                  <a:pt x="371" y="78"/>
                  <a:pt x="371" y="78"/>
                </a:cubicBezTo>
                <a:cubicBezTo>
                  <a:pt x="370" y="78"/>
                  <a:pt x="370" y="78"/>
                  <a:pt x="370" y="78"/>
                </a:cubicBezTo>
                <a:cubicBezTo>
                  <a:pt x="369" y="79"/>
                  <a:pt x="369" y="79"/>
                  <a:pt x="369" y="79"/>
                </a:cubicBezTo>
                <a:cubicBezTo>
                  <a:pt x="369" y="79"/>
                  <a:pt x="369" y="79"/>
                  <a:pt x="369" y="79"/>
                </a:cubicBezTo>
                <a:cubicBezTo>
                  <a:pt x="370" y="80"/>
                  <a:pt x="368" y="80"/>
                  <a:pt x="371" y="80"/>
                </a:cubicBezTo>
                <a:cubicBezTo>
                  <a:pt x="372" y="81"/>
                  <a:pt x="372" y="81"/>
                  <a:pt x="372" y="81"/>
                </a:cubicBezTo>
                <a:cubicBezTo>
                  <a:pt x="370" y="81"/>
                  <a:pt x="370" y="81"/>
                  <a:pt x="370" y="81"/>
                </a:cubicBezTo>
                <a:cubicBezTo>
                  <a:pt x="369" y="81"/>
                  <a:pt x="369" y="81"/>
                  <a:pt x="369" y="81"/>
                </a:cubicBezTo>
                <a:cubicBezTo>
                  <a:pt x="369" y="81"/>
                  <a:pt x="369" y="81"/>
                  <a:pt x="369" y="81"/>
                </a:cubicBezTo>
                <a:cubicBezTo>
                  <a:pt x="368" y="82"/>
                  <a:pt x="368" y="82"/>
                  <a:pt x="368" y="82"/>
                </a:cubicBezTo>
                <a:cubicBezTo>
                  <a:pt x="368" y="82"/>
                  <a:pt x="368" y="82"/>
                  <a:pt x="368" y="82"/>
                </a:cubicBezTo>
                <a:cubicBezTo>
                  <a:pt x="367" y="82"/>
                  <a:pt x="367" y="82"/>
                  <a:pt x="367" y="82"/>
                </a:cubicBezTo>
                <a:cubicBezTo>
                  <a:pt x="366" y="81"/>
                  <a:pt x="366" y="81"/>
                  <a:pt x="366" y="81"/>
                </a:cubicBezTo>
                <a:cubicBezTo>
                  <a:pt x="366" y="80"/>
                  <a:pt x="366" y="80"/>
                  <a:pt x="366" y="80"/>
                </a:cubicBezTo>
                <a:cubicBezTo>
                  <a:pt x="365" y="80"/>
                  <a:pt x="365" y="80"/>
                  <a:pt x="365" y="80"/>
                </a:cubicBezTo>
                <a:cubicBezTo>
                  <a:pt x="365" y="79"/>
                  <a:pt x="365" y="79"/>
                  <a:pt x="365" y="79"/>
                </a:cubicBezTo>
                <a:cubicBezTo>
                  <a:pt x="365" y="79"/>
                  <a:pt x="365" y="79"/>
                  <a:pt x="365" y="79"/>
                </a:cubicBezTo>
                <a:cubicBezTo>
                  <a:pt x="365" y="79"/>
                  <a:pt x="365" y="79"/>
                  <a:pt x="365" y="79"/>
                </a:cubicBezTo>
                <a:cubicBezTo>
                  <a:pt x="364" y="79"/>
                  <a:pt x="364" y="79"/>
                  <a:pt x="364" y="79"/>
                </a:cubicBezTo>
                <a:cubicBezTo>
                  <a:pt x="363" y="77"/>
                  <a:pt x="363" y="77"/>
                  <a:pt x="363" y="77"/>
                </a:cubicBezTo>
                <a:cubicBezTo>
                  <a:pt x="361" y="78"/>
                  <a:pt x="362" y="78"/>
                  <a:pt x="361" y="79"/>
                </a:cubicBezTo>
                <a:cubicBezTo>
                  <a:pt x="360" y="80"/>
                  <a:pt x="360" y="78"/>
                  <a:pt x="360" y="81"/>
                </a:cubicBezTo>
                <a:cubicBezTo>
                  <a:pt x="359" y="81"/>
                  <a:pt x="359" y="81"/>
                  <a:pt x="359" y="81"/>
                </a:cubicBezTo>
                <a:cubicBezTo>
                  <a:pt x="359" y="81"/>
                  <a:pt x="359" y="81"/>
                  <a:pt x="359" y="81"/>
                </a:cubicBezTo>
                <a:cubicBezTo>
                  <a:pt x="358" y="82"/>
                  <a:pt x="358" y="82"/>
                  <a:pt x="358" y="82"/>
                </a:cubicBezTo>
                <a:cubicBezTo>
                  <a:pt x="358" y="84"/>
                  <a:pt x="358" y="84"/>
                  <a:pt x="358" y="84"/>
                </a:cubicBezTo>
                <a:cubicBezTo>
                  <a:pt x="357" y="84"/>
                  <a:pt x="357" y="84"/>
                  <a:pt x="357" y="84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7"/>
                  <a:pt x="356" y="87"/>
                  <a:pt x="356" y="87"/>
                </a:cubicBezTo>
                <a:cubicBezTo>
                  <a:pt x="357" y="87"/>
                  <a:pt x="357" y="87"/>
                  <a:pt x="357" y="87"/>
                </a:cubicBezTo>
                <a:cubicBezTo>
                  <a:pt x="358" y="88"/>
                  <a:pt x="358" y="88"/>
                  <a:pt x="358" y="88"/>
                </a:cubicBezTo>
                <a:cubicBezTo>
                  <a:pt x="358" y="89"/>
                  <a:pt x="358" y="89"/>
                  <a:pt x="358" y="89"/>
                </a:cubicBezTo>
                <a:cubicBezTo>
                  <a:pt x="361" y="89"/>
                  <a:pt x="361" y="89"/>
                  <a:pt x="361" y="89"/>
                </a:cubicBezTo>
                <a:cubicBezTo>
                  <a:pt x="361" y="91"/>
                  <a:pt x="362" y="89"/>
                  <a:pt x="362" y="89"/>
                </a:cubicBezTo>
                <a:cubicBezTo>
                  <a:pt x="363" y="88"/>
                  <a:pt x="363" y="88"/>
                  <a:pt x="363" y="88"/>
                </a:cubicBezTo>
                <a:cubicBezTo>
                  <a:pt x="364" y="87"/>
                  <a:pt x="364" y="87"/>
                  <a:pt x="364" y="87"/>
                </a:cubicBezTo>
                <a:cubicBezTo>
                  <a:pt x="365" y="87"/>
                  <a:pt x="365" y="87"/>
                  <a:pt x="365" y="87"/>
                </a:cubicBezTo>
                <a:cubicBezTo>
                  <a:pt x="365" y="87"/>
                  <a:pt x="365" y="87"/>
                  <a:pt x="365" y="87"/>
                </a:cubicBezTo>
                <a:cubicBezTo>
                  <a:pt x="368" y="87"/>
                  <a:pt x="369" y="87"/>
                  <a:pt x="371" y="87"/>
                </a:cubicBezTo>
                <a:cubicBezTo>
                  <a:pt x="372" y="89"/>
                  <a:pt x="372" y="89"/>
                  <a:pt x="372" y="89"/>
                </a:cubicBezTo>
                <a:cubicBezTo>
                  <a:pt x="374" y="89"/>
                  <a:pt x="374" y="89"/>
                  <a:pt x="374" y="89"/>
                </a:cubicBezTo>
                <a:cubicBezTo>
                  <a:pt x="375" y="89"/>
                  <a:pt x="372" y="89"/>
                  <a:pt x="375" y="89"/>
                </a:cubicBezTo>
                <a:cubicBezTo>
                  <a:pt x="378" y="89"/>
                  <a:pt x="376" y="89"/>
                  <a:pt x="377" y="89"/>
                </a:cubicBezTo>
                <a:cubicBezTo>
                  <a:pt x="377" y="89"/>
                  <a:pt x="377" y="89"/>
                  <a:pt x="377" y="89"/>
                </a:cubicBezTo>
                <a:cubicBezTo>
                  <a:pt x="377" y="90"/>
                  <a:pt x="377" y="89"/>
                  <a:pt x="378" y="89"/>
                </a:cubicBezTo>
                <a:cubicBezTo>
                  <a:pt x="379" y="89"/>
                  <a:pt x="378" y="89"/>
                  <a:pt x="379" y="89"/>
                </a:cubicBezTo>
                <a:cubicBezTo>
                  <a:pt x="380" y="89"/>
                  <a:pt x="380" y="89"/>
                  <a:pt x="380" y="89"/>
                </a:cubicBezTo>
                <a:cubicBezTo>
                  <a:pt x="380" y="88"/>
                  <a:pt x="380" y="88"/>
                  <a:pt x="380" y="88"/>
                </a:cubicBezTo>
                <a:cubicBezTo>
                  <a:pt x="381" y="88"/>
                  <a:pt x="381" y="88"/>
                  <a:pt x="381" y="88"/>
                </a:cubicBezTo>
                <a:cubicBezTo>
                  <a:pt x="383" y="88"/>
                  <a:pt x="381" y="87"/>
                  <a:pt x="381" y="87"/>
                </a:cubicBezTo>
                <a:cubicBezTo>
                  <a:pt x="381" y="86"/>
                  <a:pt x="381" y="86"/>
                  <a:pt x="381" y="86"/>
                </a:cubicBezTo>
                <a:cubicBezTo>
                  <a:pt x="380" y="85"/>
                  <a:pt x="380" y="85"/>
                  <a:pt x="380" y="85"/>
                </a:cubicBezTo>
                <a:cubicBezTo>
                  <a:pt x="379" y="84"/>
                  <a:pt x="380" y="85"/>
                  <a:pt x="379" y="84"/>
                </a:cubicBezTo>
                <a:cubicBezTo>
                  <a:pt x="378" y="84"/>
                  <a:pt x="378" y="84"/>
                  <a:pt x="377" y="83"/>
                </a:cubicBezTo>
                <a:cubicBezTo>
                  <a:pt x="376" y="83"/>
                  <a:pt x="376" y="83"/>
                  <a:pt x="376" y="83"/>
                </a:cubicBezTo>
                <a:cubicBezTo>
                  <a:pt x="376" y="83"/>
                  <a:pt x="376" y="82"/>
                  <a:pt x="376" y="82"/>
                </a:cubicBezTo>
                <a:cubicBezTo>
                  <a:pt x="376" y="82"/>
                  <a:pt x="375" y="82"/>
                  <a:pt x="375" y="82"/>
                </a:cubicBezTo>
                <a:cubicBezTo>
                  <a:pt x="375" y="82"/>
                  <a:pt x="375" y="82"/>
                  <a:pt x="374" y="81"/>
                </a:cubicBezTo>
                <a:cubicBezTo>
                  <a:pt x="373" y="81"/>
                  <a:pt x="373" y="81"/>
                  <a:pt x="373" y="81"/>
                </a:cubicBezTo>
                <a:cubicBezTo>
                  <a:pt x="372" y="80"/>
                  <a:pt x="372" y="80"/>
                  <a:pt x="372" y="80"/>
                </a:cubicBezTo>
                <a:cubicBezTo>
                  <a:pt x="374" y="79"/>
                  <a:pt x="374" y="79"/>
                  <a:pt x="375" y="78"/>
                </a:cubicBezTo>
                <a:close/>
                <a:moveTo>
                  <a:pt x="315" y="64"/>
                </a:moveTo>
                <a:cubicBezTo>
                  <a:pt x="315" y="64"/>
                  <a:pt x="315" y="64"/>
                  <a:pt x="315" y="64"/>
                </a:cubicBezTo>
                <a:cubicBezTo>
                  <a:pt x="315" y="64"/>
                  <a:pt x="315" y="64"/>
                  <a:pt x="315" y="64"/>
                </a:cubicBezTo>
                <a:close/>
                <a:moveTo>
                  <a:pt x="504" y="62"/>
                </a:moveTo>
                <a:cubicBezTo>
                  <a:pt x="503" y="62"/>
                  <a:pt x="503" y="62"/>
                  <a:pt x="503" y="62"/>
                </a:cubicBezTo>
                <a:cubicBezTo>
                  <a:pt x="503" y="63"/>
                  <a:pt x="503" y="63"/>
                  <a:pt x="503" y="63"/>
                </a:cubicBezTo>
                <a:cubicBezTo>
                  <a:pt x="502" y="64"/>
                  <a:pt x="502" y="64"/>
                  <a:pt x="502" y="64"/>
                </a:cubicBezTo>
                <a:cubicBezTo>
                  <a:pt x="501" y="64"/>
                  <a:pt x="501" y="64"/>
                  <a:pt x="501" y="64"/>
                </a:cubicBezTo>
                <a:cubicBezTo>
                  <a:pt x="501" y="65"/>
                  <a:pt x="501" y="65"/>
                  <a:pt x="501" y="65"/>
                </a:cubicBezTo>
                <a:cubicBezTo>
                  <a:pt x="499" y="65"/>
                  <a:pt x="499" y="65"/>
                  <a:pt x="499" y="65"/>
                </a:cubicBezTo>
                <a:cubicBezTo>
                  <a:pt x="499" y="65"/>
                  <a:pt x="499" y="65"/>
                  <a:pt x="499" y="65"/>
                </a:cubicBezTo>
                <a:cubicBezTo>
                  <a:pt x="498" y="66"/>
                  <a:pt x="498" y="66"/>
                  <a:pt x="498" y="66"/>
                </a:cubicBezTo>
                <a:cubicBezTo>
                  <a:pt x="498" y="66"/>
                  <a:pt x="498" y="66"/>
                  <a:pt x="498" y="66"/>
                </a:cubicBezTo>
                <a:cubicBezTo>
                  <a:pt x="497" y="67"/>
                  <a:pt x="497" y="67"/>
                  <a:pt x="497" y="67"/>
                </a:cubicBezTo>
                <a:cubicBezTo>
                  <a:pt x="495" y="67"/>
                  <a:pt x="495" y="67"/>
                  <a:pt x="495" y="67"/>
                </a:cubicBezTo>
                <a:cubicBezTo>
                  <a:pt x="496" y="67"/>
                  <a:pt x="496" y="67"/>
                  <a:pt x="496" y="67"/>
                </a:cubicBezTo>
                <a:cubicBezTo>
                  <a:pt x="496" y="66"/>
                  <a:pt x="496" y="66"/>
                  <a:pt x="496" y="66"/>
                </a:cubicBezTo>
                <a:cubicBezTo>
                  <a:pt x="497" y="66"/>
                  <a:pt x="497" y="66"/>
                  <a:pt x="497" y="66"/>
                </a:cubicBezTo>
                <a:cubicBezTo>
                  <a:pt x="498" y="65"/>
                  <a:pt x="498" y="65"/>
                  <a:pt x="498" y="65"/>
                </a:cubicBezTo>
                <a:cubicBezTo>
                  <a:pt x="498" y="65"/>
                  <a:pt x="498" y="65"/>
                  <a:pt x="498" y="65"/>
                </a:cubicBezTo>
                <a:cubicBezTo>
                  <a:pt x="499" y="65"/>
                  <a:pt x="499" y="65"/>
                  <a:pt x="499" y="65"/>
                </a:cubicBezTo>
                <a:cubicBezTo>
                  <a:pt x="499" y="64"/>
                  <a:pt x="499" y="64"/>
                  <a:pt x="499" y="64"/>
                </a:cubicBezTo>
                <a:cubicBezTo>
                  <a:pt x="501" y="64"/>
                  <a:pt x="501" y="64"/>
                  <a:pt x="501" y="64"/>
                </a:cubicBezTo>
                <a:cubicBezTo>
                  <a:pt x="501" y="63"/>
                  <a:pt x="501" y="63"/>
                  <a:pt x="501" y="63"/>
                </a:cubicBezTo>
                <a:cubicBezTo>
                  <a:pt x="502" y="62"/>
                  <a:pt x="502" y="62"/>
                  <a:pt x="502" y="62"/>
                </a:cubicBezTo>
                <a:cubicBezTo>
                  <a:pt x="502" y="62"/>
                  <a:pt x="502" y="62"/>
                  <a:pt x="502" y="62"/>
                </a:cubicBezTo>
                <a:cubicBezTo>
                  <a:pt x="503" y="61"/>
                  <a:pt x="503" y="61"/>
                  <a:pt x="503" y="61"/>
                </a:cubicBezTo>
                <a:cubicBezTo>
                  <a:pt x="503" y="60"/>
                  <a:pt x="503" y="60"/>
                  <a:pt x="503" y="60"/>
                </a:cubicBezTo>
                <a:cubicBezTo>
                  <a:pt x="503" y="59"/>
                  <a:pt x="503" y="59"/>
                  <a:pt x="503" y="59"/>
                </a:cubicBezTo>
                <a:cubicBezTo>
                  <a:pt x="504" y="58"/>
                  <a:pt x="504" y="58"/>
                  <a:pt x="504" y="58"/>
                </a:cubicBezTo>
                <a:cubicBezTo>
                  <a:pt x="505" y="58"/>
                  <a:pt x="504" y="60"/>
                  <a:pt x="504" y="62"/>
                </a:cubicBezTo>
                <a:close/>
                <a:moveTo>
                  <a:pt x="358" y="49"/>
                </a:moveTo>
                <a:cubicBezTo>
                  <a:pt x="358" y="49"/>
                  <a:pt x="358" y="49"/>
                  <a:pt x="358" y="49"/>
                </a:cubicBezTo>
                <a:cubicBezTo>
                  <a:pt x="358" y="49"/>
                  <a:pt x="358" y="49"/>
                  <a:pt x="358" y="49"/>
                </a:cubicBezTo>
                <a:close/>
                <a:moveTo>
                  <a:pt x="364" y="46"/>
                </a:moveTo>
                <a:cubicBezTo>
                  <a:pt x="365" y="47"/>
                  <a:pt x="365" y="47"/>
                  <a:pt x="365" y="47"/>
                </a:cubicBezTo>
                <a:cubicBezTo>
                  <a:pt x="365" y="48"/>
                  <a:pt x="365" y="48"/>
                  <a:pt x="365" y="48"/>
                </a:cubicBezTo>
                <a:cubicBezTo>
                  <a:pt x="365" y="48"/>
                  <a:pt x="366" y="47"/>
                  <a:pt x="364" y="49"/>
                </a:cubicBezTo>
                <a:cubicBezTo>
                  <a:pt x="364" y="49"/>
                  <a:pt x="364" y="49"/>
                  <a:pt x="363" y="49"/>
                </a:cubicBezTo>
                <a:cubicBezTo>
                  <a:pt x="362" y="49"/>
                  <a:pt x="362" y="49"/>
                  <a:pt x="362" y="49"/>
                </a:cubicBezTo>
                <a:cubicBezTo>
                  <a:pt x="362" y="48"/>
                  <a:pt x="362" y="48"/>
                  <a:pt x="362" y="48"/>
                </a:cubicBezTo>
                <a:cubicBezTo>
                  <a:pt x="361" y="47"/>
                  <a:pt x="361" y="48"/>
                  <a:pt x="361" y="46"/>
                </a:cubicBezTo>
                <a:cubicBezTo>
                  <a:pt x="362" y="46"/>
                  <a:pt x="363" y="46"/>
                  <a:pt x="364" y="46"/>
                </a:cubicBezTo>
                <a:close/>
                <a:moveTo>
                  <a:pt x="369" y="45"/>
                </a:moveTo>
                <a:cubicBezTo>
                  <a:pt x="370" y="45"/>
                  <a:pt x="370" y="45"/>
                  <a:pt x="370" y="45"/>
                </a:cubicBezTo>
                <a:cubicBezTo>
                  <a:pt x="371" y="45"/>
                  <a:pt x="371" y="45"/>
                  <a:pt x="371" y="45"/>
                </a:cubicBezTo>
                <a:cubicBezTo>
                  <a:pt x="371" y="45"/>
                  <a:pt x="371" y="45"/>
                  <a:pt x="371" y="45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69" y="46"/>
                  <a:pt x="369" y="46"/>
                  <a:pt x="369" y="46"/>
                </a:cubicBezTo>
                <a:cubicBezTo>
                  <a:pt x="369" y="45"/>
                  <a:pt x="369" y="45"/>
                  <a:pt x="369" y="45"/>
                </a:cubicBezTo>
                <a:cubicBezTo>
                  <a:pt x="368" y="44"/>
                  <a:pt x="368" y="44"/>
                  <a:pt x="368" y="44"/>
                </a:cubicBezTo>
                <a:cubicBezTo>
                  <a:pt x="369" y="45"/>
                  <a:pt x="369" y="45"/>
                  <a:pt x="369" y="45"/>
                </a:cubicBezTo>
                <a:close/>
                <a:moveTo>
                  <a:pt x="349" y="39"/>
                </a:moveTo>
                <a:cubicBezTo>
                  <a:pt x="348" y="41"/>
                  <a:pt x="348" y="41"/>
                  <a:pt x="348" y="41"/>
                </a:cubicBezTo>
                <a:cubicBezTo>
                  <a:pt x="346" y="42"/>
                  <a:pt x="346" y="42"/>
                  <a:pt x="346" y="42"/>
                </a:cubicBezTo>
                <a:cubicBezTo>
                  <a:pt x="343" y="44"/>
                  <a:pt x="343" y="44"/>
                  <a:pt x="343" y="44"/>
                </a:cubicBezTo>
                <a:cubicBezTo>
                  <a:pt x="344" y="44"/>
                  <a:pt x="344" y="44"/>
                  <a:pt x="344" y="45"/>
                </a:cubicBezTo>
                <a:cubicBezTo>
                  <a:pt x="344" y="45"/>
                  <a:pt x="346" y="46"/>
                  <a:pt x="344" y="46"/>
                </a:cubicBezTo>
                <a:cubicBezTo>
                  <a:pt x="344" y="48"/>
                  <a:pt x="344" y="48"/>
                  <a:pt x="344" y="48"/>
                </a:cubicBezTo>
                <a:cubicBezTo>
                  <a:pt x="346" y="48"/>
                  <a:pt x="346" y="49"/>
                  <a:pt x="347" y="49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0" y="49"/>
                  <a:pt x="350" y="49"/>
                  <a:pt x="350" y="49"/>
                </a:cubicBezTo>
                <a:cubicBezTo>
                  <a:pt x="352" y="49"/>
                  <a:pt x="352" y="49"/>
                  <a:pt x="352" y="49"/>
                </a:cubicBezTo>
                <a:cubicBezTo>
                  <a:pt x="353" y="48"/>
                  <a:pt x="353" y="48"/>
                  <a:pt x="353" y="48"/>
                </a:cubicBezTo>
                <a:cubicBezTo>
                  <a:pt x="357" y="48"/>
                  <a:pt x="357" y="48"/>
                  <a:pt x="357" y="48"/>
                </a:cubicBezTo>
                <a:cubicBezTo>
                  <a:pt x="358" y="48"/>
                  <a:pt x="358" y="48"/>
                  <a:pt x="358" y="48"/>
                </a:cubicBezTo>
                <a:cubicBezTo>
                  <a:pt x="358" y="49"/>
                  <a:pt x="358" y="49"/>
                  <a:pt x="358" y="49"/>
                </a:cubicBezTo>
                <a:cubicBezTo>
                  <a:pt x="356" y="49"/>
                  <a:pt x="356" y="49"/>
                  <a:pt x="356" y="49"/>
                </a:cubicBezTo>
                <a:cubicBezTo>
                  <a:pt x="356" y="50"/>
                  <a:pt x="356" y="50"/>
                  <a:pt x="356" y="50"/>
                </a:cubicBezTo>
                <a:cubicBezTo>
                  <a:pt x="354" y="50"/>
                  <a:pt x="354" y="50"/>
                  <a:pt x="354" y="50"/>
                </a:cubicBezTo>
                <a:cubicBezTo>
                  <a:pt x="353" y="49"/>
                  <a:pt x="353" y="49"/>
                  <a:pt x="353" y="49"/>
                </a:cubicBezTo>
                <a:cubicBezTo>
                  <a:pt x="352" y="49"/>
                  <a:pt x="352" y="49"/>
                  <a:pt x="352" y="49"/>
                </a:cubicBezTo>
                <a:cubicBezTo>
                  <a:pt x="351" y="50"/>
                  <a:pt x="351" y="50"/>
                  <a:pt x="351" y="50"/>
                </a:cubicBezTo>
                <a:cubicBezTo>
                  <a:pt x="349" y="50"/>
                  <a:pt x="349" y="50"/>
                  <a:pt x="349" y="50"/>
                </a:cubicBezTo>
                <a:cubicBezTo>
                  <a:pt x="349" y="51"/>
                  <a:pt x="349" y="51"/>
                  <a:pt x="349" y="51"/>
                </a:cubicBezTo>
                <a:cubicBezTo>
                  <a:pt x="348" y="52"/>
                  <a:pt x="348" y="52"/>
                  <a:pt x="348" y="52"/>
                </a:cubicBezTo>
                <a:cubicBezTo>
                  <a:pt x="349" y="53"/>
                  <a:pt x="349" y="53"/>
                  <a:pt x="349" y="53"/>
                </a:cubicBezTo>
                <a:cubicBezTo>
                  <a:pt x="349" y="53"/>
                  <a:pt x="349" y="53"/>
                  <a:pt x="349" y="53"/>
                </a:cubicBezTo>
                <a:cubicBezTo>
                  <a:pt x="349" y="53"/>
                  <a:pt x="351" y="54"/>
                  <a:pt x="349" y="54"/>
                </a:cubicBezTo>
                <a:cubicBezTo>
                  <a:pt x="349" y="55"/>
                  <a:pt x="349" y="55"/>
                  <a:pt x="349" y="55"/>
                </a:cubicBezTo>
                <a:cubicBezTo>
                  <a:pt x="348" y="55"/>
                  <a:pt x="348" y="55"/>
                  <a:pt x="348" y="55"/>
                </a:cubicBezTo>
                <a:cubicBezTo>
                  <a:pt x="347" y="54"/>
                  <a:pt x="347" y="54"/>
                  <a:pt x="347" y="54"/>
                </a:cubicBezTo>
                <a:cubicBezTo>
                  <a:pt x="346" y="54"/>
                  <a:pt x="346" y="54"/>
                  <a:pt x="346" y="54"/>
                </a:cubicBezTo>
                <a:cubicBezTo>
                  <a:pt x="345" y="54"/>
                  <a:pt x="345" y="54"/>
                  <a:pt x="345" y="54"/>
                </a:cubicBezTo>
                <a:cubicBezTo>
                  <a:pt x="345" y="55"/>
                  <a:pt x="345" y="55"/>
                  <a:pt x="345" y="55"/>
                </a:cubicBezTo>
                <a:cubicBezTo>
                  <a:pt x="343" y="56"/>
                  <a:pt x="343" y="56"/>
                  <a:pt x="343" y="56"/>
                </a:cubicBezTo>
                <a:cubicBezTo>
                  <a:pt x="343" y="58"/>
                  <a:pt x="343" y="58"/>
                  <a:pt x="343" y="58"/>
                </a:cubicBezTo>
                <a:cubicBezTo>
                  <a:pt x="344" y="59"/>
                  <a:pt x="344" y="56"/>
                  <a:pt x="344" y="60"/>
                </a:cubicBezTo>
                <a:cubicBezTo>
                  <a:pt x="342" y="60"/>
                  <a:pt x="342" y="60"/>
                  <a:pt x="342" y="60"/>
                </a:cubicBezTo>
                <a:cubicBezTo>
                  <a:pt x="342" y="60"/>
                  <a:pt x="342" y="60"/>
                  <a:pt x="342" y="60"/>
                </a:cubicBezTo>
                <a:cubicBezTo>
                  <a:pt x="341" y="61"/>
                  <a:pt x="341" y="61"/>
                  <a:pt x="341" y="61"/>
                </a:cubicBezTo>
                <a:cubicBezTo>
                  <a:pt x="340" y="61"/>
                  <a:pt x="340" y="61"/>
                  <a:pt x="340" y="61"/>
                </a:cubicBezTo>
                <a:cubicBezTo>
                  <a:pt x="338" y="60"/>
                  <a:pt x="339" y="60"/>
                  <a:pt x="337" y="60"/>
                </a:cubicBezTo>
                <a:cubicBezTo>
                  <a:pt x="336" y="60"/>
                  <a:pt x="336" y="60"/>
                  <a:pt x="336" y="60"/>
                </a:cubicBezTo>
                <a:cubicBezTo>
                  <a:pt x="335" y="61"/>
                  <a:pt x="335" y="61"/>
                  <a:pt x="335" y="61"/>
                </a:cubicBezTo>
                <a:cubicBezTo>
                  <a:pt x="334" y="61"/>
                  <a:pt x="334" y="61"/>
                  <a:pt x="334" y="61"/>
                </a:cubicBezTo>
                <a:cubicBezTo>
                  <a:pt x="333" y="61"/>
                  <a:pt x="333" y="61"/>
                  <a:pt x="333" y="61"/>
                </a:cubicBezTo>
                <a:cubicBezTo>
                  <a:pt x="332" y="61"/>
                  <a:pt x="332" y="61"/>
                  <a:pt x="332" y="61"/>
                </a:cubicBezTo>
                <a:cubicBezTo>
                  <a:pt x="331" y="62"/>
                  <a:pt x="331" y="62"/>
                  <a:pt x="331" y="62"/>
                </a:cubicBezTo>
                <a:cubicBezTo>
                  <a:pt x="331" y="62"/>
                  <a:pt x="331" y="62"/>
                  <a:pt x="331" y="62"/>
                </a:cubicBezTo>
                <a:cubicBezTo>
                  <a:pt x="331" y="62"/>
                  <a:pt x="330" y="61"/>
                  <a:pt x="330" y="61"/>
                </a:cubicBezTo>
                <a:cubicBezTo>
                  <a:pt x="328" y="60"/>
                  <a:pt x="332" y="62"/>
                  <a:pt x="329" y="61"/>
                </a:cubicBezTo>
                <a:cubicBezTo>
                  <a:pt x="328" y="61"/>
                  <a:pt x="328" y="61"/>
                  <a:pt x="328" y="61"/>
                </a:cubicBezTo>
                <a:cubicBezTo>
                  <a:pt x="327" y="61"/>
                  <a:pt x="327" y="61"/>
                  <a:pt x="327" y="61"/>
                </a:cubicBezTo>
                <a:cubicBezTo>
                  <a:pt x="327" y="60"/>
                  <a:pt x="327" y="60"/>
                  <a:pt x="327" y="60"/>
                </a:cubicBezTo>
                <a:cubicBezTo>
                  <a:pt x="326" y="60"/>
                  <a:pt x="326" y="60"/>
                  <a:pt x="326" y="60"/>
                </a:cubicBezTo>
                <a:cubicBezTo>
                  <a:pt x="326" y="61"/>
                  <a:pt x="327" y="63"/>
                  <a:pt x="326" y="61"/>
                </a:cubicBezTo>
                <a:cubicBezTo>
                  <a:pt x="326" y="61"/>
                  <a:pt x="326" y="61"/>
                  <a:pt x="326" y="61"/>
                </a:cubicBezTo>
                <a:cubicBezTo>
                  <a:pt x="324" y="61"/>
                  <a:pt x="324" y="61"/>
                  <a:pt x="324" y="61"/>
                </a:cubicBezTo>
                <a:cubicBezTo>
                  <a:pt x="323" y="60"/>
                  <a:pt x="323" y="60"/>
                  <a:pt x="323" y="60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5" y="60"/>
                  <a:pt x="325" y="60"/>
                  <a:pt x="325" y="60"/>
                </a:cubicBezTo>
                <a:cubicBezTo>
                  <a:pt x="326" y="60"/>
                  <a:pt x="326" y="60"/>
                  <a:pt x="326" y="60"/>
                </a:cubicBezTo>
                <a:cubicBezTo>
                  <a:pt x="326" y="60"/>
                  <a:pt x="326" y="60"/>
                  <a:pt x="326" y="60"/>
                </a:cubicBezTo>
                <a:cubicBezTo>
                  <a:pt x="326" y="59"/>
                  <a:pt x="326" y="59"/>
                  <a:pt x="326" y="59"/>
                </a:cubicBezTo>
                <a:cubicBezTo>
                  <a:pt x="327" y="60"/>
                  <a:pt x="327" y="60"/>
                  <a:pt x="327" y="60"/>
                </a:cubicBezTo>
                <a:cubicBezTo>
                  <a:pt x="328" y="60"/>
                  <a:pt x="328" y="60"/>
                  <a:pt x="328" y="60"/>
                </a:cubicBezTo>
                <a:cubicBezTo>
                  <a:pt x="328" y="59"/>
                  <a:pt x="328" y="59"/>
                  <a:pt x="328" y="59"/>
                </a:cubicBezTo>
                <a:cubicBezTo>
                  <a:pt x="329" y="59"/>
                  <a:pt x="329" y="59"/>
                  <a:pt x="329" y="59"/>
                </a:cubicBezTo>
                <a:cubicBezTo>
                  <a:pt x="330" y="59"/>
                  <a:pt x="330" y="59"/>
                  <a:pt x="330" y="59"/>
                </a:cubicBezTo>
                <a:cubicBezTo>
                  <a:pt x="331" y="59"/>
                  <a:pt x="331" y="59"/>
                  <a:pt x="331" y="59"/>
                </a:cubicBezTo>
                <a:cubicBezTo>
                  <a:pt x="332" y="58"/>
                  <a:pt x="332" y="58"/>
                  <a:pt x="332" y="57"/>
                </a:cubicBezTo>
                <a:cubicBezTo>
                  <a:pt x="334" y="57"/>
                  <a:pt x="334" y="57"/>
                  <a:pt x="334" y="57"/>
                </a:cubicBezTo>
                <a:cubicBezTo>
                  <a:pt x="335" y="57"/>
                  <a:pt x="335" y="57"/>
                  <a:pt x="335" y="57"/>
                </a:cubicBezTo>
                <a:cubicBezTo>
                  <a:pt x="336" y="53"/>
                  <a:pt x="336" y="53"/>
                  <a:pt x="336" y="53"/>
                </a:cubicBezTo>
                <a:cubicBezTo>
                  <a:pt x="336" y="53"/>
                  <a:pt x="336" y="53"/>
                  <a:pt x="336" y="53"/>
                </a:cubicBezTo>
                <a:cubicBezTo>
                  <a:pt x="336" y="52"/>
                  <a:pt x="336" y="52"/>
                  <a:pt x="336" y="52"/>
                </a:cubicBezTo>
                <a:cubicBezTo>
                  <a:pt x="337" y="52"/>
                  <a:pt x="337" y="52"/>
                  <a:pt x="337" y="52"/>
                </a:cubicBezTo>
                <a:cubicBezTo>
                  <a:pt x="337" y="52"/>
                  <a:pt x="337" y="52"/>
                  <a:pt x="337" y="52"/>
                </a:cubicBezTo>
                <a:cubicBezTo>
                  <a:pt x="337" y="52"/>
                  <a:pt x="338" y="52"/>
                  <a:pt x="338" y="52"/>
                </a:cubicBezTo>
                <a:cubicBezTo>
                  <a:pt x="340" y="50"/>
                  <a:pt x="340" y="50"/>
                  <a:pt x="340" y="50"/>
                </a:cubicBezTo>
                <a:cubicBezTo>
                  <a:pt x="339" y="49"/>
                  <a:pt x="340" y="49"/>
                  <a:pt x="339" y="48"/>
                </a:cubicBezTo>
                <a:cubicBezTo>
                  <a:pt x="338" y="48"/>
                  <a:pt x="339" y="48"/>
                  <a:pt x="337" y="48"/>
                </a:cubicBezTo>
                <a:cubicBezTo>
                  <a:pt x="337" y="47"/>
                  <a:pt x="337" y="47"/>
                  <a:pt x="337" y="47"/>
                </a:cubicBezTo>
                <a:cubicBezTo>
                  <a:pt x="337" y="46"/>
                  <a:pt x="337" y="46"/>
                  <a:pt x="337" y="46"/>
                </a:cubicBezTo>
                <a:cubicBezTo>
                  <a:pt x="337" y="45"/>
                  <a:pt x="337" y="45"/>
                  <a:pt x="337" y="45"/>
                </a:cubicBezTo>
                <a:cubicBezTo>
                  <a:pt x="337" y="44"/>
                  <a:pt x="337" y="44"/>
                  <a:pt x="337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40" y="42"/>
                  <a:pt x="340" y="42"/>
                  <a:pt x="340" y="42"/>
                </a:cubicBezTo>
                <a:cubicBezTo>
                  <a:pt x="340" y="42"/>
                  <a:pt x="340" y="42"/>
                  <a:pt x="340" y="42"/>
                </a:cubicBezTo>
                <a:cubicBezTo>
                  <a:pt x="341" y="42"/>
                  <a:pt x="341" y="42"/>
                  <a:pt x="341" y="42"/>
                </a:cubicBezTo>
                <a:cubicBezTo>
                  <a:pt x="342" y="42"/>
                  <a:pt x="342" y="42"/>
                  <a:pt x="342" y="42"/>
                </a:cubicBezTo>
                <a:cubicBezTo>
                  <a:pt x="343" y="41"/>
                  <a:pt x="343" y="41"/>
                  <a:pt x="343" y="41"/>
                </a:cubicBezTo>
                <a:cubicBezTo>
                  <a:pt x="343" y="41"/>
                  <a:pt x="343" y="41"/>
                  <a:pt x="343" y="41"/>
                </a:cubicBezTo>
                <a:cubicBezTo>
                  <a:pt x="344" y="40"/>
                  <a:pt x="344" y="40"/>
                  <a:pt x="345" y="39"/>
                </a:cubicBezTo>
                <a:cubicBezTo>
                  <a:pt x="345" y="39"/>
                  <a:pt x="345" y="39"/>
                  <a:pt x="345" y="39"/>
                </a:cubicBezTo>
                <a:cubicBezTo>
                  <a:pt x="345" y="38"/>
                  <a:pt x="345" y="38"/>
                  <a:pt x="345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6" y="37"/>
                  <a:pt x="346" y="37"/>
                  <a:pt x="346" y="37"/>
                </a:cubicBezTo>
                <a:cubicBezTo>
                  <a:pt x="350" y="37"/>
                  <a:pt x="350" y="37"/>
                  <a:pt x="350" y="37"/>
                </a:cubicBezTo>
                <a:cubicBezTo>
                  <a:pt x="350" y="38"/>
                  <a:pt x="350" y="38"/>
                  <a:pt x="350" y="38"/>
                </a:cubicBezTo>
                <a:cubicBezTo>
                  <a:pt x="351" y="38"/>
                  <a:pt x="351" y="38"/>
                  <a:pt x="351" y="38"/>
                </a:cubicBezTo>
                <a:cubicBezTo>
                  <a:pt x="352" y="39"/>
                  <a:pt x="352" y="39"/>
                  <a:pt x="352" y="39"/>
                </a:cubicBezTo>
                <a:cubicBezTo>
                  <a:pt x="350" y="39"/>
                  <a:pt x="350" y="39"/>
                  <a:pt x="350" y="39"/>
                </a:cubicBezTo>
                <a:cubicBezTo>
                  <a:pt x="349" y="39"/>
                  <a:pt x="349" y="39"/>
                  <a:pt x="349" y="39"/>
                </a:cubicBezTo>
                <a:close/>
                <a:moveTo>
                  <a:pt x="365" y="34"/>
                </a:moveTo>
                <a:cubicBezTo>
                  <a:pt x="365" y="35"/>
                  <a:pt x="365" y="35"/>
                  <a:pt x="365" y="35"/>
                </a:cubicBezTo>
                <a:cubicBezTo>
                  <a:pt x="366" y="35"/>
                  <a:pt x="366" y="35"/>
                  <a:pt x="366" y="35"/>
                </a:cubicBezTo>
                <a:cubicBezTo>
                  <a:pt x="366" y="35"/>
                  <a:pt x="366" y="35"/>
                  <a:pt x="366" y="35"/>
                </a:cubicBezTo>
                <a:cubicBezTo>
                  <a:pt x="365" y="35"/>
                  <a:pt x="365" y="35"/>
                  <a:pt x="365" y="35"/>
                </a:cubicBezTo>
                <a:cubicBezTo>
                  <a:pt x="365" y="35"/>
                  <a:pt x="365" y="35"/>
                  <a:pt x="365" y="35"/>
                </a:cubicBezTo>
                <a:cubicBezTo>
                  <a:pt x="365" y="34"/>
                  <a:pt x="365" y="34"/>
                  <a:pt x="365" y="34"/>
                </a:cubicBezTo>
                <a:close/>
                <a:moveTo>
                  <a:pt x="447" y="31"/>
                </a:moveTo>
                <a:cubicBezTo>
                  <a:pt x="447" y="32"/>
                  <a:pt x="447" y="32"/>
                  <a:pt x="447" y="32"/>
                </a:cubicBezTo>
                <a:cubicBezTo>
                  <a:pt x="445" y="31"/>
                  <a:pt x="445" y="31"/>
                  <a:pt x="445" y="31"/>
                </a:cubicBezTo>
                <a:cubicBezTo>
                  <a:pt x="447" y="31"/>
                  <a:pt x="447" y="31"/>
                  <a:pt x="447" y="31"/>
                </a:cubicBezTo>
                <a:close/>
                <a:moveTo>
                  <a:pt x="455" y="26"/>
                </a:moveTo>
                <a:cubicBezTo>
                  <a:pt x="455" y="26"/>
                  <a:pt x="455" y="26"/>
                  <a:pt x="455" y="26"/>
                </a:cubicBezTo>
                <a:cubicBezTo>
                  <a:pt x="456" y="26"/>
                  <a:pt x="457" y="24"/>
                  <a:pt x="457" y="26"/>
                </a:cubicBezTo>
                <a:cubicBezTo>
                  <a:pt x="457" y="26"/>
                  <a:pt x="457" y="26"/>
                  <a:pt x="457" y="26"/>
                </a:cubicBezTo>
                <a:cubicBezTo>
                  <a:pt x="457" y="27"/>
                  <a:pt x="457" y="27"/>
                  <a:pt x="457" y="27"/>
                </a:cubicBezTo>
                <a:cubicBezTo>
                  <a:pt x="457" y="27"/>
                  <a:pt x="457" y="27"/>
                  <a:pt x="457" y="27"/>
                </a:cubicBezTo>
                <a:cubicBezTo>
                  <a:pt x="456" y="27"/>
                  <a:pt x="456" y="27"/>
                  <a:pt x="456" y="27"/>
                </a:cubicBezTo>
                <a:cubicBezTo>
                  <a:pt x="455" y="27"/>
                  <a:pt x="455" y="27"/>
                  <a:pt x="455" y="27"/>
                </a:cubicBezTo>
                <a:cubicBezTo>
                  <a:pt x="455" y="26"/>
                  <a:pt x="455" y="26"/>
                  <a:pt x="455" y="26"/>
                </a:cubicBezTo>
                <a:close/>
                <a:moveTo>
                  <a:pt x="446" y="25"/>
                </a:moveTo>
                <a:cubicBezTo>
                  <a:pt x="447" y="25"/>
                  <a:pt x="447" y="25"/>
                  <a:pt x="447" y="25"/>
                </a:cubicBezTo>
                <a:cubicBezTo>
                  <a:pt x="447" y="26"/>
                  <a:pt x="447" y="26"/>
                  <a:pt x="447" y="26"/>
                </a:cubicBezTo>
                <a:cubicBezTo>
                  <a:pt x="446" y="26"/>
                  <a:pt x="446" y="26"/>
                  <a:pt x="446" y="26"/>
                </a:cubicBezTo>
                <a:cubicBezTo>
                  <a:pt x="446" y="25"/>
                  <a:pt x="446" y="25"/>
                  <a:pt x="446" y="25"/>
                </a:cubicBezTo>
                <a:close/>
                <a:moveTo>
                  <a:pt x="491" y="13"/>
                </a:moveTo>
                <a:cubicBezTo>
                  <a:pt x="490" y="13"/>
                  <a:pt x="490" y="13"/>
                  <a:pt x="490" y="13"/>
                </a:cubicBezTo>
                <a:cubicBezTo>
                  <a:pt x="489" y="13"/>
                  <a:pt x="489" y="13"/>
                  <a:pt x="489" y="13"/>
                </a:cubicBezTo>
                <a:cubicBezTo>
                  <a:pt x="489" y="14"/>
                  <a:pt x="489" y="14"/>
                  <a:pt x="489" y="14"/>
                </a:cubicBezTo>
                <a:cubicBezTo>
                  <a:pt x="485" y="14"/>
                  <a:pt x="485" y="14"/>
                  <a:pt x="485" y="14"/>
                </a:cubicBezTo>
                <a:cubicBezTo>
                  <a:pt x="484" y="15"/>
                  <a:pt x="484" y="15"/>
                  <a:pt x="484" y="15"/>
                </a:cubicBezTo>
                <a:cubicBezTo>
                  <a:pt x="483" y="15"/>
                  <a:pt x="483" y="15"/>
                  <a:pt x="483" y="15"/>
                </a:cubicBezTo>
                <a:cubicBezTo>
                  <a:pt x="482" y="16"/>
                  <a:pt x="482" y="16"/>
                  <a:pt x="482" y="16"/>
                </a:cubicBezTo>
                <a:cubicBezTo>
                  <a:pt x="481" y="16"/>
                  <a:pt x="481" y="16"/>
                  <a:pt x="481" y="16"/>
                </a:cubicBezTo>
                <a:cubicBezTo>
                  <a:pt x="480" y="15"/>
                  <a:pt x="480" y="15"/>
                  <a:pt x="479" y="15"/>
                </a:cubicBezTo>
                <a:cubicBezTo>
                  <a:pt x="476" y="15"/>
                  <a:pt x="476" y="15"/>
                  <a:pt x="476" y="15"/>
                </a:cubicBezTo>
                <a:cubicBezTo>
                  <a:pt x="474" y="16"/>
                  <a:pt x="474" y="16"/>
                  <a:pt x="474" y="16"/>
                </a:cubicBezTo>
                <a:cubicBezTo>
                  <a:pt x="473" y="16"/>
                  <a:pt x="473" y="16"/>
                  <a:pt x="473" y="16"/>
                </a:cubicBezTo>
                <a:cubicBezTo>
                  <a:pt x="473" y="16"/>
                  <a:pt x="473" y="16"/>
                  <a:pt x="473" y="16"/>
                </a:cubicBezTo>
                <a:cubicBezTo>
                  <a:pt x="472" y="16"/>
                  <a:pt x="472" y="16"/>
                  <a:pt x="472" y="16"/>
                </a:cubicBezTo>
                <a:cubicBezTo>
                  <a:pt x="471" y="16"/>
                  <a:pt x="471" y="16"/>
                  <a:pt x="471" y="16"/>
                </a:cubicBezTo>
                <a:cubicBezTo>
                  <a:pt x="468" y="16"/>
                  <a:pt x="468" y="16"/>
                  <a:pt x="468" y="16"/>
                </a:cubicBezTo>
                <a:cubicBezTo>
                  <a:pt x="468" y="16"/>
                  <a:pt x="468" y="16"/>
                  <a:pt x="468" y="16"/>
                </a:cubicBezTo>
                <a:cubicBezTo>
                  <a:pt x="467" y="16"/>
                  <a:pt x="467" y="16"/>
                  <a:pt x="467" y="16"/>
                </a:cubicBezTo>
                <a:cubicBezTo>
                  <a:pt x="467" y="17"/>
                  <a:pt x="467" y="17"/>
                  <a:pt x="467" y="17"/>
                </a:cubicBezTo>
                <a:cubicBezTo>
                  <a:pt x="466" y="17"/>
                  <a:pt x="466" y="17"/>
                  <a:pt x="466" y="17"/>
                </a:cubicBezTo>
                <a:cubicBezTo>
                  <a:pt x="465" y="17"/>
                  <a:pt x="466" y="17"/>
                  <a:pt x="464" y="17"/>
                </a:cubicBezTo>
                <a:cubicBezTo>
                  <a:pt x="464" y="18"/>
                  <a:pt x="463" y="18"/>
                  <a:pt x="463" y="18"/>
                </a:cubicBezTo>
                <a:cubicBezTo>
                  <a:pt x="460" y="18"/>
                  <a:pt x="462" y="18"/>
                  <a:pt x="461" y="19"/>
                </a:cubicBezTo>
                <a:cubicBezTo>
                  <a:pt x="462" y="19"/>
                  <a:pt x="462" y="19"/>
                  <a:pt x="462" y="19"/>
                </a:cubicBezTo>
                <a:cubicBezTo>
                  <a:pt x="461" y="20"/>
                  <a:pt x="461" y="20"/>
                  <a:pt x="461" y="20"/>
                </a:cubicBezTo>
                <a:cubicBezTo>
                  <a:pt x="460" y="21"/>
                  <a:pt x="460" y="20"/>
                  <a:pt x="458" y="20"/>
                </a:cubicBezTo>
                <a:cubicBezTo>
                  <a:pt x="457" y="20"/>
                  <a:pt x="456" y="20"/>
                  <a:pt x="455" y="20"/>
                </a:cubicBezTo>
                <a:cubicBezTo>
                  <a:pt x="455" y="20"/>
                  <a:pt x="453" y="20"/>
                  <a:pt x="453" y="20"/>
                </a:cubicBezTo>
                <a:cubicBezTo>
                  <a:pt x="452" y="21"/>
                  <a:pt x="453" y="20"/>
                  <a:pt x="452" y="21"/>
                </a:cubicBezTo>
                <a:cubicBezTo>
                  <a:pt x="453" y="23"/>
                  <a:pt x="453" y="23"/>
                  <a:pt x="453" y="23"/>
                </a:cubicBezTo>
                <a:cubicBezTo>
                  <a:pt x="456" y="23"/>
                  <a:pt x="454" y="23"/>
                  <a:pt x="455" y="24"/>
                </a:cubicBezTo>
                <a:cubicBezTo>
                  <a:pt x="455" y="25"/>
                  <a:pt x="455" y="25"/>
                  <a:pt x="455" y="25"/>
                </a:cubicBezTo>
                <a:cubicBezTo>
                  <a:pt x="454" y="24"/>
                  <a:pt x="454" y="24"/>
                  <a:pt x="454" y="24"/>
                </a:cubicBezTo>
                <a:cubicBezTo>
                  <a:pt x="452" y="24"/>
                  <a:pt x="452" y="24"/>
                  <a:pt x="452" y="24"/>
                </a:cubicBezTo>
                <a:cubicBezTo>
                  <a:pt x="452" y="23"/>
                  <a:pt x="452" y="23"/>
                  <a:pt x="452" y="23"/>
                </a:cubicBezTo>
                <a:cubicBezTo>
                  <a:pt x="450" y="23"/>
                  <a:pt x="450" y="23"/>
                  <a:pt x="450" y="23"/>
                </a:cubicBezTo>
                <a:cubicBezTo>
                  <a:pt x="449" y="23"/>
                  <a:pt x="450" y="24"/>
                  <a:pt x="450" y="22"/>
                </a:cubicBezTo>
                <a:cubicBezTo>
                  <a:pt x="449" y="22"/>
                  <a:pt x="449" y="22"/>
                  <a:pt x="449" y="22"/>
                </a:cubicBezTo>
                <a:cubicBezTo>
                  <a:pt x="449" y="22"/>
                  <a:pt x="449" y="22"/>
                  <a:pt x="449" y="22"/>
                </a:cubicBezTo>
                <a:cubicBezTo>
                  <a:pt x="449" y="23"/>
                  <a:pt x="449" y="23"/>
                  <a:pt x="449" y="23"/>
                </a:cubicBezTo>
                <a:cubicBezTo>
                  <a:pt x="449" y="23"/>
                  <a:pt x="448" y="25"/>
                  <a:pt x="448" y="23"/>
                </a:cubicBezTo>
                <a:cubicBezTo>
                  <a:pt x="446" y="23"/>
                  <a:pt x="446" y="23"/>
                  <a:pt x="446" y="23"/>
                </a:cubicBezTo>
                <a:cubicBezTo>
                  <a:pt x="446" y="23"/>
                  <a:pt x="446" y="23"/>
                  <a:pt x="446" y="23"/>
                </a:cubicBezTo>
                <a:cubicBezTo>
                  <a:pt x="446" y="24"/>
                  <a:pt x="446" y="24"/>
                  <a:pt x="446" y="24"/>
                </a:cubicBezTo>
                <a:cubicBezTo>
                  <a:pt x="445" y="24"/>
                  <a:pt x="445" y="24"/>
                  <a:pt x="445" y="24"/>
                </a:cubicBezTo>
                <a:cubicBezTo>
                  <a:pt x="444" y="24"/>
                  <a:pt x="444" y="24"/>
                  <a:pt x="444" y="24"/>
                </a:cubicBezTo>
                <a:cubicBezTo>
                  <a:pt x="444" y="25"/>
                  <a:pt x="444" y="25"/>
                  <a:pt x="444" y="25"/>
                </a:cubicBezTo>
                <a:cubicBezTo>
                  <a:pt x="444" y="25"/>
                  <a:pt x="444" y="25"/>
                  <a:pt x="444" y="25"/>
                </a:cubicBezTo>
                <a:cubicBezTo>
                  <a:pt x="444" y="25"/>
                  <a:pt x="444" y="25"/>
                  <a:pt x="444" y="25"/>
                </a:cubicBezTo>
                <a:cubicBezTo>
                  <a:pt x="442" y="25"/>
                  <a:pt x="442" y="25"/>
                  <a:pt x="442" y="25"/>
                </a:cubicBezTo>
                <a:cubicBezTo>
                  <a:pt x="442" y="24"/>
                  <a:pt x="442" y="24"/>
                  <a:pt x="442" y="24"/>
                </a:cubicBezTo>
                <a:cubicBezTo>
                  <a:pt x="443" y="23"/>
                  <a:pt x="443" y="23"/>
                  <a:pt x="443" y="23"/>
                </a:cubicBezTo>
                <a:cubicBezTo>
                  <a:pt x="442" y="22"/>
                  <a:pt x="442" y="22"/>
                  <a:pt x="442" y="22"/>
                </a:cubicBezTo>
                <a:cubicBezTo>
                  <a:pt x="441" y="23"/>
                  <a:pt x="441" y="23"/>
                  <a:pt x="441" y="23"/>
                </a:cubicBezTo>
                <a:cubicBezTo>
                  <a:pt x="441" y="23"/>
                  <a:pt x="441" y="23"/>
                  <a:pt x="441" y="23"/>
                </a:cubicBezTo>
                <a:cubicBezTo>
                  <a:pt x="440" y="24"/>
                  <a:pt x="440" y="24"/>
                  <a:pt x="440" y="24"/>
                </a:cubicBezTo>
                <a:cubicBezTo>
                  <a:pt x="439" y="24"/>
                  <a:pt x="439" y="24"/>
                  <a:pt x="439" y="24"/>
                </a:cubicBezTo>
                <a:cubicBezTo>
                  <a:pt x="438" y="25"/>
                  <a:pt x="438" y="25"/>
                  <a:pt x="438" y="25"/>
                </a:cubicBezTo>
                <a:cubicBezTo>
                  <a:pt x="440" y="27"/>
                  <a:pt x="440" y="27"/>
                  <a:pt x="440" y="27"/>
                </a:cubicBezTo>
                <a:cubicBezTo>
                  <a:pt x="439" y="28"/>
                  <a:pt x="439" y="28"/>
                  <a:pt x="439" y="28"/>
                </a:cubicBezTo>
                <a:cubicBezTo>
                  <a:pt x="439" y="29"/>
                  <a:pt x="439" y="29"/>
                  <a:pt x="439" y="29"/>
                </a:cubicBezTo>
                <a:cubicBezTo>
                  <a:pt x="439" y="30"/>
                  <a:pt x="439" y="30"/>
                  <a:pt x="439" y="30"/>
                </a:cubicBezTo>
                <a:cubicBezTo>
                  <a:pt x="440" y="30"/>
                  <a:pt x="440" y="30"/>
                  <a:pt x="440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2" y="30"/>
                  <a:pt x="442" y="30"/>
                  <a:pt x="442" y="30"/>
                </a:cubicBezTo>
                <a:cubicBezTo>
                  <a:pt x="442" y="30"/>
                  <a:pt x="442" y="30"/>
                  <a:pt x="442" y="30"/>
                </a:cubicBezTo>
                <a:cubicBezTo>
                  <a:pt x="441" y="31"/>
                  <a:pt x="441" y="31"/>
                  <a:pt x="441" y="31"/>
                </a:cubicBezTo>
                <a:cubicBezTo>
                  <a:pt x="441" y="32"/>
                  <a:pt x="441" y="32"/>
                  <a:pt x="441" y="32"/>
                </a:cubicBezTo>
                <a:cubicBezTo>
                  <a:pt x="441" y="33"/>
                  <a:pt x="441" y="33"/>
                  <a:pt x="441" y="33"/>
                </a:cubicBezTo>
                <a:cubicBezTo>
                  <a:pt x="440" y="33"/>
                  <a:pt x="440" y="33"/>
                  <a:pt x="440" y="33"/>
                </a:cubicBezTo>
                <a:cubicBezTo>
                  <a:pt x="438" y="34"/>
                  <a:pt x="438" y="36"/>
                  <a:pt x="435" y="36"/>
                </a:cubicBezTo>
                <a:cubicBezTo>
                  <a:pt x="435" y="35"/>
                  <a:pt x="435" y="35"/>
                  <a:pt x="435" y="35"/>
                </a:cubicBezTo>
                <a:cubicBezTo>
                  <a:pt x="436" y="35"/>
                  <a:pt x="436" y="35"/>
                  <a:pt x="436" y="35"/>
                </a:cubicBezTo>
                <a:cubicBezTo>
                  <a:pt x="439" y="32"/>
                  <a:pt x="439" y="32"/>
                  <a:pt x="439" y="32"/>
                </a:cubicBezTo>
                <a:cubicBezTo>
                  <a:pt x="438" y="30"/>
                  <a:pt x="438" y="30"/>
                  <a:pt x="438" y="30"/>
                </a:cubicBezTo>
                <a:cubicBezTo>
                  <a:pt x="438" y="30"/>
                  <a:pt x="438" y="30"/>
                  <a:pt x="438" y="30"/>
                </a:cubicBezTo>
                <a:cubicBezTo>
                  <a:pt x="438" y="28"/>
                  <a:pt x="438" y="28"/>
                  <a:pt x="438" y="28"/>
                </a:cubicBezTo>
                <a:cubicBezTo>
                  <a:pt x="438" y="27"/>
                  <a:pt x="438" y="27"/>
                  <a:pt x="438" y="27"/>
                </a:cubicBezTo>
                <a:cubicBezTo>
                  <a:pt x="437" y="25"/>
                  <a:pt x="438" y="26"/>
                  <a:pt x="436" y="25"/>
                </a:cubicBezTo>
                <a:cubicBezTo>
                  <a:pt x="438" y="23"/>
                  <a:pt x="438" y="23"/>
                  <a:pt x="438" y="23"/>
                </a:cubicBezTo>
                <a:cubicBezTo>
                  <a:pt x="438" y="23"/>
                  <a:pt x="438" y="23"/>
                  <a:pt x="438" y="23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6" y="22"/>
                  <a:pt x="436" y="22"/>
                  <a:pt x="436" y="22"/>
                </a:cubicBezTo>
                <a:cubicBezTo>
                  <a:pt x="435" y="22"/>
                  <a:pt x="435" y="22"/>
                  <a:pt x="435" y="22"/>
                </a:cubicBezTo>
                <a:cubicBezTo>
                  <a:pt x="433" y="22"/>
                  <a:pt x="433" y="22"/>
                  <a:pt x="433" y="22"/>
                </a:cubicBezTo>
                <a:cubicBezTo>
                  <a:pt x="431" y="22"/>
                  <a:pt x="431" y="22"/>
                  <a:pt x="431" y="22"/>
                </a:cubicBezTo>
                <a:cubicBezTo>
                  <a:pt x="431" y="23"/>
                  <a:pt x="431" y="23"/>
                  <a:pt x="431" y="23"/>
                </a:cubicBezTo>
                <a:cubicBezTo>
                  <a:pt x="430" y="23"/>
                  <a:pt x="430" y="23"/>
                  <a:pt x="430" y="23"/>
                </a:cubicBezTo>
                <a:cubicBezTo>
                  <a:pt x="429" y="25"/>
                  <a:pt x="429" y="25"/>
                  <a:pt x="429" y="25"/>
                </a:cubicBezTo>
                <a:cubicBezTo>
                  <a:pt x="428" y="25"/>
                  <a:pt x="428" y="25"/>
                  <a:pt x="428" y="25"/>
                </a:cubicBezTo>
                <a:cubicBezTo>
                  <a:pt x="427" y="26"/>
                  <a:pt x="427" y="26"/>
                  <a:pt x="427" y="26"/>
                </a:cubicBezTo>
                <a:cubicBezTo>
                  <a:pt x="427" y="26"/>
                  <a:pt x="427" y="26"/>
                  <a:pt x="427" y="26"/>
                </a:cubicBezTo>
                <a:cubicBezTo>
                  <a:pt x="428" y="27"/>
                  <a:pt x="428" y="27"/>
                  <a:pt x="428" y="27"/>
                </a:cubicBezTo>
                <a:cubicBezTo>
                  <a:pt x="427" y="29"/>
                  <a:pt x="427" y="29"/>
                  <a:pt x="427" y="29"/>
                </a:cubicBezTo>
                <a:cubicBezTo>
                  <a:pt x="430" y="29"/>
                  <a:pt x="428" y="29"/>
                  <a:pt x="429" y="29"/>
                </a:cubicBezTo>
                <a:cubicBezTo>
                  <a:pt x="429" y="29"/>
                  <a:pt x="430" y="30"/>
                  <a:pt x="430" y="30"/>
                </a:cubicBezTo>
                <a:cubicBezTo>
                  <a:pt x="431" y="31"/>
                  <a:pt x="430" y="30"/>
                  <a:pt x="430" y="31"/>
                </a:cubicBezTo>
                <a:cubicBezTo>
                  <a:pt x="429" y="32"/>
                  <a:pt x="431" y="32"/>
                  <a:pt x="428" y="31"/>
                </a:cubicBezTo>
                <a:cubicBezTo>
                  <a:pt x="428" y="30"/>
                  <a:pt x="428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5" y="30"/>
                  <a:pt x="425" y="30"/>
                  <a:pt x="425" y="30"/>
                </a:cubicBezTo>
                <a:cubicBezTo>
                  <a:pt x="423" y="29"/>
                  <a:pt x="423" y="29"/>
                  <a:pt x="423" y="29"/>
                </a:cubicBezTo>
                <a:cubicBezTo>
                  <a:pt x="422" y="29"/>
                  <a:pt x="422" y="29"/>
                  <a:pt x="422" y="29"/>
                </a:cubicBezTo>
                <a:cubicBezTo>
                  <a:pt x="422" y="29"/>
                  <a:pt x="422" y="29"/>
                  <a:pt x="422" y="29"/>
                </a:cubicBezTo>
                <a:cubicBezTo>
                  <a:pt x="417" y="29"/>
                  <a:pt x="417" y="29"/>
                  <a:pt x="417" y="29"/>
                </a:cubicBezTo>
                <a:cubicBezTo>
                  <a:pt x="415" y="29"/>
                  <a:pt x="415" y="29"/>
                  <a:pt x="415" y="29"/>
                </a:cubicBezTo>
                <a:cubicBezTo>
                  <a:pt x="415" y="28"/>
                  <a:pt x="415" y="28"/>
                  <a:pt x="415" y="28"/>
                </a:cubicBezTo>
                <a:cubicBezTo>
                  <a:pt x="414" y="28"/>
                  <a:pt x="414" y="28"/>
                  <a:pt x="413" y="27"/>
                </a:cubicBezTo>
                <a:cubicBezTo>
                  <a:pt x="412" y="27"/>
                  <a:pt x="412" y="27"/>
                  <a:pt x="412" y="27"/>
                </a:cubicBezTo>
                <a:cubicBezTo>
                  <a:pt x="413" y="28"/>
                  <a:pt x="413" y="28"/>
                  <a:pt x="413" y="28"/>
                </a:cubicBezTo>
                <a:cubicBezTo>
                  <a:pt x="413" y="29"/>
                  <a:pt x="413" y="29"/>
                  <a:pt x="413" y="29"/>
                </a:cubicBezTo>
                <a:cubicBezTo>
                  <a:pt x="415" y="29"/>
                  <a:pt x="415" y="29"/>
                  <a:pt x="415" y="29"/>
                </a:cubicBezTo>
                <a:cubicBezTo>
                  <a:pt x="416" y="30"/>
                  <a:pt x="416" y="30"/>
                  <a:pt x="416" y="30"/>
                </a:cubicBezTo>
                <a:cubicBezTo>
                  <a:pt x="416" y="30"/>
                  <a:pt x="416" y="30"/>
                  <a:pt x="416" y="30"/>
                </a:cubicBezTo>
                <a:cubicBezTo>
                  <a:pt x="414" y="31"/>
                  <a:pt x="414" y="31"/>
                  <a:pt x="413" y="30"/>
                </a:cubicBezTo>
                <a:cubicBezTo>
                  <a:pt x="413" y="30"/>
                  <a:pt x="413" y="30"/>
                  <a:pt x="413" y="30"/>
                </a:cubicBezTo>
                <a:cubicBezTo>
                  <a:pt x="412" y="30"/>
                  <a:pt x="412" y="30"/>
                  <a:pt x="412" y="30"/>
                </a:cubicBezTo>
                <a:cubicBezTo>
                  <a:pt x="412" y="30"/>
                  <a:pt x="412" y="30"/>
                  <a:pt x="412" y="30"/>
                </a:cubicBezTo>
                <a:cubicBezTo>
                  <a:pt x="410" y="30"/>
                  <a:pt x="410" y="30"/>
                  <a:pt x="410" y="30"/>
                </a:cubicBezTo>
                <a:cubicBezTo>
                  <a:pt x="410" y="31"/>
                  <a:pt x="410" y="31"/>
                  <a:pt x="410" y="31"/>
                </a:cubicBezTo>
                <a:cubicBezTo>
                  <a:pt x="408" y="31"/>
                  <a:pt x="408" y="31"/>
                  <a:pt x="408" y="31"/>
                </a:cubicBezTo>
                <a:cubicBezTo>
                  <a:pt x="407" y="31"/>
                  <a:pt x="407" y="31"/>
                  <a:pt x="407" y="31"/>
                </a:cubicBezTo>
                <a:cubicBezTo>
                  <a:pt x="404" y="32"/>
                  <a:pt x="404" y="32"/>
                  <a:pt x="404" y="32"/>
                </a:cubicBezTo>
                <a:cubicBezTo>
                  <a:pt x="403" y="30"/>
                  <a:pt x="405" y="31"/>
                  <a:pt x="402" y="30"/>
                </a:cubicBezTo>
                <a:cubicBezTo>
                  <a:pt x="401" y="31"/>
                  <a:pt x="401" y="31"/>
                  <a:pt x="401" y="31"/>
                </a:cubicBezTo>
                <a:cubicBezTo>
                  <a:pt x="400" y="31"/>
                  <a:pt x="400" y="31"/>
                  <a:pt x="400" y="31"/>
                </a:cubicBezTo>
                <a:cubicBezTo>
                  <a:pt x="399" y="31"/>
                  <a:pt x="399" y="31"/>
                  <a:pt x="399" y="31"/>
                </a:cubicBezTo>
                <a:cubicBezTo>
                  <a:pt x="398" y="32"/>
                  <a:pt x="398" y="32"/>
                  <a:pt x="398" y="32"/>
                </a:cubicBezTo>
                <a:cubicBezTo>
                  <a:pt x="395" y="32"/>
                  <a:pt x="395" y="32"/>
                  <a:pt x="395" y="32"/>
                </a:cubicBezTo>
                <a:cubicBezTo>
                  <a:pt x="394" y="33"/>
                  <a:pt x="394" y="33"/>
                  <a:pt x="394" y="33"/>
                </a:cubicBezTo>
                <a:cubicBezTo>
                  <a:pt x="393" y="33"/>
                  <a:pt x="393" y="33"/>
                  <a:pt x="393" y="33"/>
                </a:cubicBezTo>
                <a:cubicBezTo>
                  <a:pt x="392" y="34"/>
                  <a:pt x="392" y="34"/>
                  <a:pt x="392" y="34"/>
                </a:cubicBezTo>
                <a:cubicBezTo>
                  <a:pt x="392" y="35"/>
                  <a:pt x="390" y="35"/>
                  <a:pt x="389" y="35"/>
                </a:cubicBezTo>
                <a:cubicBezTo>
                  <a:pt x="388" y="34"/>
                  <a:pt x="388" y="34"/>
                  <a:pt x="388" y="34"/>
                </a:cubicBezTo>
                <a:cubicBezTo>
                  <a:pt x="388" y="33"/>
                  <a:pt x="388" y="33"/>
                  <a:pt x="388" y="33"/>
                </a:cubicBezTo>
                <a:cubicBezTo>
                  <a:pt x="391" y="33"/>
                  <a:pt x="390" y="33"/>
                  <a:pt x="390" y="32"/>
                </a:cubicBezTo>
                <a:cubicBezTo>
                  <a:pt x="390" y="32"/>
                  <a:pt x="390" y="32"/>
                  <a:pt x="390" y="32"/>
                </a:cubicBezTo>
                <a:cubicBezTo>
                  <a:pt x="388" y="31"/>
                  <a:pt x="388" y="31"/>
                  <a:pt x="385" y="31"/>
                </a:cubicBezTo>
                <a:cubicBezTo>
                  <a:pt x="387" y="33"/>
                  <a:pt x="386" y="32"/>
                  <a:pt x="385" y="32"/>
                </a:cubicBezTo>
                <a:cubicBezTo>
                  <a:pt x="385" y="33"/>
                  <a:pt x="385" y="33"/>
                  <a:pt x="385" y="33"/>
                </a:cubicBezTo>
                <a:cubicBezTo>
                  <a:pt x="385" y="34"/>
                  <a:pt x="385" y="34"/>
                  <a:pt x="385" y="34"/>
                </a:cubicBezTo>
                <a:cubicBezTo>
                  <a:pt x="387" y="35"/>
                  <a:pt x="387" y="35"/>
                  <a:pt x="385" y="36"/>
                </a:cubicBezTo>
                <a:cubicBezTo>
                  <a:pt x="385" y="36"/>
                  <a:pt x="385" y="36"/>
                  <a:pt x="385" y="36"/>
                </a:cubicBezTo>
                <a:cubicBezTo>
                  <a:pt x="384" y="36"/>
                  <a:pt x="384" y="36"/>
                  <a:pt x="384" y="36"/>
                </a:cubicBezTo>
                <a:cubicBezTo>
                  <a:pt x="383" y="35"/>
                  <a:pt x="383" y="35"/>
                  <a:pt x="383" y="35"/>
                </a:cubicBezTo>
                <a:cubicBezTo>
                  <a:pt x="382" y="35"/>
                  <a:pt x="382" y="35"/>
                  <a:pt x="382" y="35"/>
                </a:cubicBezTo>
                <a:cubicBezTo>
                  <a:pt x="382" y="36"/>
                  <a:pt x="382" y="36"/>
                  <a:pt x="382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80" y="36"/>
                  <a:pt x="380" y="36"/>
                  <a:pt x="380" y="36"/>
                </a:cubicBezTo>
                <a:cubicBezTo>
                  <a:pt x="379" y="37"/>
                  <a:pt x="379" y="37"/>
                  <a:pt x="379" y="37"/>
                </a:cubicBezTo>
                <a:cubicBezTo>
                  <a:pt x="378" y="37"/>
                  <a:pt x="378" y="37"/>
                  <a:pt x="378" y="37"/>
                </a:cubicBezTo>
                <a:cubicBezTo>
                  <a:pt x="378" y="38"/>
                  <a:pt x="378" y="38"/>
                  <a:pt x="378" y="38"/>
                </a:cubicBezTo>
                <a:cubicBezTo>
                  <a:pt x="379" y="39"/>
                  <a:pt x="379" y="39"/>
                  <a:pt x="379" y="39"/>
                </a:cubicBezTo>
                <a:cubicBezTo>
                  <a:pt x="379" y="39"/>
                  <a:pt x="379" y="39"/>
                  <a:pt x="379" y="39"/>
                </a:cubicBezTo>
                <a:cubicBezTo>
                  <a:pt x="377" y="39"/>
                  <a:pt x="377" y="39"/>
                  <a:pt x="377" y="39"/>
                </a:cubicBezTo>
                <a:cubicBezTo>
                  <a:pt x="376" y="39"/>
                  <a:pt x="376" y="39"/>
                  <a:pt x="376" y="39"/>
                </a:cubicBezTo>
                <a:cubicBezTo>
                  <a:pt x="375" y="39"/>
                  <a:pt x="375" y="39"/>
                  <a:pt x="375" y="39"/>
                </a:cubicBezTo>
                <a:cubicBezTo>
                  <a:pt x="374" y="38"/>
                  <a:pt x="374" y="38"/>
                  <a:pt x="374" y="38"/>
                </a:cubicBezTo>
                <a:cubicBezTo>
                  <a:pt x="371" y="38"/>
                  <a:pt x="373" y="38"/>
                  <a:pt x="372" y="39"/>
                </a:cubicBezTo>
                <a:cubicBezTo>
                  <a:pt x="373" y="40"/>
                  <a:pt x="373" y="40"/>
                  <a:pt x="373" y="40"/>
                </a:cubicBezTo>
                <a:cubicBezTo>
                  <a:pt x="374" y="41"/>
                  <a:pt x="374" y="41"/>
                  <a:pt x="374" y="41"/>
                </a:cubicBezTo>
                <a:cubicBezTo>
                  <a:pt x="373" y="41"/>
                  <a:pt x="373" y="41"/>
                  <a:pt x="373" y="41"/>
                </a:cubicBezTo>
                <a:cubicBezTo>
                  <a:pt x="372" y="41"/>
                  <a:pt x="372" y="41"/>
                  <a:pt x="372" y="41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368" y="40"/>
                  <a:pt x="370" y="40"/>
                  <a:pt x="369" y="39"/>
                </a:cubicBezTo>
                <a:cubicBezTo>
                  <a:pt x="369" y="39"/>
                  <a:pt x="369" y="39"/>
                  <a:pt x="369" y="39"/>
                </a:cubicBezTo>
                <a:cubicBezTo>
                  <a:pt x="369" y="38"/>
                  <a:pt x="369" y="38"/>
                  <a:pt x="369" y="38"/>
                </a:cubicBezTo>
                <a:cubicBezTo>
                  <a:pt x="368" y="38"/>
                  <a:pt x="368" y="38"/>
                  <a:pt x="368" y="38"/>
                </a:cubicBezTo>
                <a:cubicBezTo>
                  <a:pt x="369" y="36"/>
                  <a:pt x="369" y="36"/>
                  <a:pt x="369" y="36"/>
                </a:cubicBezTo>
                <a:cubicBezTo>
                  <a:pt x="368" y="36"/>
                  <a:pt x="368" y="36"/>
                  <a:pt x="368" y="36"/>
                </a:cubicBezTo>
                <a:cubicBezTo>
                  <a:pt x="368" y="36"/>
                  <a:pt x="368" y="36"/>
                  <a:pt x="368" y="36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67" y="35"/>
                  <a:pt x="367" y="35"/>
                  <a:pt x="367" y="35"/>
                </a:cubicBezTo>
                <a:cubicBezTo>
                  <a:pt x="369" y="35"/>
                  <a:pt x="369" y="35"/>
                  <a:pt x="369" y="35"/>
                </a:cubicBezTo>
                <a:cubicBezTo>
                  <a:pt x="369" y="36"/>
                  <a:pt x="369" y="36"/>
                  <a:pt x="369" y="36"/>
                </a:cubicBezTo>
                <a:cubicBezTo>
                  <a:pt x="371" y="36"/>
                  <a:pt x="371" y="36"/>
                  <a:pt x="371" y="36"/>
                </a:cubicBezTo>
                <a:cubicBezTo>
                  <a:pt x="372" y="36"/>
                  <a:pt x="374" y="35"/>
                  <a:pt x="374" y="36"/>
                </a:cubicBezTo>
                <a:cubicBezTo>
                  <a:pt x="375" y="36"/>
                  <a:pt x="375" y="36"/>
                  <a:pt x="375" y="36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8" y="36"/>
                  <a:pt x="378" y="36"/>
                  <a:pt x="378" y="36"/>
                </a:cubicBezTo>
                <a:cubicBezTo>
                  <a:pt x="378" y="36"/>
                  <a:pt x="378" y="36"/>
                  <a:pt x="378" y="36"/>
                </a:cubicBezTo>
                <a:cubicBezTo>
                  <a:pt x="379" y="36"/>
                  <a:pt x="379" y="36"/>
                  <a:pt x="380" y="35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0" y="33"/>
                  <a:pt x="380" y="32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74" y="30"/>
                  <a:pt x="374" y="30"/>
                  <a:pt x="374" y="30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1" y="30"/>
                  <a:pt x="371" y="30"/>
                  <a:pt x="371" y="30"/>
                </a:cubicBezTo>
                <a:cubicBezTo>
                  <a:pt x="370" y="30"/>
                  <a:pt x="370" y="30"/>
                  <a:pt x="370" y="30"/>
                </a:cubicBezTo>
                <a:cubicBezTo>
                  <a:pt x="369" y="30"/>
                  <a:pt x="369" y="30"/>
                  <a:pt x="369" y="30"/>
                </a:cubicBezTo>
                <a:cubicBezTo>
                  <a:pt x="368" y="29"/>
                  <a:pt x="368" y="29"/>
                  <a:pt x="368" y="29"/>
                </a:cubicBezTo>
                <a:cubicBezTo>
                  <a:pt x="367" y="29"/>
                  <a:pt x="367" y="29"/>
                  <a:pt x="367" y="29"/>
                </a:cubicBezTo>
                <a:cubicBezTo>
                  <a:pt x="366" y="29"/>
                  <a:pt x="366" y="29"/>
                  <a:pt x="366" y="29"/>
                </a:cubicBezTo>
                <a:cubicBezTo>
                  <a:pt x="366" y="29"/>
                  <a:pt x="366" y="29"/>
                  <a:pt x="366" y="29"/>
                </a:cubicBezTo>
                <a:cubicBezTo>
                  <a:pt x="365" y="28"/>
                  <a:pt x="365" y="28"/>
                  <a:pt x="365" y="28"/>
                </a:cubicBezTo>
                <a:cubicBezTo>
                  <a:pt x="363" y="28"/>
                  <a:pt x="363" y="28"/>
                  <a:pt x="363" y="28"/>
                </a:cubicBezTo>
                <a:cubicBezTo>
                  <a:pt x="363" y="29"/>
                  <a:pt x="363" y="29"/>
                  <a:pt x="363" y="29"/>
                </a:cubicBezTo>
                <a:cubicBezTo>
                  <a:pt x="362" y="29"/>
                  <a:pt x="362" y="29"/>
                  <a:pt x="362" y="29"/>
                </a:cubicBezTo>
                <a:cubicBezTo>
                  <a:pt x="361" y="29"/>
                  <a:pt x="361" y="29"/>
                  <a:pt x="361" y="29"/>
                </a:cubicBezTo>
                <a:cubicBezTo>
                  <a:pt x="361" y="29"/>
                  <a:pt x="361" y="29"/>
                  <a:pt x="361" y="29"/>
                </a:cubicBezTo>
                <a:cubicBezTo>
                  <a:pt x="360" y="28"/>
                  <a:pt x="360" y="29"/>
                  <a:pt x="360" y="28"/>
                </a:cubicBezTo>
                <a:cubicBezTo>
                  <a:pt x="361" y="27"/>
                  <a:pt x="361" y="28"/>
                  <a:pt x="362" y="27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360" y="26"/>
                  <a:pt x="360" y="26"/>
                  <a:pt x="360" y="26"/>
                </a:cubicBezTo>
                <a:cubicBezTo>
                  <a:pt x="358" y="26"/>
                  <a:pt x="358" y="26"/>
                  <a:pt x="358" y="26"/>
                </a:cubicBezTo>
                <a:cubicBezTo>
                  <a:pt x="357" y="26"/>
                  <a:pt x="357" y="26"/>
                  <a:pt x="357" y="26"/>
                </a:cubicBezTo>
                <a:cubicBezTo>
                  <a:pt x="356" y="26"/>
                  <a:pt x="356" y="26"/>
                  <a:pt x="356" y="26"/>
                </a:cubicBezTo>
                <a:cubicBezTo>
                  <a:pt x="355" y="27"/>
                  <a:pt x="355" y="27"/>
                  <a:pt x="355" y="27"/>
                </a:cubicBezTo>
                <a:cubicBezTo>
                  <a:pt x="354" y="26"/>
                  <a:pt x="354" y="26"/>
                  <a:pt x="354" y="26"/>
                </a:cubicBezTo>
                <a:cubicBezTo>
                  <a:pt x="353" y="26"/>
                  <a:pt x="353" y="26"/>
                  <a:pt x="353" y="26"/>
                </a:cubicBezTo>
                <a:cubicBezTo>
                  <a:pt x="353" y="26"/>
                  <a:pt x="353" y="26"/>
                  <a:pt x="353" y="26"/>
                </a:cubicBezTo>
                <a:cubicBezTo>
                  <a:pt x="350" y="26"/>
                  <a:pt x="350" y="26"/>
                  <a:pt x="350" y="26"/>
                </a:cubicBezTo>
                <a:cubicBezTo>
                  <a:pt x="349" y="27"/>
                  <a:pt x="349" y="27"/>
                  <a:pt x="349" y="27"/>
                </a:cubicBezTo>
                <a:cubicBezTo>
                  <a:pt x="349" y="27"/>
                  <a:pt x="349" y="27"/>
                  <a:pt x="349" y="27"/>
                </a:cubicBezTo>
                <a:cubicBezTo>
                  <a:pt x="347" y="27"/>
                  <a:pt x="347" y="27"/>
                  <a:pt x="347" y="27"/>
                </a:cubicBezTo>
                <a:cubicBezTo>
                  <a:pt x="346" y="27"/>
                  <a:pt x="346" y="27"/>
                  <a:pt x="346" y="2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28"/>
                  <a:pt x="345" y="28"/>
                  <a:pt x="345" y="28"/>
                </a:cubicBezTo>
                <a:cubicBezTo>
                  <a:pt x="343" y="28"/>
                  <a:pt x="343" y="28"/>
                  <a:pt x="343" y="28"/>
                </a:cubicBezTo>
                <a:cubicBezTo>
                  <a:pt x="343" y="28"/>
                  <a:pt x="343" y="28"/>
                  <a:pt x="343" y="28"/>
                </a:cubicBezTo>
                <a:cubicBezTo>
                  <a:pt x="342" y="28"/>
                  <a:pt x="342" y="28"/>
                  <a:pt x="342" y="28"/>
                </a:cubicBezTo>
                <a:cubicBezTo>
                  <a:pt x="342" y="28"/>
                  <a:pt x="342" y="28"/>
                  <a:pt x="342" y="28"/>
                </a:cubicBezTo>
                <a:cubicBezTo>
                  <a:pt x="340" y="28"/>
                  <a:pt x="340" y="28"/>
                  <a:pt x="340" y="28"/>
                </a:cubicBezTo>
                <a:cubicBezTo>
                  <a:pt x="338" y="29"/>
                  <a:pt x="340" y="29"/>
                  <a:pt x="337" y="29"/>
                </a:cubicBezTo>
                <a:cubicBezTo>
                  <a:pt x="337" y="29"/>
                  <a:pt x="337" y="29"/>
                  <a:pt x="337" y="29"/>
                </a:cubicBezTo>
                <a:cubicBezTo>
                  <a:pt x="337" y="30"/>
                  <a:pt x="337" y="30"/>
                  <a:pt x="337" y="30"/>
                </a:cubicBezTo>
                <a:cubicBezTo>
                  <a:pt x="337" y="30"/>
                  <a:pt x="337" y="30"/>
                  <a:pt x="337" y="30"/>
                </a:cubicBezTo>
                <a:cubicBezTo>
                  <a:pt x="336" y="31"/>
                  <a:pt x="336" y="31"/>
                  <a:pt x="336" y="31"/>
                </a:cubicBezTo>
                <a:cubicBezTo>
                  <a:pt x="336" y="30"/>
                  <a:pt x="336" y="30"/>
                  <a:pt x="336" y="30"/>
                </a:cubicBezTo>
                <a:cubicBezTo>
                  <a:pt x="335" y="30"/>
                  <a:pt x="335" y="30"/>
                  <a:pt x="335" y="30"/>
                </a:cubicBezTo>
                <a:cubicBezTo>
                  <a:pt x="334" y="30"/>
                  <a:pt x="334" y="30"/>
                  <a:pt x="334" y="30"/>
                </a:cubicBezTo>
                <a:cubicBezTo>
                  <a:pt x="334" y="30"/>
                  <a:pt x="334" y="30"/>
                  <a:pt x="333" y="30"/>
                </a:cubicBezTo>
                <a:cubicBezTo>
                  <a:pt x="333" y="32"/>
                  <a:pt x="333" y="32"/>
                  <a:pt x="333" y="32"/>
                </a:cubicBezTo>
                <a:cubicBezTo>
                  <a:pt x="333" y="32"/>
                  <a:pt x="333" y="32"/>
                  <a:pt x="333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5" y="31"/>
                  <a:pt x="334" y="31"/>
                  <a:pt x="336" y="31"/>
                </a:cubicBezTo>
                <a:cubicBezTo>
                  <a:pt x="336" y="32"/>
                  <a:pt x="336" y="32"/>
                  <a:pt x="336" y="32"/>
                </a:cubicBezTo>
                <a:cubicBezTo>
                  <a:pt x="335" y="32"/>
                  <a:pt x="335" y="32"/>
                  <a:pt x="335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3" y="33"/>
                  <a:pt x="333" y="33"/>
                  <a:pt x="333" y="33"/>
                </a:cubicBezTo>
                <a:cubicBezTo>
                  <a:pt x="333" y="33"/>
                  <a:pt x="333" y="33"/>
                  <a:pt x="333" y="33"/>
                </a:cubicBezTo>
                <a:cubicBezTo>
                  <a:pt x="331" y="35"/>
                  <a:pt x="331" y="35"/>
                  <a:pt x="331" y="35"/>
                </a:cubicBezTo>
                <a:cubicBezTo>
                  <a:pt x="330" y="35"/>
                  <a:pt x="330" y="35"/>
                  <a:pt x="330" y="35"/>
                </a:cubicBezTo>
                <a:cubicBezTo>
                  <a:pt x="330" y="35"/>
                  <a:pt x="330" y="35"/>
                  <a:pt x="330" y="35"/>
                </a:cubicBezTo>
                <a:cubicBezTo>
                  <a:pt x="328" y="37"/>
                  <a:pt x="328" y="37"/>
                  <a:pt x="328" y="37"/>
                </a:cubicBezTo>
                <a:cubicBezTo>
                  <a:pt x="328" y="38"/>
                  <a:pt x="328" y="38"/>
                  <a:pt x="328" y="38"/>
                </a:cubicBezTo>
                <a:cubicBezTo>
                  <a:pt x="327" y="39"/>
                  <a:pt x="327" y="39"/>
                  <a:pt x="327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25" y="40"/>
                  <a:pt x="325" y="40"/>
                  <a:pt x="324" y="40"/>
                </a:cubicBezTo>
                <a:cubicBezTo>
                  <a:pt x="324" y="41"/>
                  <a:pt x="324" y="41"/>
                  <a:pt x="324" y="41"/>
                </a:cubicBezTo>
                <a:cubicBezTo>
                  <a:pt x="323" y="41"/>
                  <a:pt x="323" y="41"/>
                  <a:pt x="323" y="41"/>
                </a:cubicBezTo>
                <a:cubicBezTo>
                  <a:pt x="322" y="42"/>
                  <a:pt x="324" y="42"/>
                  <a:pt x="321" y="42"/>
                </a:cubicBezTo>
                <a:cubicBezTo>
                  <a:pt x="321" y="42"/>
                  <a:pt x="321" y="42"/>
                  <a:pt x="320" y="42"/>
                </a:cubicBezTo>
                <a:cubicBezTo>
                  <a:pt x="319" y="43"/>
                  <a:pt x="319" y="43"/>
                  <a:pt x="319" y="43"/>
                </a:cubicBezTo>
                <a:cubicBezTo>
                  <a:pt x="318" y="44"/>
                  <a:pt x="318" y="44"/>
                  <a:pt x="318" y="44"/>
                </a:cubicBezTo>
                <a:cubicBezTo>
                  <a:pt x="317" y="44"/>
                  <a:pt x="317" y="44"/>
                  <a:pt x="317" y="44"/>
                </a:cubicBezTo>
                <a:cubicBezTo>
                  <a:pt x="317" y="44"/>
                  <a:pt x="317" y="44"/>
                  <a:pt x="317" y="44"/>
                </a:cubicBezTo>
                <a:cubicBezTo>
                  <a:pt x="316" y="45"/>
                  <a:pt x="316" y="45"/>
                  <a:pt x="316" y="45"/>
                </a:cubicBezTo>
                <a:cubicBezTo>
                  <a:pt x="315" y="45"/>
                  <a:pt x="315" y="45"/>
                  <a:pt x="315" y="45"/>
                </a:cubicBezTo>
                <a:cubicBezTo>
                  <a:pt x="315" y="45"/>
                  <a:pt x="315" y="45"/>
                  <a:pt x="315" y="45"/>
                </a:cubicBezTo>
                <a:cubicBezTo>
                  <a:pt x="315" y="48"/>
                  <a:pt x="315" y="48"/>
                  <a:pt x="315" y="48"/>
                </a:cubicBezTo>
                <a:cubicBezTo>
                  <a:pt x="315" y="49"/>
                  <a:pt x="315" y="49"/>
                  <a:pt x="315" y="49"/>
                </a:cubicBezTo>
                <a:cubicBezTo>
                  <a:pt x="315" y="50"/>
                  <a:pt x="315" y="50"/>
                  <a:pt x="315" y="50"/>
                </a:cubicBezTo>
                <a:cubicBezTo>
                  <a:pt x="315" y="51"/>
                  <a:pt x="315" y="51"/>
                  <a:pt x="315" y="51"/>
                </a:cubicBezTo>
                <a:cubicBezTo>
                  <a:pt x="316" y="51"/>
                  <a:pt x="316" y="51"/>
                  <a:pt x="316" y="51"/>
                </a:cubicBezTo>
                <a:cubicBezTo>
                  <a:pt x="316" y="52"/>
                  <a:pt x="316" y="52"/>
                  <a:pt x="316" y="52"/>
                </a:cubicBezTo>
                <a:cubicBezTo>
                  <a:pt x="317" y="53"/>
                  <a:pt x="317" y="53"/>
                  <a:pt x="318" y="53"/>
                </a:cubicBezTo>
                <a:cubicBezTo>
                  <a:pt x="319" y="54"/>
                  <a:pt x="319" y="54"/>
                  <a:pt x="319" y="54"/>
                </a:cubicBezTo>
                <a:cubicBezTo>
                  <a:pt x="320" y="54"/>
                  <a:pt x="320" y="54"/>
                  <a:pt x="320" y="54"/>
                </a:cubicBezTo>
                <a:cubicBezTo>
                  <a:pt x="320" y="53"/>
                  <a:pt x="320" y="53"/>
                  <a:pt x="320" y="53"/>
                </a:cubicBezTo>
                <a:cubicBezTo>
                  <a:pt x="322" y="53"/>
                  <a:pt x="321" y="53"/>
                  <a:pt x="323" y="52"/>
                </a:cubicBezTo>
                <a:cubicBezTo>
                  <a:pt x="323" y="51"/>
                  <a:pt x="323" y="51"/>
                  <a:pt x="323" y="51"/>
                </a:cubicBezTo>
                <a:cubicBezTo>
                  <a:pt x="325" y="51"/>
                  <a:pt x="325" y="51"/>
                  <a:pt x="325" y="51"/>
                </a:cubicBezTo>
                <a:cubicBezTo>
                  <a:pt x="326" y="52"/>
                  <a:pt x="326" y="52"/>
                  <a:pt x="326" y="52"/>
                </a:cubicBezTo>
                <a:cubicBezTo>
                  <a:pt x="326" y="52"/>
                  <a:pt x="326" y="52"/>
                  <a:pt x="326" y="52"/>
                </a:cubicBezTo>
                <a:cubicBezTo>
                  <a:pt x="327" y="54"/>
                  <a:pt x="327" y="54"/>
                  <a:pt x="327" y="54"/>
                </a:cubicBezTo>
                <a:cubicBezTo>
                  <a:pt x="327" y="55"/>
                  <a:pt x="327" y="55"/>
                  <a:pt x="327" y="55"/>
                </a:cubicBezTo>
                <a:cubicBezTo>
                  <a:pt x="328" y="56"/>
                  <a:pt x="328" y="56"/>
                  <a:pt x="328" y="56"/>
                </a:cubicBezTo>
                <a:cubicBezTo>
                  <a:pt x="328" y="57"/>
                  <a:pt x="328" y="57"/>
                  <a:pt x="328" y="57"/>
                </a:cubicBezTo>
                <a:cubicBezTo>
                  <a:pt x="327" y="58"/>
                  <a:pt x="327" y="58"/>
                  <a:pt x="327" y="58"/>
                </a:cubicBezTo>
                <a:cubicBezTo>
                  <a:pt x="326" y="58"/>
                  <a:pt x="326" y="58"/>
                  <a:pt x="326" y="58"/>
                </a:cubicBezTo>
                <a:cubicBezTo>
                  <a:pt x="326" y="59"/>
                  <a:pt x="326" y="59"/>
                  <a:pt x="326" y="59"/>
                </a:cubicBezTo>
                <a:cubicBezTo>
                  <a:pt x="326" y="58"/>
                  <a:pt x="326" y="58"/>
                  <a:pt x="326" y="58"/>
                </a:cubicBezTo>
                <a:cubicBezTo>
                  <a:pt x="325" y="57"/>
                  <a:pt x="325" y="57"/>
                  <a:pt x="325" y="57"/>
                </a:cubicBezTo>
                <a:cubicBezTo>
                  <a:pt x="325" y="57"/>
                  <a:pt x="325" y="57"/>
                  <a:pt x="325" y="57"/>
                </a:cubicBezTo>
                <a:cubicBezTo>
                  <a:pt x="324" y="55"/>
                  <a:pt x="324" y="55"/>
                  <a:pt x="324" y="55"/>
                </a:cubicBezTo>
                <a:cubicBezTo>
                  <a:pt x="324" y="54"/>
                  <a:pt x="324" y="54"/>
                  <a:pt x="324" y="54"/>
                </a:cubicBezTo>
                <a:cubicBezTo>
                  <a:pt x="322" y="55"/>
                  <a:pt x="322" y="55"/>
                  <a:pt x="322" y="55"/>
                </a:cubicBezTo>
                <a:cubicBezTo>
                  <a:pt x="321" y="55"/>
                  <a:pt x="321" y="55"/>
                  <a:pt x="321" y="55"/>
                </a:cubicBezTo>
                <a:cubicBezTo>
                  <a:pt x="320" y="56"/>
                  <a:pt x="320" y="56"/>
                  <a:pt x="320" y="56"/>
                </a:cubicBezTo>
                <a:cubicBezTo>
                  <a:pt x="320" y="60"/>
                  <a:pt x="321" y="57"/>
                  <a:pt x="321" y="60"/>
                </a:cubicBezTo>
                <a:cubicBezTo>
                  <a:pt x="321" y="61"/>
                  <a:pt x="321" y="61"/>
                  <a:pt x="321" y="61"/>
                </a:cubicBezTo>
                <a:cubicBezTo>
                  <a:pt x="321" y="61"/>
                  <a:pt x="321" y="61"/>
                  <a:pt x="321" y="61"/>
                </a:cubicBezTo>
                <a:cubicBezTo>
                  <a:pt x="321" y="62"/>
                  <a:pt x="321" y="62"/>
                  <a:pt x="321" y="62"/>
                </a:cubicBezTo>
                <a:cubicBezTo>
                  <a:pt x="321" y="63"/>
                  <a:pt x="320" y="62"/>
                  <a:pt x="319" y="62"/>
                </a:cubicBezTo>
                <a:cubicBezTo>
                  <a:pt x="318" y="63"/>
                  <a:pt x="318" y="63"/>
                  <a:pt x="318" y="63"/>
                </a:cubicBezTo>
                <a:cubicBezTo>
                  <a:pt x="316" y="63"/>
                  <a:pt x="316" y="63"/>
                  <a:pt x="316" y="63"/>
                </a:cubicBezTo>
                <a:cubicBezTo>
                  <a:pt x="315" y="64"/>
                  <a:pt x="315" y="64"/>
                  <a:pt x="315" y="64"/>
                </a:cubicBezTo>
                <a:cubicBezTo>
                  <a:pt x="315" y="64"/>
                  <a:pt x="315" y="64"/>
                  <a:pt x="315" y="64"/>
                </a:cubicBezTo>
                <a:cubicBezTo>
                  <a:pt x="314" y="64"/>
                  <a:pt x="314" y="64"/>
                  <a:pt x="314" y="64"/>
                </a:cubicBezTo>
                <a:cubicBezTo>
                  <a:pt x="314" y="65"/>
                  <a:pt x="314" y="65"/>
                  <a:pt x="314" y="65"/>
                </a:cubicBezTo>
                <a:cubicBezTo>
                  <a:pt x="314" y="65"/>
                  <a:pt x="314" y="65"/>
                  <a:pt x="314" y="65"/>
                </a:cubicBezTo>
                <a:cubicBezTo>
                  <a:pt x="314" y="66"/>
                  <a:pt x="314" y="66"/>
                  <a:pt x="314" y="66"/>
                </a:cubicBezTo>
                <a:cubicBezTo>
                  <a:pt x="312" y="67"/>
                  <a:pt x="312" y="67"/>
                  <a:pt x="312" y="67"/>
                </a:cubicBezTo>
                <a:cubicBezTo>
                  <a:pt x="311" y="68"/>
                  <a:pt x="311" y="68"/>
                  <a:pt x="310" y="68"/>
                </a:cubicBezTo>
                <a:cubicBezTo>
                  <a:pt x="309" y="68"/>
                  <a:pt x="309" y="68"/>
                  <a:pt x="309" y="68"/>
                </a:cubicBezTo>
                <a:cubicBezTo>
                  <a:pt x="309" y="69"/>
                  <a:pt x="309" y="69"/>
                  <a:pt x="309" y="69"/>
                </a:cubicBezTo>
                <a:cubicBezTo>
                  <a:pt x="308" y="70"/>
                  <a:pt x="308" y="70"/>
                  <a:pt x="308" y="70"/>
                </a:cubicBezTo>
                <a:cubicBezTo>
                  <a:pt x="307" y="70"/>
                  <a:pt x="307" y="70"/>
                  <a:pt x="307" y="70"/>
                </a:cubicBezTo>
                <a:cubicBezTo>
                  <a:pt x="307" y="71"/>
                  <a:pt x="307" y="71"/>
                  <a:pt x="306" y="72"/>
                </a:cubicBezTo>
                <a:cubicBezTo>
                  <a:pt x="305" y="72"/>
                  <a:pt x="306" y="72"/>
                  <a:pt x="305" y="71"/>
                </a:cubicBezTo>
                <a:cubicBezTo>
                  <a:pt x="303" y="71"/>
                  <a:pt x="303" y="70"/>
                  <a:pt x="302" y="71"/>
                </a:cubicBezTo>
                <a:cubicBezTo>
                  <a:pt x="303" y="72"/>
                  <a:pt x="303" y="72"/>
                  <a:pt x="303" y="72"/>
                </a:cubicBezTo>
                <a:cubicBezTo>
                  <a:pt x="303" y="73"/>
                  <a:pt x="303" y="73"/>
                  <a:pt x="303" y="73"/>
                </a:cubicBezTo>
                <a:cubicBezTo>
                  <a:pt x="301" y="73"/>
                  <a:pt x="301" y="73"/>
                  <a:pt x="301" y="73"/>
                </a:cubicBezTo>
                <a:cubicBezTo>
                  <a:pt x="301" y="73"/>
                  <a:pt x="301" y="73"/>
                  <a:pt x="301" y="73"/>
                </a:cubicBezTo>
                <a:cubicBezTo>
                  <a:pt x="299" y="73"/>
                  <a:pt x="299" y="73"/>
                  <a:pt x="299" y="73"/>
                </a:cubicBezTo>
                <a:cubicBezTo>
                  <a:pt x="299" y="73"/>
                  <a:pt x="299" y="73"/>
                  <a:pt x="299" y="73"/>
                </a:cubicBezTo>
                <a:cubicBezTo>
                  <a:pt x="298" y="73"/>
                  <a:pt x="298" y="73"/>
                  <a:pt x="298" y="73"/>
                </a:cubicBezTo>
                <a:cubicBezTo>
                  <a:pt x="298" y="74"/>
                  <a:pt x="298" y="74"/>
                  <a:pt x="298" y="74"/>
                </a:cubicBezTo>
                <a:cubicBezTo>
                  <a:pt x="298" y="74"/>
                  <a:pt x="298" y="74"/>
                  <a:pt x="298" y="74"/>
                </a:cubicBezTo>
                <a:cubicBezTo>
                  <a:pt x="298" y="75"/>
                  <a:pt x="298" y="75"/>
                  <a:pt x="298" y="75"/>
                </a:cubicBezTo>
                <a:cubicBezTo>
                  <a:pt x="300" y="75"/>
                  <a:pt x="300" y="75"/>
                  <a:pt x="301" y="76"/>
                </a:cubicBezTo>
                <a:cubicBezTo>
                  <a:pt x="302" y="77"/>
                  <a:pt x="302" y="77"/>
                  <a:pt x="302" y="77"/>
                </a:cubicBezTo>
                <a:cubicBezTo>
                  <a:pt x="302" y="77"/>
                  <a:pt x="302" y="77"/>
                  <a:pt x="302" y="77"/>
                </a:cubicBezTo>
                <a:cubicBezTo>
                  <a:pt x="303" y="78"/>
                  <a:pt x="303" y="78"/>
                  <a:pt x="303" y="78"/>
                </a:cubicBezTo>
                <a:cubicBezTo>
                  <a:pt x="304" y="79"/>
                  <a:pt x="304" y="79"/>
                  <a:pt x="304" y="79"/>
                </a:cubicBezTo>
                <a:cubicBezTo>
                  <a:pt x="304" y="79"/>
                  <a:pt x="304" y="77"/>
                  <a:pt x="304" y="80"/>
                </a:cubicBezTo>
                <a:cubicBezTo>
                  <a:pt x="304" y="83"/>
                  <a:pt x="304" y="80"/>
                  <a:pt x="304" y="81"/>
                </a:cubicBezTo>
                <a:cubicBezTo>
                  <a:pt x="304" y="83"/>
                  <a:pt x="304" y="83"/>
                  <a:pt x="304" y="83"/>
                </a:cubicBezTo>
                <a:cubicBezTo>
                  <a:pt x="303" y="84"/>
                  <a:pt x="302" y="85"/>
                  <a:pt x="301" y="84"/>
                </a:cubicBezTo>
                <a:cubicBezTo>
                  <a:pt x="293" y="84"/>
                  <a:pt x="293" y="84"/>
                  <a:pt x="293" y="84"/>
                </a:cubicBezTo>
                <a:cubicBezTo>
                  <a:pt x="292" y="83"/>
                  <a:pt x="292" y="83"/>
                  <a:pt x="292" y="83"/>
                </a:cubicBezTo>
                <a:cubicBezTo>
                  <a:pt x="292" y="83"/>
                  <a:pt x="292" y="83"/>
                  <a:pt x="292" y="83"/>
                </a:cubicBezTo>
                <a:cubicBezTo>
                  <a:pt x="291" y="84"/>
                  <a:pt x="291" y="84"/>
                  <a:pt x="291" y="84"/>
                </a:cubicBezTo>
                <a:cubicBezTo>
                  <a:pt x="291" y="84"/>
                  <a:pt x="291" y="84"/>
                  <a:pt x="291" y="84"/>
                </a:cubicBezTo>
                <a:cubicBezTo>
                  <a:pt x="290" y="84"/>
                  <a:pt x="290" y="84"/>
                  <a:pt x="290" y="84"/>
                </a:cubicBezTo>
                <a:cubicBezTo>
                  <a:pt x="289" y="84"/>
                  <a:pt x="290" y="86"/>
                  <a:pt x="290" y="88"/>
                </a:cubicBezTo>
                <a:cubicBezTo>
                  <a:pt x="290" y="88"/>
                  <a:pt x="292" y="89"/>
                  <a:pt x="290" y="89"/>
                </a:cubicBezTo>
                <a:cubicBezTo>
                  <a:pt x="290" y="92"/>
                  <a:pt x="289" y="91"/>
                  <a:pt x="289" y="94"/>
                </a:cubicBezTo>
                <a:cubicBezTo>
                  <a:pt x="289" y="95"/>
                  <a:pt x="289" y="95"/>
                  <a:pt x="289" y="95"/>
                </a:cubicBezTo>
                <a:cubicBezTo>
                  <a:pt x="290" y="96"/>
                  <a:pt x="290" y="95"/>
                  <a:pt x="290" y="97"/>
                </a:cubicBezTo>
                <a:cubicBezTo>
                  <a:pt x="294" y="97"/>
                  <a:pt x="294" y="97"/>
                  <a:pt x="294" y="97"/>
                </a:cubicBezTo>
                <a:cubicBezTo>
                  <a:pt x="295" y="99"/>
                  <a:pt x="295" y="99"/>
                  <a:pt x="295" y="100"/>
                </a:cubicBezTo>
                <a:cubicBezTo>
                  <a:pt x="295" y="101"/>
                  <a:pt x="295" y="101"/>
                  <a:pt x="295" y="101"/>
                </a:cubicBezTo>
                <a:cubicBezTo>
                  <a:pt x="293" y="107"/>
                  <a:pt x="290" y="103"/>
                  <a:pt x="289" y="108"/>
                </a:cubicBezTo>
                <a:cubicBezTo>
                  <a:pt x="289" y="108"/>
                  <a:pt x="289" y="108"/>
                  <a:pt x="289" y="108"/>
                </a:cubicBezTo>
                <a:cubicBezTo>
                  <a:pt x="288" y="109"/>
                  <a:pt x="288" y="109"/>
                  <a:pt x="288" y="110"/>
                </a:cubicBezTo>
                <a:cubicBezTo>
                  <a:pt x="288" y="111"/>
                  <a:pt x="288" y="111"/>
                  <a:pt x="288" y="111"/>
                </a:cubicBezTo>
                <a:cubicBezTo>
                  <a:pt x="288" y="113"/>
                  <a:pt x="288" y="112"/>
                  <a:pt x="288" y="114"/>
                </a:cubicBezTo>
                <a:cubicBezTo>
                  <a:pt x="286" y="115"/>
                  <a:pt x="286" y="115"/>
                  <a:pt x="286" y="115"/>
                </a:cubicBezTo>
                <a:cubicBezTo>
                  <a:pt x="285" y="116"/>
                  <a:pt x="285" y="116"/>
                  <a:pt x="285" y="116"/>
                </a:cubicBezTo>
                <a:cubicBezTo>
                  <a:pt x="284" y="116"/>
                  <a:pt x="284" y="116"/>
                  <a:pt x="284" y="116"/>
                </a:cubicBezTo>
                <a:cubicBezTo>
                  <a:pt x="283" y="116"/>
                  <a:pt x="283" y="116"/>
                  <a:pt x="283" y="116"/>
                </a:cubicBezTo>
                <a:cubicBezTo>
                  <a:pt x="282" y="118"/>
                  <a:pt x="282" y="118"/>
                  <a:pt x="282" y="118"/>
                </a:cubicBezTo>
                <a:cubicBezTo>
                  <a:pt x="282" y="118"/>
                  <a:pt x="282" y="118"/>
                  <a:pt x="282" y="118"/>
                </a:cubicBezTo>
                <a:cubicBezTo>
                  <a:pt x="281" y="119"/>
                  <a:pt x="281" y="119"/>
                  <a:pt x="281" y="119"/>
                </a:cubicBezTo>
                <a:cubicBezTo>
                  <a:pt x="279" y="121"/>
                  <a:pt x="279" y="121"/>
                  <a:pt x="279" y="121"/>
                </a:cubicBezTo>
                <a:cubicBezTo>
                  <a:pt x="279" y="122"/>
                  <a:pt x="279" y="122"/>
                  <a:pt x="279" y="122"/>
                </a:cubicBezTo>
                <a:cubicBezTo>
                  <a:pt x="279" y="123"/>
                  <a:pt x="279" y="123"/>
                  <a:pt x="279" y="123"/>
                </a:cubicBezTo>
                <a:cubicBezTo>
                  <a:pt x="278" y="124"/>
                  <a:pt x="278" y="124"/>
                  <a:pt x="278" y="124"/>
                </a:cubicBezTo>
                <a:cubicBezTo>
                  <a:pt x="277" y="125"/>
                  <a:pt x="277" y="125"/>
                  <a:pt x="277" y="125"/>
                </a:cubicBezTo>
                <a:cubicBezTo>
                  <a:pt x="277" y="125"/>
                  <a:pt x="277" y="125"/>
                  <a:pt x="277" y="125"/>
                </a:cubicBezTo>
                <a:cubicBezTo>
                  <a:pt x="277" y="126"/>
                  <a:pt x="277" y="126"/>
                  <a:pt x="277" y="126"/>
                </a:cubicBezTo>
                <a:cubicBezTo>
                  <a:pt x="277" y="127"/>
                  <a:pt x="277" y="127"/>
                  <a:pt x="277" y="127"/>
                </a:cubicBezTo>
                <a:cubicBezTo>
                  <a:pt x="276" y="127"/>
                  <a:pt x="276" y="127"/>
                  <a:pt x="276" y="127"/>
                </a:cubicBezTo>
                <a:cubicBezTo>
                  <a:pt x="276" y="128"/>
                  <a:pt x="276" y="128"/>
                  <a:pt x="276" y="128"/>
                </a:cubicBezTo>
                <a:cubicBezTo>
                  <a:pt x="276" y="128"/>
                  <a:pt x="276" y="128"/>
                  <a:pt x="276" y="128"/>
                </a:cubicBezTo>
                <a:cubicBezTo>
                  <a:pt x="275" y="130"/>
                  <a:pt x="275" y="129"/>
                  <a:pt x="275" y="131"/>
                </a:cubicBezTo>
                <a:cubicBezTo>
                  <a:pt x="276" y="132"/>
                  <a:pt x="276" y="132"/>
                  <a:pt x="276" y="132"/>
                </a:cubicBezTo>
                <a:cubicBezTo>
                  <a:pt x="276" y="133"/>
                  <a:pt x="276" y="133"/>
                  <a:pt x="276" y="134"/>
                </a:cubicBezTo>
                <a:cubicBezTo>
                  <a:pt x="276" y="135"/>
                  <a:pt x="276" y="135"/>
                  <a:pt x="276" y="135"/>
                </a:cubicBezTo>
                <a:cubicBezTo>
                  <a:pt x="276" y="136"/>
                  <a:pt x="276" y="136"/>
                  <a:pt x="276" y="136"/>
                </a:cubicBezTo>
                <a:cubicBezTo>
                  <a:pt x="277" y="137"/>
                  <a:pt x="277" y="135"/>
                  <a:pt x="277" y="138"/>
                </a:cubicBezTo>
                <a:cubicBezTo>
                  <a:pt x="277" y="140"/>
                  <a:pt x="277" y="138"/>
                  <a:pt x="276" y="139"/>
                </a:cubicBezTo>
                <a:cubicBezTo>
                  <a:pt x="276" y="140"/>
                  <a:pt x="276" y="140"/>
                  <a:pt x="276" y="140"/>
                </a:cubicBezTo>
                <a:cubicBezTo>
                  <a:pt x="276" y="141"/>
                  <a:pt x="276" y="141"/>
                  <a:pt x="276" y="141"/>
                </a:cubicBezTo>
                <a:cubicBezTo>
                  <a:pt x="276" y="143"/>
                  <a:pt x="276" y="143"/>
                  <a:pt x="276" y="143"/>
                </a:cubicBezTo>
                <a:cubicBezTo>
                  <a:pt x="275" y="143"/>
                  <a:pt x="275" y="143"/>
                  <a:pt x="275" y="143"/>
                </a:cubicBezTo>
                <a:cubicBezTo>
                  <a:pt x="275" y="144"/>
                  <a:pt x="275" y="144"/>
                  <a:pt x="275" y="144"/>
                </a:cubicBezTo>
                <a:cubicBezTo>
                  <a:pt x="275" y="145"/>
                  <a:pt x="275" y="145"/>
                  <a:pt x="275" y="145"/>
                </a:cubicBezTo>
                <a:cubicBezTo>
                  <a:pt x="275" y="146"/>
                  <a:pt x="275" y="146"/>
                  <a:pt x="275" y="147"/>
                </a:cubicBezTo>
                <a:cubicBezTo>
                  <a:pt x="275" y="147"/>
                  <a:pt x="275" y="147"/>
                  <a:pt x="275" y="147"/>
                </a:cubicBezTo>
                <a:cubicBezTo>
                  <a:pt x="275" y="150"/>
                  <a:pt x="275" y="150"/>
                  <a:pt x="275" y="150"/>
                </a:cubicBezTo>
                <a:cubicBezTo>
                  <a:pt x="277" y="151"/>
                  <a:pt x="277" y="151"/>
                  <a:pt x="277" y="151"/>
                </a:cubicBezTo>
                <a:cubicBezTo>
                  <a:pt x="277" y="151"/>
                  <a:pt x="277" y="151"/>
                  <a:pt x="277" y="151"/>
                </a:cubicBezTo>
                <a:cubicBezTo>
                  <a:pt x="277" y="151"/>
                  <a:pt x="277" y="151"/>
                  <a:pt x="277" y="151"/>
                </a:cubicBezTo>
                <a:cubicBezTo>
                  <a:pt x="278" y="152"/>
                  <a:pt x="278" y="152"/>
                  <a:pt x="278" y="152"/>
                </a:cubicBezTo>
                <a:cubicBezTo>
                  <a:pt x="279" y="153"/>
                  <a:pt x="279" y="153"/>
                  <a:pt x="279" y="153"/>
                </a:cubicBezTo>
                <a:cubicBezTo>
                  <a:pt x="279" y="153"/>
                  <a:pt x="279" y="153"/>
                  <a:pt x="279" y="153"/>
                </a:cubicBezTo>
                <a:cubicBezTo>
                  <a:pt x="279" y="154"/>
                  <a:pt x="279" y="154"/>
                  <a:pt x="279" y="154"/>
                </a:cubicBezTo>
                <a:cubicBezTo>
                  <a:pt x="281" y="156"/>
                  <a:pt x="281" y="156"/>
                  <a:pt x="281" y="156"/>
                </a:cubicBezTo>
                <a:cubicBezTo>
                  <a:pt x="282" y="157"/>
                  <a:pt x="281" y="157"/>
                  <a:pt x="282" y="158"/>
                </a:cubicBezTo>
                <a:cubicBezTo>
                  <a:pt x="282" y="159"/>
                  <a:pt x="282" y="159"/>
                  <a:pt x="283" y="160"/>
                </a:cubicBezTo>
                <a:cubicBezTo>
                  <a:pt x="283" y="160"/>
                  <a:pt x="283" y="160"/>
                  <a:pt x="283" y="160"/>
                </a:cubicBezTo>
                <a:cubicBezTo>
                  <a:pt x="284" y="160"/>
                  <a:pt x="284" y="160"/>
                  <a:pt x="284" y="160"/>
                </a:cubicBezTo>
                <a:cubicBezTo>
                  <a:pt x="285" y="161"/>
                  <a:pt x="285" y="161"/>
                  <a:pt x="285" y="161"/>
                </a:cubicBezTo>
                <a:cubicBezTo>
                  <a:pt x="285" y="162"/>
                  <a:pt x="285" y="162"/>
                  <a:pt x="285" y="162"/>
                </a:cubicBezTo>
                <a:cubicBezTo>
                  <a:pt x="286" y="163"/>
                  <a:pt x="286" y="163"/>
                  <a:pt x="286" y="163"/>
                </a:cubicBezTo>
                <a:cubicBezTo>
                  <a:pt x="289" y="165"/>
                  <a:pt x="289" y="165"/>
                  <a:pt x="289" y="165"/>
                </a:cubicBezTo>
                <a:cubicBezTo>
                  <a:pt x="290" y="166"/>
                  <a:pt x="290" y="166"/>
                  <a:pt x="290" y="166"/>
                </a:cubicBezTo>
                <a:cubicBezTo>
                  <a:pt x="291" y="166"/>
                  <a:pt x="291" y="166"/>
                  <a:pt x="291" y="166"/>
                </a:cubicBezTo>
                <a:cubicBezTo>
                  <a:pt x="291" y="166"/>
                  <a:pt x="291" y="166"/>
                  <a:pt x="291" y="166"/>
                </a:cubicBezTo>
                <a:cubicBezTo>
                  <a:pt x="292" y="166"/>
                  <a:pt x="292" y="166"/>
                  <a:pt x="292" y="166"/>
                </a:cubicBezTo>
                <a:cubicBezTo>
                  <a:pt x="293" y="166"/>
                  <a:pt x="293" y="166"/>
                  <a:pt x="293" y="166"/>
                </a:cubicBezTo>
                <a:cubicBezTo>
                  <a:pt x="293" y="166"/>
                  <a:pt x="293" y="166"/>
                  <a:pt x="293" y="166"/>
                </a:cubicBezTo>
                <a:cubicBezTo>
                  <a:pt x="294" y="166"/>
                  <a:pt x="294" y="166"/>
                  <a:pt x="294" y="166"/>
                </a:cubicBezTo>
                <a:cubicBezTo>
                  <a:pt x="295" y="166"/>
                  <a:pt x="295" y="166"/>
                  <a:pt x="295" y="166"/>
                </a:cubicBezTo>
                <a:cubicBezTo>
                  <a:pt x="295" y="165"/>
                  <a:pt x="295" y="165"/>
                  <a:pt x="295" y="165"/>
                </a:cubicBezTo>
                <a:cubicBezTo>
                  <a:pt x="298" y="165"/>
                  <a:pt x="298" y="165"/>
                  <a:pt x="298" y="165"/>
                </a:cubicBezTo>
                <a:cubicBezTo>
                  <a:pt x="298" y="165"/>
                  <a:pt x="299" y="163"/>
                  <a:pt x="299" y="165"/>
                </a:cubicBezTo>
                <a:cubicBezTo>
                  <a:pt x="301" y="165"/>
                  <a:pt x="301" y="165"/>
                  <a:pt x="301" y="165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3" y="166"/>
                  <a:pt x="303" y="165"/>
                  <a:pt x="304" y="165"/>
                </a:cubicBezTo>
                <a:cubicBezTo>
                  <a:pt x="305" y="165"/>
                  <a:pt x="305" y="165"/>
                  <a:pt x="305" y="165"/>
                </a:cubicBezTo>
                <a:cubicBezTo>
                  <a:pt x="305" y="165"/>
                  <a:pt x="305" y="165"/>
                  <a:pt x="305" y="165"/>
                </a:cubicBezTo>
                <a:cubicBezTo>
                  <a:pt x="306" y="164"/>
                  <a:pt x="306" y="164"/>
                  <a:pt x="306" y="164"/>
                </a:cubicBezTo>
                <a:cubicBezTo>
                  <a:pt x="307" y="164"/>
                  <a:pt x="307" y="164"/>
                  <a:pt x="307" y="164"/>
                </a:cubicBezTo>
                <a:cubicBezTo>
                  <a:pt x="307" y="163"/>
                  <a:pt x="306" y="164"/>
                  <a:pt x="308" y="163"/>
                </a:cubicBezTo>
                <a:cubicBezTo>
                  <a:pt x="308" y="163"/>
                  <a:pt x="308" y="163"/>
                  <a:pt x="308" y="163"/>
                </a:cubicBezTo>
                <a:cubicBezTo>
                  <a:pt x="308" y="163"/>
                  <a:pt x="308" y="163"/>
                  <a:pt x="308" y="163"/>
                </a:cubicBezTo>
                <a:cubicBezTo>
                  <a:pt x="311" y="163"/>
                  <a:pt x="311" y="163"/>
                  <a:pt x="311" y="163"/>
                </a:cubicBezTo>
                <a:cubicBezTo>
                  <a:pt x="311" y="162"/>
                  <a:pt x="310" y="162"/>
                  <a:pt x="312" y="162"/>
                </a:cubicBezTo>
                <a:cubicBezTo>
                  <a:pt x="313" y="162"/>
                  <a:pt x="313" y="162"/>
                  <a:pt x="313" y="162"/>
                </a:cubicBezTo>
                <a:cubicBezTo>
                  <a:pt x="314" y="163"/>
                  <a:pt x="314" y="163"/>
                  <a:pt x="314" y="163"/>
                </a:cubicBezTo>
                <a:cubicBezTo>
                  <a:pt x="315" y="164"/>
                  <a:pt x="315" y="164"/>
                  <a:pt x="315" y="164"/>
                </a:cubicBezTo>
                <a:cubicBezTo>
                  <a:pt x="315" y="165"/>
                  <a:pt x="315" y="165"/>
                  <a:pt x="315" y="165"/>
                </a:cubicBezTo>
                <a:cubicBezTo>
                  <a:pt x="315" y="166"/>
                  <a:pt x="315" y="166"/>
                  <a:pt x="315" y="166"/>
                </a:cubicBezTo>
                <a:cubicBezTo>
                  <a:pt x="317" y="167"/>
                  <a:pt x="317" y="167"/>
                  <a:pt x="317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18" y="166"/>
                  <a:pt x="318" y="166"/>
                  <a:pt x="318" y="166"/>
                </a:cubicBezTo>
                <a:cubicBezTo>
                  <a:pt x="321" y="166"/>
                  <a:pt x="321" y="166"/>
                  <a:pt x="321" y="166"/>
                </a:cubicBezTo>
                <a:cubicBezTo>
                  <a:pt x="321" y="166"/>
                  <a:pt x="321" y="166"/>
                  <a:pt x="321" y="166"/>
                </a:cubicBezTo>
                <a:cubicBezTo>
                  <a:pt x="322" y="167"/>
                  <a:pt x="322" y="167"/>
                  <a:pt x="322" y="167"/>
                </a:cubicBezTo>
                <a:cubicBezTo>
                  <a:pt x="322" y="167"/>
                  <a:pt x="322" y="167"/>
                  <a:pt x="322" y="167"/>
                </a:cubicBezTo>
                <a:cubicBezTo>
                  <a:pt x="322" y="168"/>
                  <a:pt x="322" y="168"/>
                  <a:pt x="322" y="168"/>
                </a:cubicBezTo>
                <a:cubicBezTo>
                  <a:pt x="321" y="168"/>
                  <a:pt x="321" y="168"/>
                  <a:pt x="321" y="168"/>
                </a:cubicBezTo>
                <a:cubicBezTo>
                  <a:pt x="321" y="169"/>
                  <a:pt x="321" y="169"/>
                  <a:pt x="321" y="169"/>
                </a:cubicBezTo>
                <a:cubicBezTo>
                  <a:pt x="322" y="169"/>
                  <a:pt x="322" y="169"/>
                  <a:pt x="322" y="169"/>
                </a:cubicBezTo>
                <a:cubicBezTo>
                  <a:pt x="322" y="168"/>
                  <a:pt x="322" y="168"/>
                  <a:pt x="322" y="168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323" y="169"/>
                  <a:pt x="325" y="170"/>
                  <a:pt x="323" y="170"/>
                </a:cubicBezTo>
                <a:cubicBezTo>
                  <a:pt x="323" y="172"/>
                  <a:pt x="323" y="172"/>
                  <a:pt x="323" y="172"/>
                </a:cubicBezTo>
                <a:cubicBezTo>
                  <a:pt x="323" y="173"/>
                  <a:pt x="323" y="173"/>
                  <a:pt x="323" y="173"/>
                </a:cubicBezTo>
                <a:cubicBezTo>
                  <a:pt x="323" y="173"/>
                  <a:pt x="323" y="173"/>
                  <a:pt x="323" y="173"/>
                </a:cubicBezTo>
                <a:cubicBezTo>
                  <a:pt x="323" y="174"/>
                  <a:pt x="323" y="174"/>
                  <a:pt x="323" y="174"/>
                </a:cubicBezTo>
                <a:cubicBezTo>
                  <a:pt x="323" y="176"/>
                  <a:pt x="323" y="176"/>
                  <a:pt x="323" y="176"/>
                </a:cubicBezTo>
                <a:cubicBezTo>
                  <a:pt x="322" y="177"/>
                  <a:pt x="322" y="177"/>
                  <a:pt x="322" y="178"/>
                </a:cubicBezTo>
                <a:cubicBezTo>
                  <a:pt x="322" y="180"/>
                  <a:pt x="323" y="180"/>
                  <a:pt x="323" y="181"/>
                </a:cubicBezTo>
                <a:cubicBezTo>
                  <a:pt x="325" y="183"/>
                  <a:pt x="325" y="183"/>
                  <a:pt x="325" y="183"/>
                </a:cubicBezTo>
                <a:cubicBezTo>
                  <a:pt x="327" y="185"/>
                  <a:pt x="327" y="185"/>
                  <a:pt x="327" y="185"/>
                </a:cubicBezTo>
                <a:cubicBezTo>
                  <a:pt x="327" y="186"/>
                  <a:pt x="327" y="186"/>
                  <a:pt x="327" y="186"/>
                </a:cubicBezTo>
                <a:cubicBezTo>
                  <a:pt x="327" y="187"/>
                  <a:pt x="327" y="187"/>
                  <a:pt x="327" y="187"/>
                </a:cubicBezTo>
                <a:cubicBezTo>
                  <a:pt x="328" y="188"/>
                  <a:pt x="328" y="188"/>
                  <a:pt x="328" y="188"/>
                </a:cubicBezTo>
                <a:cubicBezTo>
                  <a:pt x="328" y="189"/>
                  <a:pt x="328" y="189"/>
                  <a:pt x="328" y="189"/>
                </a:cubicBezTo>
                <a:cubicBezTo>
                  <a:pt x="328" y="190"/>
                  <a:pt x="328" y="190"/>
                  <a:pt x="328" y="190"/>
                </a:cubicBezTo>
                <a:cubicBezTo>
                  <a:pt x="328" y="191"/>
                  <a:pt x="328" y="191"/>
                  <a:pt x="328" y="191"/>
                </a:cubicBezTo>
                <a:cubicBezTo>
                  <a:pt x="329" y="191"/>
                  <a:pt x="329" y="191"/>
                  <a:pt x="329" y="191"/>
                </a:cubicBezTo>
                <a:cubicBezTo>
                  <a:pt x="329" y="192"/>
                  <a:pt x="329" y="192"/>
                  <a:pt x="329" y="192"/>
                </a:cubicBezTo>
                <a:cubicBezTo>
                  <a:pt x="330" y="193"/>
                  <a:pt x="330" y="193"/>
                  <a:pt x="330" y="193"/>
                </a:cubicBezTo>
                <a:cubicBezTo>
                  <a:pt x="330" y="195"/>
                  <a:pt x="330" y="194"/>
                  <a:pt x="329" y="195"/>
                </a:cubicBezTo>
                <a:cubicBezTo>
                  <a:pt x="330" y="196"/>
                  <a:pt x="330" y="196"/>
                  <a:pt x="330" y="196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30" y="198"/>
                  <a:pt x="330" y="198"/>
                  <a:pt x="330" y="198"/>
                </a:cubicBezTo>
                <a:cubicBezTo>
                  <a:pt x="330" y="198"/>
                  <a:pt x="330" y="198"/>
                  <a:pt x="330" y="198"/>
                </a:cubicBezTo>
                <a:cubicBezTo>
                  <a:pt x="331" y="199"/>
                  <a:pt x="331" y="199"/>
                  <a:pt x="330" y="200"/>
                </a:cubicBezTo>
                <a:cubicBezTo>
                  <a:pt x="330" y="202"/>
                  <a:pt x="330" y="202"/>
                  <a:pt x="330" y="202"/>
                </a:cubicBezTo>
                <a:cubicBezTo>
                  <a:pt x="329" y="203"/>
                  <a:pt x="329" y="202"/>
                  <a:pt x="328" y="204"/>
                </a:cubicBezTo>
                <a:cubicBezTo>
                  <a:pt x="328" y="205"/>
                  <a:pt x="328" y="205"/>
                  <a:pt x="328" y="205"/>
                </a:cubicBezTo>
                <a:cubicBezTo>
                  <a:pt x="328" y="206"/>
                  <a:pt x="328" y="206"/>
                  <a:pt x="328" y="206"/>
                </a:cubicBezTo>
                <a:cubicBezTo>
                  <a:pt x="327" y="207"/>
                  <a:pt x="327" y="207"/>
                  <a:pt x="327" y="207"/>
                </a:cubicBezTo>
                <a:cubicBezTo>
                  <a:pt x="327" y="210"/>
                  <a:pt x="327" y="211"/>
                  <a:pt x="327" y="214"/>
                </a:cubicBezTo>
                <a:cubicBezTo>
                  <a:pt x="327" y="215"/>
                  <a:pt x="327" y="215"/>
                  <a:pt x="327" y="215"/>
                </a:cubicBezTo>
                <a:cubicBezTo>
                  <a:pt x="328" y="216"/>
                  <a:pt x="328" y="216"/>
                  <a:pt x="328" y="216"/>
                </a:cubicBezTo>
                <a:cubicBezTo>
                  <a:pt x="328" y="217"/>
                  <a:pt x="328" y="217"/>
                  <a:pt x="328" y="217"/>
                </a:cubicBezTo>
                <a:cubicBezTo>
                  <a:pt x="328" y="217"/>
                  <a:pt x="328" y="217"/>
                  <a:pt x="328" y="217"/>
                </a:cubicBezTo>
                <a:cubicBezTo>
                  <a:pt x="329" y="218"/>
                  <a:pt x="329" y="218"/>
                  <a:pt x="329" y="218"/>
                </a:cubicBezTo>
                <a:cubicBezTo>
                  <a:pt x="329" y="219"/>
                  <a:pt x="329" y="219"/>
                  <a:pt x="329" y="219"/>
                </a:cubicBezTo>
                <a:cubicBezTo>
                  <a:pt x="330" y="219"/>
                  <a:pt x="330" y="219"/>
                  <a:pt x="330" y="219"/>
                </a:cubicBezTo>
                <a:cubicBezTo>
                  <a:pt x="330" y="220"/>
                  <a:pt x="330" y="220"/>
                  <a:pt x="330" y="221"/>
                </a:cubicBezTo>
                <a:cubicBezTo>
                  <a:pt x="331" y="221"/>
                  <a:pt x="331" y="221"/>
                  <a:pt x="331" y="221"/>
                </a:cubicBezTo>
                <a:cubicBezTo>
                  <a:pt x="331" y="222"/>
                  <a:pt x="331" y="222"/>
                  <a:pt x="331" y="222"/>
                </a:cubicBezTo>
                <a:cubicBezTo>
                  <a:pt x="331" y="223"/>
                  <a:pt x="331" y="223"/>
                  <a:pt x="331" y="223"/>
                </a:cubicBezTo>
                <a:cubicBezTo>
                  <a:pt x="331" y="225"/>
                  <a:pt x="331" y="225"/>
                  <a:pt x="331" y="225"/>
                </a:cubicBezTo>
                <a:cubicBezTo>
                  <a:pt x="331" y="226"/>
                  <a:pt x="331" y="226"/>
                  <a:pt x="331" y="226"/>
                </a:cubicBezTo>
                <a:cubicBezTo>
                  <a:pt x="331" y="227"/>
                  <a:pt x="331" y="227"/>
                  <a:pt x="331" y="227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332" y="229"/>
                  <a:pt x="332" y="229"/>
                  <a:pt x="332" y="229"/>
                </a:cubicBezTo>
                <a:cubicBezTo>
                  <a:pt x="333" y="229"/>
                  <a:pt x="333" y="228"/>
                  <a:pt x="333" y="230"/>
                </a:cubicBezTo>
                <a:cubicBezTo>
                  <a:pt x="333" y="232"/>
                  <a:pt x="333" y="232"/>
                  <a:pt x="333" y="232"/>
                </a:cubicBezTo>
                <a:cubicBezTo>
                  <a:pt x="333" y="233"/>
                  <a:pt x="333" y="233"/>
                  <a:pt x="333" y="233"/>
                </a:cubicBezTo>
                <a:cubicBezTo>
                  <a:pt x="333" y="234"/>
                  <a:pt x="333" y="234"/>
                  <a:pt x="333" y="234"/>
                </a:cubicBezTo>
                <a:cubicBezTo>
                  <a:pt x="334" y="235"/>
                  <a:pt x="334" y="235"/>
                  <a:pt x="334" y="235"/>
                </a:cubicBezTo>
                <a:cubicBezTo>
                  <a:pt x="336" y="237"/>
                  <a:pt x="336" y="237"/>
                  <a:pt x="336" y="237"/>
                </a:cubicBezTo>
                <a:cubicBezTo>
                  <a:pt x="336" y="237"/>
                  <a:pt x="336" y="237"/>
                  <a:pt x="336" y="237"/>
                </a:cubicBezTo>
                <a:cubicBezTo>
                  <a:pt x="336" y="239"/>
                  <a:pt x="336" y="239"/>
                  <a:pt x="336" y="239"/>
                </a:cubicBezTo>
                <a:cubicBezTo>
                  <a:pt x="337" y="239"/>
                  <a:pt x="337" y="239"/>
                  <a:pt x="337" y="239"/>
                </a:cubicBezTo>
                <a:cubicBezTo>
                  <a:pt x="337" y="241"/>
                  <a:pt x="337" y="241"/>
                  <a:pt x="338" y="242"/>
                </a:cubicBezTo>
                <a:cubicBezTo>
                  <a:pt x="339" y="243"/>
                  <a:pt x="339" y="243"/>
                  <a:pt x="339" y="243"/>
                </a:cubicBezTo>
                <a:cubicBezTo>
                  <a:pt x="339" y="245"/>
                  <a:pt x="339" y="245"/>
                  <a:pt x="339" y="245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38" y="246"/>
                  <a:pt x="338" y="246"/>
                  <a:pt x="338" y="246"/>
                </a:cubicBezTo>
                <a:cubicBezTo>
                  <a:pt x="339" y="246"/>
                  <a:pt x="339" y="246"/>
                  <a:pt x="339" y="246"/>
                </a:cubicBezTo>
                <a:cubicBezTo>
                  <a:pt x="339" y="247"/>
                  <a:pt x="339" y="247"/>
                  <a:pt x="339" y="247"/>
                </a:cubicBezTo>
                <a:cubicBezTo>
                  <a:pt x="339" y="248"/>
                  <a:pt x="339" y="248"/>
                  <a:pt x="339" y="248"/>
                </a:cubicBezTo>
                <a:cubicBezTo>
                  <a:pt x="340" y="248"/>
                  <a:pt x="340" y="248"/>
                  <a:pt x="340" y="248"/>
                </a:cubicBezTo>
                <a:cubicBezTo>
                  <a:pt x="340" y="249"/>
                  <a:pt x="340" y="249"/>
                  <a:pt x="340" y="249"/>
                </a:cubicBezTo>
                <a:cubicBezTo>
                  <a:pt x="341" y="249"/>
                  <a:pt x="341" y="249"/>
                  <a:pt x="341" y="249"/>
                </a:cubicBezTo>
                <a:cubicBezTo>
                  <a:pt x="342" y="249"/>
                  <a:pt x="342" y="249"/>
                  <a:pt x="342" y="249"/>
                </a:cubicBezTo>
                <a:cubicBezTo>
                  <a:pt x="344" y="249"/>
                  <a:pt x="344" y="249"/>
                  <a:pt x="344" y="249"/>
                </a:cubicBezTo>
                <a:cubicBezTo>
                  <a:pt x="345" y="248"/>
                  <a:pt x="345" y="248"/>
                  <a:pt x="345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48" y="248"/>
                  <a:pt x="348" y="248"/>
                  <a:pt x="348" y="248"/>
                </a:cubicBezTo>
                <a:cubicBezTo>
                  <a:pt x="349" y="248"/>
                  <a:pt x="349" y="248"/>
                  <a:pt x="349" y="248"/>
                </a:cubicBezTo>
                <a:cubicBezTo>
                  <a:pt x="350" y="248"/>
                  <a:pt x="350" y="248"/>
                  <a:pt x="350" y="248"/>
                </a:cubicBezTo>
                <a:cubicBezTo>
                  <a:pt x="352" y="248"/>
                  <a:pt x="352" y="248"/>
                  <a:pt x="352" y="248"/>
                </a:cubicBezTo>
                <a:cubicBezTo>
                  <a:pt x="353" y="247"/>
                  <a:pt x="353" y="247"/>
                  <a:pt x="353" y="247"/>
                </a:cubicBezTo>
                <a:cubicBezTo>
                  <a:pt x="355" y="247"/>
                  <a:pt x="355" y="247"/>
                  <a:pt x="355" y="247"/>
                </a:cubicBezTo>
                <a:cubicBezTo>
                  <a:pt x="355" y="246"/>
                  <a:pt x="355" y="246"/>
                  <a:pt x="355" y="246"/>
                </a:cubicBezTo>
                <a:cubicBezTo>
                  <a:pt x="357" y="245"/>
                  <a:pt x="357" y="245"/>
                  <a:pt x="357" y="245"/>
                </a:cubicBezTo>
                <a:cubicBezTo>
                  <a:pt x="359" y="243"/>
                  <a:pt x="359" y="243"/>
                  <a:pt x="359" y="243"/>
                </a:cubicBezTo>
                <a:cubicBezTo>
                  <a:pt x="361" y="241"/>
                  <a:pt x="361" y="241"/>
                  <a:pt x="361" y="241"/>
                </a:cubicBezTo>
                <a:cubicBezTo>
                  <a:pt x="361" y="240"/>
                  <a:pt x="361" y="240"/>
                  <a:pt x="361" y="240"/>
                </a:cubicBezTo>
                <a:cubicBezTo>
                  <a:pt x="362" y="239"/>
                  <a:pt x="362" y="239"/>
                  <a:pt x="362" y="239"/>
                </a:cubicBezTo>
                <a:cubicBezTo>
                  <a:pt x="362" y="239"/>
                  <a:pt x="362" y="239"/>
                  <a:pt x="362" y="239"/>
                </a:cubicBezTo>
                <a:cubicBezTo>
                  <a:pt x="362" y="238"/>
                  <a:pt x="362" y="238"/>
                  <a:pt x="362" y="238"/>
                </a:cubicBezTo>
                <a:cubicBezTo>
                  <a:pt x="363" y="237"/>
                  <a:pt x="363" y="237"/>
                  <a:pt x="363" y="237"/>
                </a:cubicBezTo>
                <a:cubicBezTo>
                  <a:pt x="363" y="237"/>
                  <a:pt x="363" y="237"/>
                  <a:pt x="363" y="237"/>
                </a:cubicBezTo>
                <a:cubicBezTo>
                  <a:pt x="365" y="236"/>
                  <a:pt x="365" y="236"/>
                  <a:pt x="365" y="236"/>
                </a:cubicBezTo>
                <a:cubicBezTo>
                  <a:pt x="365" y="235"/>
                  <a:pt x="365" y="235"/>
                  <a:pt x="365" y="235"/>
                </a:cubicBezTo>
                <a:cubicBezTo>
                  <a:pt x="365" y="233"/>
                  <a:pt x="365" y="233"/>
                  <a:pt x="365" y="233"/>
                </a:cubicBezTo>
                <a:cubicBezTo>
                  <a:pt x="365" y="231"/>
                  <a:pt x="365" y="232"/>
                  <a:pt x="365" y="230"/>
                </a:cubicBezTo>
                <a:cubicBezTo>
                  <a:pt x="366" y="229"/>
                  <a:pt x="366" y="229"/>
                  <a:pt x="366" y="229"/>
                </a:cubicBezTo>
                <a:cubicBezTo>
                  <a:pt x="367" y="229"/>
                  <a:pt x="367" y="229"/>
                  <a:pt x="367" y="229"/>
                </a:cubicBezTo>
                <a:cubicBezTo>
                  <a:pt x="368" y="229"/>
                  <a:pt x="368" y="229"/>
                  <a:pt x="368" y="229"/>
                </a:cubicBezTo>
                <a:cubicBezTo>
                  <a:pt x="369" y="228"/>
                  <a:pt x="369" y="228"/>
                  <a:pt x="369" y="228"/>
                </a:cubicBezTo>
                <a:cubicBezTo>
                  <a:pt x="369" y="227"/>
                  <a:pt x="369" y="227"/>
                  <a:pt x="369" y="227"/>
                </a:cubicBezTo>
                <a:cubicBezTo>
                  <a:pt x="370" y="227"/>
                  <a:pt x="370" y="227"/>
                  <a:pt x="370" y="227"/>
                </a:cubicBezTo>
                <a:cubicBezTo>
                  <a:pt x="370" y="226"/>
                  <a:pt x="370" y="226"/>
                  <a:pt x="370" y="226"/>
                </a:cubicBezTo>
                <a:cubicBezTo>
                  <a:pt x="370" y="226"/>
                  <a:pt x="370" y="226"/>
                  <a:pt x="370" y="226"/>
                </a:cubicBezTo>
                <a:cubicBezTo>
                  <a:pt x="370" y="223"/>
                  <a:pt x="370" y="223"/>
                  <a:pt x="370" y="223"/>
                </a:cubicBezTo>
                <a:cubicBezTo>
                  <a:pt x="369" y="221"/>
                  <a:pt x="369" y="221"/>
                  <a:pt x="369" y="221"/>
                </a:cubicBezTo>
                <a:cubicBezTo>
                  <a:pt x="369" y="220"/>
                  <a:pt x="369" y="220"/>
                  <a:pt x="369" y="220"/>
                </a:cubicBezTo>
                <a:cubicBezTo>
                  <a:pt x="369" y="220"/>
                  <a:pt x="369" y="220"/>
                  <a:pt x="369" y="220"/>
                </a:cubicBezTo>
                <a:cubicBezTo>
                  <a:pt x="369" y="219"/>
                  <a:pt x="369" y="219"/>
                  <a:pt x="369" y="219"/>
                </a:cubicBezTo>
                <a:cubicBezTo>
                  <a:pt x="368" y="218"/>
                  <a:pt x="368" y="218"/>
                  <a:pt x="368" y="218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2" y="215"/>
                  <a:pt x="372" y="215"/>
                  <a:pt x="372" y="215"/>
                </a:cubicBezTo>
                <a:cubicBezTo>
                  <a:pt x="372" y="214"/>
                  <a:pt x="372" y="214"/>
                  <a:pt x="372" y="214"/>
                </a:cubicBezTo>
                <a:cubicBezTo>
                  <a:pt x="375" y="211"/>
                  <a:pt x="376" y="213"/>
                  <a:pt x="378" y="210"/>
                </a:cubicBezTo>
                <a:cubicBezTo>
                  <a:pt x="378" y="210"/>
                  <a:pt x="378" y="210"/>
                  <a:pt x="378" y="210"/>
                </a:cubicBezTo>
                <a:cubicBezTo>
                  <a:pt x="379" y="208"/>
                  <a:pt x="379" y="208"/>
                  <a:pt x="379" y="208"/>
                </a:cubicBezTo>
                <a:cubicBezTo>
                  <a:pt x="380" y="207"/>
                  <a:pt x="380" y="207"/>
                  <a:pt x="380" y="207"/>
                </a:cubicBezTo>
                <a:cubicBezTo>
                  <a:pt x="380" y="206"/>
                  <a:pt x="380" y="206"/>
                  <a:pt x="380" y="206"/>
                </a:cubicBezTo>
                <a:cubicBezTo>
                  <a:pt x="379" y="205"/>
                  <a:pt x="379" y="205"/>
                  <a:pt x="379" y="205"/>
                </a:cubicBezTo>
                <a:cubicBezTo>
                  <a:pt x="379" y="202"/>
                  <a:pt x="379" y="202"/>
                  <a:pt x="379" y="202"/>
                </a:cubicBezTo>
                <a:cubicBezTo>
                  <a:pt x="379" y="202"/>
                  <a:pt x="379" y="202"/>
                  <a:pt x="379" y="202"/>
                </a:cubicBezTo>
                <a:cubicBezTo>
                  <a:pt x="379" y="200"/>
                  <a:pt x="379" y="200"/>
                  <a:pt x="379" y="200"/>
                </a:cubicBezTo>
                <a:cubicBezTo>
                  <a:pt x="380" y="200"/>
                  <a:pt x="380" y="200"/>
                  <a:pt x="380" y="200"/>
                </a:cubicBezTo>
                <a:cubicBezTo>
                  <a:pt x="379" y="196"/>
                  <a:pt x="380" y="199"/>
                  <a:pt x="379" y="197"/>
                </a:cubicBezTo>
                <a:cubicBezTo>
                  <a:pt x="378" y="196"/>
                  <a:pt x="378" y="195"/>
                  <a:pt x="378" y="194"/>
                </a:cubicBezTo>
                <a:cubicBezTo>
                  <a:pt x="377" y="194"/>
                  <a:pt x="377" y="194"/>
                  <a:pt x="377" y="194"/>
                </a:cubicBezTo>
                <a:cubicBezTo>
                  <a:pt x="377" y="193"/>
                  <a:pt x="377" y="193"/>
                  <a:pt x="377" y="193"/>
                </a:cubicBezTo>
                <a:cubicBezTo>
                  <a:pt x="377" y="190"/>
                  <a:pt x="377" y="192"/>
                  <a:pt x="378" y="191"/>
                </a:cubicBezTo>
                <a:cubicBezTo>
                  <a:pt x="378" y="191"/>
                  <a:pt x="378" y="191"/>
                  <a:pt x="378" y="191"/>
                </a:cubicBezTo>
                <a:cubicBezTo>
                  <a:pt x="377" y="190"/>
                  <a:pt x="377" y="190"/>
                  <a:pt x="377" y="190"/>
                </a:cubicBezTo>
                <a:cubicBezTo>
                  <a:pt x="377" y="189"/>
                  <a:pt x="377" y="189"/>
                  <a:pt x="377" y="189"/>
                </a:cubicBezTo>
                <a:cubicBezTo>
                  <a:pt x="377" y="188"/>
                  <a:pt x="377" y="188"/>
                  <a:pt x="377" y="188"/>
                </a:cubicBezTo>
                <a:cubicBezTo>
                  <a:pt x="378" y="187"/>
                  <a:pt x="378" y="187"/>
                  <a:pt x="378" y="187"/>
                </a:cubicBezTo>
                <a:cubicBezTo>
                  <a:pt x="378" y="186"/>
                  <a:pt x="378" y="186"/>
                  <a:pt x="378" y="186"/>
                </a:cubicBezTo>
                <a:cubicBezTo>
                  <a:pt x="377" y="186"/>
                  <a:pt x="377" y="186"/>
                  <a:pt x="377" y="186"/>
                </a:cubicBezTo>
                <a:cubicBezTo>
                  <a:pt x="378" y="185"/>
                  <a:pt x="378" y="185"/>
                  <a:pt x="378" y="185"/>
                </a:cubicBezTo>
                <a:cubicBezTo>
                  <a:pt x="378" y="184"/>
                  <a:pt x="378" y="184"/>
                  <a:pt x="378" y="184"/>
                </a:cubicBezTo>
                <a:cubicBezTo>
                  <a:pt x="378" y="184"/>
                  <a:pt x="378" y="184"/>
                  <a:pt x="378" y="184"/>
                </a:cubicBezTo>
                <a:cubicBezTo>
                  <a:pt x="379" y="183"/>
                  <a:pt x="379" y="183"/>
                  <a:pt x="379" y="183"/>
                </a:cubicBezTo>
                <a:cubicBezTo>
                  <a:pt x="379" y="182"/>
                  <a:pt x="379" y="182"/>
                  <a:pt x="379" y="182"/>
                </a:cubicBezTo>
                <a:cubicBezTo>
                  <a:pt x="380" y="181"/>
                  <a:pt x="380" y="181"/>
                  <a:pt x="380" y="181"/>
                </a:cubicBezTo>
                <a:cubicBezTo>
                  <a:pt x="381" y="180"/>
                  <a:pt x="381" y="180"/>
                  <a:pt x="381" y="180"/>
                </a:cubicBezTo>
                <a:cubicBezTo>
                  <a:pt x="381" y="179"/>
                  <a:pt x="381" y="179"/>
                  <a:pt x="381" y="179"/>
                </a:cubicBezTo>
                <a:cubicBezTo>
                  <a:pt x="382" y="178"/>
                  <a:pt x="382" y="178"/>
                  <a:pt x="382" y="178"/>
                </a:cubicBezTo>
                <a:cubicBezTo>
                  <a:pt x="383" y="177"/>
                  <a:pt x="383" y="177"/>
                  <a:pt x="383" y="177"/>
                </a:cubicBezTo>
                <a:cubicBezTo>
                  <a:pt x="385" y="175"/>
                  <a:pt x="385" y="175"/>
                  <a:pt x="385" y="175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7" y="172"/>
                  <a:pt x="387" y="172"/>
                  <a:pt x="387" y="172"/>
                </a:cubicBezTo>
                <a:cubicBezTo>
                  <a:pt x="388" y="172"/>
                  <a:pt x="388" y="172"/>
                  <a:pt x="388" y="172"/>
                </a:cubicBezTo>
                <a:cubicBezTo>
                  <a:pt x="389" y="171"/>
                  <a:pt x="389" y="171"/>
                  <a:pt x="389" y="171"/>
                </a:cubicBezTo>
                <a:cubicBezTo>
                  <a:pt x="390" y="170"/>
                  <a:pt x="390" y="170"/>
                  <a:pt x="390" y="170"/>
                </a:cubicBezTo>
                <a:cubicBezTo>
                  <a:pt x="391" y="168"/>
                  <a:pt x="391" y="168"/>
                  <a:pt x="391" y="168"/>
                </a:cubicBezTo>
                <a:cubicBezTo>
                  <a:pt x="393" y="167"/>
                  <a:pt x="393" y="167"/>
                  <a:pt x="393" y="167"/>
                </a:cubicBezTo>
                <a:cubicBezTo>
                  <a:pt x="394" y="165"/>
                  <a:pt x="394" y="165"/>
                  <a:pt x="394" y="165"/>
                </a:cubicBezTo>
                <a:cubicBezTo>
                  <a:pt x="394" y="164"/>
                  <a:pt x="394" y="164"/>
                  <a:pt x="394" y="164"/>
                </a:cubicBezTo>
                <a:cubicBezTo>
                  <a:pt x="394" y="163"/>
                  <a:pt x="394" y="163"/>
                  <a:pt x="394" y="163"/>
                </a:cubicBezTo>
                <a:cubicBezTo>
                  <a:pt x="395" y="163"/>
                  <a:pt x="395" y="163"/>
                  <a:pt x="395" y="163"/>
                </a:cubicBezTo>
                <a:cubicBezTo>
                  <a:pt x="395" y="161"/>
                  <a:pt x="396" y="161"/>
                  <a:pt x="396" y="159"/>
                </a:cubicBezTo>
                <a:cubicBezTo>
                  <a:pt x="397" y="159"/>
                  <a:pt x="397" y="159"/>
                  <a:pt x="397" y="159"/>
                </a:cubicBezTo>
                <a:cubicBezTo>
                  <a:pt x="397" y="158"/>
                  <a:pt x="397" y="158"/>
                  <a:pt x="397" y="158"/>
                </a:cubicBezTo>
                <a:cubicBezTo>
                  <a:pt x="397" y="157"/>
                  <a:pt x="397" y="157"/>
                  <a:pt x="397" y="157"/>
                </a:cubicBezTo>
                <a:cubicBezTo>
                  <a:pt x="397" y="157"/>
                  <a:pt x="397" y="157"/>
                  <a:pt x="397" y="157"/>
                </a:cubicBezTo>
                <a:cubicBezTo>
                  <a:pt x="398" y="156"/>
                  <a:pt x="398" y="156"/>
                  <a:pt x="398" y="156"/>
                </a:cubicBezTo>
                <a:cubicBezTo>
                  <a:pt x="398" y="154"/>
                  <a:pt x="398" y="154"/>
                  <a:pt x="398" y="154"/>
                </a:cubicBezTo>
                <a:cubicBezTo>
                  <a:pt x="398" y="154"/>
                  <a:pt x="398" y="154"/>
                  <a:pt x="398" y="154"/>
                </a:cubicBezTo>
                <a:cubicBezTo>
                  <a:pt x="398" y="152"/>
                  <a:pt x="399" y="152"/>
                  <a:pt x="398" y="151"/>
                </a:cubicBezTo>
                <a:cubicBezTo>
                  <a:pt x="397" y="151"/>
                  <a:pt x="397" y="151"/>
                  <a:pt x="397" y="151"/>
                </a:cubicBezTo>
                <a:cubicBezTo>
                  <a:pt x="396" y="151"/>
                  <a:pt x="397" y="151"/>
                  <a:pt x="395" y="151"/>
                </a:cubicBezTo>
                <a:cubicBezTo>
                  <a:pt x="394" y="152"/>
                  <a:pt x="394" y="152"/>
                  <a:pt x="394" y="152"/>
                </a:cubicBezTo>
                <a:cubicBezTo>
                  <a:pt x="391" y="152"/>
                  <a:pt x="392" y="152"/>
                  <a:pt x="391" y="153"/>
                </a:cubicBezTo>
                <a:cubicBezTo>
                  <a:pt x="390" y="153"/>
                  <a:pt x="390" y="153"/>
                  <a:pt x="390" y="153"/>
                </a:cubicBezTo>
                <a:cubicBezTo>
                  <a:pt x="390" y="153"/>
                  <a:pt x="390" y="153"/>
                  <a:pt x="390" y="153"/>
                </a:cubicBezTo>
                <a:cubicBezTo>
                  <a:pt x="389" y="153"/>
                  <a:pt x="389" y="153"/>
                  <a:pt x="389" y="153"/>
                </a:cubicBezTo>
                <a:cubicBezTo>
                  <a:pt x="388" y="153"/>
                  <a:pt x="388" y="153"/>
                  <a:pt x="388" y="153"/>
                </a:cubicBezTo>
                <a:cubicBezTo>
                  <a:pt x="387" y="154"/>
                  <a:pt x="387" y="154"/>
                  <a:pt x="387" y="154"/>
                </a:cubicBezTo>
                <a:cubicBezTo>
                  <a:pt x="385" y="153"/>
                  <a:pt x="386" y="154"/>
                  <a:pt x="385" y="152"/>
                </a:cubicBezTo>
                <a:cubicBezTo>
                  <a:pt x="384" y="151"/>
                  <a:pt x="384" y="151"/>
                  <a:pt x="384" y="151"/>
                </a:cubicBezTo>
                <a:cubicBezTo>
                  <a:pt x="384" y="151"/>
                  <a:pt x="383" y="152"/>
                  <a:pt x="384" y="150"/>
                </a:cubicBezTo>
                <a:cubicBezTo>
                  <a:pt x="384" y="150"/>
                  <a:pt x="384" y="150"/>
                  <a:pt x="384" y="150"/>
                </a:cubicBezTo>
                <a:cubicBezTo>
                  <a:pt x="385" y="149"/>
                  <a:pt x="385" y="149"/>
                  <a:pt x="385" y="149"/>
                </a:cubicBezTo>
                <a:cubicBezTo>
                  <a:pt x="387" y="149"/>
                  <a:pt x="387" y="149"/>
                  <a:pt x="389" y="148"/>
                </a:cubicBezTo>
                <a:cubicBezTo>
                  <a:pt x="390" y="147"/>
                  <a:pt x="388" y="147"/>
                  <a:pt x="391" y="147"/>
                </a:cubicBezTo>
                <a:cubicBezTo>
                  <a:pt x="392" y="147"/>
                  <a:pt x="392" y="147"/>
                  <a:pt x="393" y="147"/>
                </a:cubicBezTo>
                <a:cubicBezTo>
                  <a:pt x="393" y="146"/>
                  <a:pt x="393" y="147"/>
                  <a:pt x="394" y="146"/>
                </a:cubicBezTo>
                <a:cubicBezTo>
                  <a:pt x="394" y="146"/>
                  <a:pt x="395" y="146"/>
                  <a:pt x="395" y="146"/>
                </a:cubicBezTo>
                <a:cubicBezTo>
                  <a:pt x="396" y="145"/>
                  <a:pt x="396" y="145"/>
                  <a:pt x="396" y="145"/>
                </a:cubicBezTo>
                <a:cubicBezTo>
                  <a:pt x="396" y="144"/>
                  <a:pt x="396" y="144"/>
                  <a:pt x="396" y="144"/>
                </a:cubicBezTo>
                <a:cubicBezTo>
                  <a:pt x="398" y="144"/>
                  <a:pt x="398" y="144"/>
                  <a:pt x="399" y="144"/>
                </a:cubicBezTo>
                <a:cubicBezTo>
                  <a:pt x="400" y="143"/>
                  <a:pt x="400" y="143"/>
                  <a:pt x="400" y="143"/>
                </a:cubicBezTo>
                <a:cubicBezTo>
                  <a:pt x="400" y="143"/>
                  <a:pt x="400" y="143"/>
                  <a:pt x="400" y="143"/>
                </a:cubicBezTo>
                <a:cubicBezTo>
                  <a:pt x="401" y="142"/>
                  <a:pt x="401" y="142"/>
                  <a:pt x="401" y="142"/>
                </a:cubicBezTo>
                <a:cubicBezTo>
                  <a:pt x="401" y="141"/>
                  <a:pt x="401" y="141"/>
                  <a:pt x="401" y="141"/>
                </a:cubicBezTo>
                <a:cubicBezTo>
                  <a:pt x="402" y="141"/>
                  <a:pt x="402" y="141"/>
                  <a:pt x="402" y="141"/>
                </a:cubicBezTo>
                <a:cubicBezTo>
                  <a:pt x="403" y="141"/>
                  <a:pt x="403" y="141"/>
                  <a:pt x="403" y="141"/>
                </a:cubicBezTo>
                <a:cubicBezTo>
                  <a:pt x="403" y="140"/>
                  <a:pt x="403" y="140"/>
                  <a:pt x="403" y="140"/>
                </a:cubicBezTo>
                <a:cubicBezTo>
                  <a:pt x="404" y="140"/>
                  <a:pt x="404" y="140"/>
                  <a:pt x="404" y="140"/>
                </a:cubicBezTo>
                <a:cubicBezTo>
                  <a:pt x="404" y="140"/>
                  <a:pt x="404" y="140"/>
                  <a:pt x="404" y="140"/>
                </a:cubicBezTo>
                <a:cubicBezTo>
                  <a:pt x="406" y="140"/>
                  <a:pt x="405" y="140"/>
                  <a:pt x="406" y="140"/>
                </a:cubicBezTo>
                <a:cubicBezTo>
                  <a:pt x="407" y="138"/>
                  <a:pt x="407" y="138"/>
                  <a:pt x="407" y="138"/>
                </a:cubicBezTo>
                <a:cubicBezTo>
                  <a:pt x="407" y="138"/>
                  <a:pt x="407" y="138"/>
                  <a:pt x="407" y="138"/>
                </a:cubicBezTo>
                <a:cubicBezTo>
                  <a:pt x="408" y="138"/>
                  <a:pt x="408" y="138"/>
                  <a:pt x="408" y="138"/>
                </a:cubicBezTo>
                <a:cubicBezTo>
                  <a:pt x="409" y="137"/>
                  <a:pt x="409" y="137"/>
                  <a:pt x="409" y="137"/>
                </a:cubicBezTo>
                <a:cubicBezTo>
                  <a:pt x="409" y="136"/>
                  <a:pt x="409" y="136"/>
                  <a:pt x="409" y="136"/>
                </a:cubicBezTo>
                <a:cubicBezTo>
                  <a:pt x="410" y="136"/>
                  <a:pt x="410" y="136"/>
                  <a:pt x="410" y="136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412" y="132"/>
                  <a:pt x="412" y="132"/>
                  <a:pt x="412" y="132"/>
                </a:cubicBezTo>
                <a:cubicBezTo>
                  <a:pt x="413" y="131"/>
                  <a:pt x="413" y="131"/>
                  <a:pt x="413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14" y="130"/>
                  <a:pt x="414" y="130"/>
                  <a:pt x="414" y="130"/>
                </a:cubicBezTo>
                <a:cubicBezTo>
                  <a:pt x="414" y="129"/>
                  <a:pt x="414" y="129"/>
                  <a:pt x="414" y="129"/>
                </a:cubicBezTo>
                <a:cubicBezTo>
                  <a:pt x="414" y="128"/>
                  <a:pt x="414" y="128"/>
                  <a:pt x="414" y="128"/>
                </a:cubicBezTo>
                <a:cubicBezTo>
                  <a:pt x="413" y="127"/>
                  <a:pt x="413" y="127"/>
                  <a:pt x="413" y="127"/>
                </a:cubicBezTo>
                <a:cubicBezTo>
                  <a:pt x="412" y="126"/>
                  <a:pt x="412" y="126"/>
                  <a:pt x="412" y="126"/>
                </a:cubicBezTo>
                <a:cubicBezTo>
                  <a:pt x="411" y="125"/>
                  <a:pt x="410" y="125"/>
                  <a:pt x="409" y="125"/>
                </a:cubicBezTo>
                <a:cubicBezTo>
                  <a:pt x="408" y="124"/>
                  <a:pt x="408" y="124"/>
                  <a:pt x="408" y="124"/>
                </a:cubicBezTo>
                <a:cubicBezTo>
                  <a:pt x="408" y="121"/>
                  <a:pt x="408" y="121"/>
                  <a:pt x="408" y="121"/>
                </a:cubicBezTo>
                <a:cubicBezTo>
                  <a:pt x="407" y="121"/>
                  <a:pt x="407" y="121"/>
                  <a:pt x="407" y="121"/>
                </a:cubicBezTo>
                <a:cubicBezTo>
                  <a:pt x="407" y="121"/>
                  <a:pt x="407" y="121"/>
                  <a:pt x="407" y="121"/>
                </a:cubicBezTo>
                <a:cubicBezTo>
                  <a:pt x="404" y="124"/>
                  <a:pt x="404" y="124"/>
                  <a:pt x="404" y="124"/>
                </a:cubicBezTo>
                <a:cubicBezTo>
                  <a:pt x="404" y="124"/>
                  <a:pt x="404" y="124"/>
                  <a:pt x="404" y="124"/>
                </a:cubicBezTo>
                <a:cubicBezTo>
                  <a:pt x="403" y="125"/>
                  <a:pt x="403" y="125"/>
                  <a:pt x="401" y="125"/>
                </a:cubicBezTo>
                <a:cubicBezTo>
                  <a:pt x="400" y="125"/>
                  <a:pt x="400" y="125"/>
                  <a:pt x="400" y="125"/>
                </a:cubicBezTo>
                <a:cubicBezTo>
                  <a:pt x="399" y="124"/>
                  <a:pt x="399" y="124"/>
                  <a:pt x="399" y="124"/>
                </a:cubicBezTo>
                <a:cubicBezTo>
                  <a:pt x="399" y="124"/>
                  <a:pt x="399" y="124"/>
                  <a:pt x="399" y="124"/>
                </a:cubicBezTo>
                <a:cubicBezTo>
                  <a:pt x="399" y="122"/>
                  <a:pt x="400" y="121"/>
                  <a:pt x="398" y="121"/>
                </a:cubicBezTo>
                <a:cubicBezTo>
                  <a:pt x="398" y="121"/>
                  <a:pt x="398" y="121"/>
                  <a:pt x="398" y="121"/>
                </a:cubicBezTo>
                <a:cubicBezTo>
                  <a:pt x="397" y="122"/>
                  <a:pt x="397" y="122"/>
                  <a:pt x="397" y="122"/>
                </a:cubicBezTo>
                <a:cubicBezTo>
                  <a:pt x="397" y="121"/>
                  <a:pt x="397" y="121"/>
                  <a:pt x="397" y="121"/>
                </a:cubicBezTo>
                <a:cubicBezTo>
                  <a:pt x="397" y="121"/>
                  <a:pt x="397" y="121"/>
                  <a:pt x="397" y="121"/>
                </a:cubicBezTo>
                <a:cubicBezTo>
                  <a:pt x="397" y="120"/>
                  <a:pt x="397" y="120"/>
                  <a:pt x="397" y="120"/>
                </a:cubicBezTo>
                <a:cubicBezTo>
                  <a:pt x="397" y="119"/>
                  <a:pt x="397" y="119"/>
                  <a:pt x="397" y="119"/>
                </a:cubicBezTo>
                <a:cubicBezTo>
                  <a:pt x="395" y="118"/>
                  <a:pt x="395" y="118"/>
                  <a:pt x="395" y="118"/>
                </a:cubicBezTo>
                <a:cubicBezTo>
                  <a:pt x="394" y="116"/>
                  <a:pt x="394" y="116"/>
                  <a:pt x="394" y="116"/>
                </a:cubicBezTo>
                <a:cubicBezTo>
                  <a:pt x="394" y="116"/>
                  <a:pt x="394" y="116"/>
                  <a:pt x="394" y="116"/>
                </a:cubicBezTo>
                <a:cubicBezTo>
                  <a:pt x="394" y="115"/>
                  <a:pt x="394" y="115"/>
                  <a:pt x="394" y="115"/>
                </a:cubicBezTo>
                <a:cubicBezTo>
                  <a:pt x="393" y="115"/>
                  <a:pt x="393" y="115"/>
                  <a:pt x="393" y="115"/>
                </a:cubicBezTo>
                <a:cubicBezTo>
                  <a:pt x="393" y="114"/>
                  <a:pt x="393" y="114"/>
                  <a:pt x="393" y="114"/>
                </a:cubicBezTo>
                <a:cubicBezTo>
                  <a:pt x="393" y="113"/>
                  <a:pt x="393" y="113"/>
                  <a:pt x="393" y="113"/>
                </a:cubicBezTo>
                <a:cubicBezTo>
                  <a:pt x="394" y="112"/>
                  <a:pt x="394" y="112"/>
                  <a:pt x="394" y="112"/>
                </a:cubicBezTo>
                <a:cubicBezTo>
                  <a:pt x="394" y="112"/>
                  <a:pt x="394" y="112"/>
                  <a:pt x="394" y="112"/>
                </a:cubicBezTo>
                <a:cubicBezTo>
                  <a:pt x="395" y="112"/>
                  <a:pt x="395" y="112"/>
                  <a:pt x="395" y="112"/>
                </a:cubicBezTo>
                <a:cubicBezTo>
                  <a:pt x="397" y="113"/>
                  <a:pt x="396" y="113"/>
                  <a:pt x="397" y="114"/>
                </a:cubicBezTo>
                <a:cubicBezTo>
                  <a:pt x="398" y="115"/>
                  <a:pt x="398" y="115"/>
                  <a:pt x="398" y="115"/>
                </a:cubicBezTo>
                <a:cubicBezTo>
                  <a:pt x="398" y="116"/>
                  <a:pt x="398" y="116"/>
                  <a:pt x="398" y="116"/>
                </a:cubicBezTo>
                <a:cubicBezTo>
                  <a:pt x="399" y="117"/>
                  <a:pt x="399" y="117"/>
                  <a:pt x="399" y="117"/>
                </a:cubicBezTo>
                <a:cubicBezTo>
                  <a:pt x="400" y="118"/>
                  <a:pt x="400" y="118"/>
                  <a:pt x="400" y="118"/>
                </a:cubicBezTo>
                <a:cubicBezTo>
                  <a:pt x="401" y="118"/>
                  <a:pt x="401" y="118"/>
                  <a:pt x="401" y="118"/>
                </a:cubicBezTo>
                <a:cubicBezTo>
                  <a:pt x="401" y="119"/>
                  <a:pt x="401" y="119"/>
                  <a:pt x="401" y="119"/>
                </a:cubicBezTo>
                <a:cubicBezTo>
                  <a:pt x="402" y="119"/>
                  <a:pt x="402" y="119"/>
                  <a:pt x="402" y="119"/>
                </a:cubicBezTo>
                <a:cubicBezTo>
                  <a:pt x="402" y="119"/>
                  <a:pt x="403" y="119"/>
                  <a:pt x="403" y="119"/>
                </a:cubicBezTo>
                <a:cubicBezTo>
                  <a:pt x="405" y="120"/>
                  <a:pt x="404" y="120"/>
                  <a:pt x="404" y="120"/>
                </a:cubicBezTo>
                <a:cubicBezTo>
                  <a:pt x="406" y="120"/>
                  <a:pt x="406" y="120"/>
                  <a:pt x="406" y="120"/>
                </a:cubicBezTo>
                <a:cubicBezTo>
                  <a:pt x="407" y="119"/>
                  <a:pt x="407" y="119"/>
                  <a:pt x="407" y="119"/>
                </a:cubicBezTo>
                <a:cubicBezTo>
                  <a:pt x="407" y="119"/>
                  <a:pt x="407" y="119"/>
                  <a:pt x="407" y="119"/>
                </a:cubicBezTo>
                <a:cubicBezTo>
                  <a:pt x="408" y="119"/>
                  <a:pt x="408" y="119"/>
                  <a:pt x="408" y="119"/>
                </a:cubicBezTo>
                <a:cubicBezTo>
                  <a:pt x="409" y="119"/>
                  <a:pt x="409" y="119"/>
                  <a:pt x="409" y="119"/>
                </a:cubicBezTo>
                <a:cubicBezTo>
                  <a:pt x="409" y="120"/>
                  <a:pt x="409" y="120"/>
                  <a:pt x="409" y="120"/>
                </a:cubicBezTo>
                <a:cubicBezTo>
                  <a:pt x="409" y="121"/>
                  <a:pt x="409" y="121"/>
                  <a:pt x="409" y="121"/>
                </a:cubicBezTo>
                <a:cubicBezTo>
                  <a:pt x="410" y="122"/>
                  <a:pt x="410" y="122"/>
                  <a:pt x="410" y="122"/>
                </a:cubicBezTo>
                <a:cubicBezTo>
                  <a:pt x="412" y="122"/>
                  <a:pt x="412" y="122"/>
                  <a:pt x="412" y="122"/>
                </a:cubicBezTo>
                <a:cubicBezTo>
                  <a:pt x="413" y="122"/>
                  <a:pt x="413" y="122"/>
                  <a:pt x="413" y="122"/>
                </a:cubicBezTo>
                <a:cubicBezTo>
                  <a:pt x="416" y="122"/>
                  <a:pt x="416" y="122"/>
                  <a:pt x="416" y="122"/>
                </a:cubicBezTo>
                <a:cubicBezTo>
                  <a:pt x="417" y="123"/>
                  <a:pt x="417" y="123"/>
                  <a:pt x="417" y="123"/>
                </a:cubicBezTo>
                <a:cubicBezTo>
                  <a:pt x="418" y="123"/>
                  <a:pt x="418" y="123"/>
                  <a:pt x="420" y="122"/>
                </a:cubicBezTo>
                <a:cubicBezTo>
                  <a:pt x="420" y="122"/>
                  <a:pt x="420" y="122"/>
                  <a:pt x="420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26" y="122"/>
                  <a:pt x="426" y="122"/>
                  <a:pt x="426" y="122"/>
                </a:cubicBezTo>
                <a:cubicBezTo>
                  <a:pt x="426" y="123"/>
                  <a:pt x="426" y="123"/>
                  <a:pt x="426" y="123"/>
                </a:cubicBezTo>
                <a:cubicBezTo>
                  <a:pt x="427" y="124"/>
                  <a:pt x="427" y="124"/>
                  <a:pt x="427" y="124"/>
                </a:cubicBezTo>
                <a:cubicBezTo>
                  <a:pt x="428" y="125"/>
                  <a:pt x="428" y="125"/>
                  <a:pt x="428" y="125"/>
                </a:cubicBezTo>
                <a:cubicBezTo>
                  <a:pt x="428" y="125"/>
                  <a:pt x="428" y="125"/>
                  <a:pt x="428" y="125"/>
                </a:cubicBezTo>
                <a:cubicBezTo>
                  <a:pt x="431" y="128"/>
                  <a:pt x="431" y="128"/>
                  <a:pt x="431" y="128"/>
                </a:cubicBezTo>
                <a:cubicBezTo>
                  <a:pt x="432" y="128"/>
                  <a:pt x="432" y="128"/>
                  <a:pt x="432" y="128"/>
                </a:cubicBezTo>
                <a:cubicBezTo>
                  <a:pt x="433" y="127"/>
                  <a:pt x="433" y="127"/>
                  <a:pt x="433" y="127"/>
                </a:cubicBezTo>
                <a:cubicBezTo>
                  <a:pt x="432" y="128"/>
                  <a:pt x="432" y="128"/>
                  <a:pt x="432" y="128"/>
                </a:cubicBezTo>
                <a:cubicBezTo>
                  <a:pt x="431" y="128"/>
                  <a:pt x="431" y="128"/>
                  <a:pt x="431" y="128"/>
                </a:cubicBezTo>
                <a:cubicBezTo>
                  <a:pt x="431" y="130"/>
                  <a:pt x="431" y="130"/>
                  <a:pt x="431" y="130"/>
                </a:cubicBezTo>
                <a:cubicBezTo>
                  <a:pt x="433" y="132"/>
                  <a:pt x="433" y="132"/>
                  <a:pt x="433" y="132"/>
                </a:cubicBezTo>
                <a:cubicBezTo>
                  <a:pt x="435" y="132"/>
                  <a:pt x="435" y="132"/>
                  <a:pt x="436" y="131"/>
                </a:cubicBezTo>
                <a:cubicBezTo>
                  <a:pt x="436" y="131"/>
                  <a:pt x="436" y="131"/>
                  <a:pt x="436" y="131"/>
                </a:cubicBezTo>
                <a:cubicBezTo>
                  <a:pt x="436" y="129"/>
                  <a:pt x="436" y="129"/>
                  <a:pt x="436" y="129"/>
                </a:cubicBezTo>
                <a:cubicBezTo>
                  <a:pt x="437" y="129"/>
                  <a:pt x="437" y="129"/>
                  <a:pt x="437" y="129"/>
                </a:cubicBezTo>
                <a:cubicBezTo>
                  <a:pt x="437" y="131"/>
                  <a:pt x="437" y="131"/>
                  <a:pt x="437" y="131"/>
                </a:cubicBezTo>
                <a:cubicBezTo>
                  <a:pt x="438" y="132"/>
                  <a:pt x="437" y="131"/>
                  <a:pt x="437" y="132"/>
                </a:cubicBezTo>
                <a:cubicBezTo>
                  <a:pt x="438" y="133"/>
                  <a:pt x="438" y="133"/>
                  <a:pt x="437" y="133"/>
                </a:cubicBezTo>
                <a:cubicBezTo>
                  <a:pt x="437" y="134"/>
                  <a:pt x="437" y="134"/>
                  <a:pt x="437" y="134"/>
                </a:cubicBezTo>
                <a:cubicBezTo>
                  <a:pt x="438" y="135"/>
                  <a:pt x="438" y="135"/>
                  <a:pt x="438" y="135"/>
                </a:cubicBezTo>
                <a:cubicBezTo>
                  <a:pt x="438" y="137"/>
                  <a:pt x="438" y="138"/>
                  <a:pt x="438" y="140"/>
                </a:cubicBezTo>
                <a:cubicBezTo>
                  <a:pt x="439" y="142"/>
                  <a:pt x="439" y="142"/>
                  <a:pt x="439" y="144"/>
                </a:cubicBezTo>
                <a:cubicBezTo>
                  <a:pt x="440" y="144"/>
                  <a:pt x="440" y="144"/>
                  <a:pt x="440" y="144"/>
                </a:cubicBezTo>
                <a:cubicBezTo>
                  <a:pt x="440" y="145"/>
                  <a:pt x="440" y="145"/>
                  <a:pt x="440" y="145"/>
                </a:cubicBezTo>
                <a:cubicBezTo>
                  <a:pt x="441" y="146"/>
                  <a:pt x="441" y="146"/>
                  <a:pt x="441" y="146"/>
                </a:cubicBezTo>
                <a:cubicBezTo>
                  <a:pt x="441" y="147"/>
                  <a:pt x="441" y="147"/>
                  <a:pt x="441" y="149"/>
                </a:cubicBezTo>
                <a:cubicBezTo>
                  <a:pt x="442" y="149"/>
                  <a:pt x="442" y="149"/>
                  <a:pt x="442" y="149"/>
                </a:cubicBezTo>
                <a:cubicBezTo>
                  <a:pt x="442" y="150"/>
                  <a:pt x="442" y="150"/>
                  <a:pt x="442" y="150"/>
                </a:cubicBezTo>
                <a:cubicBezTo>
                  <a:pt x="443" y="151"/>
                  <a:pt x="443" y="151"/>
                  <a:pt x="443" y="151"/>
                </a:cubicBezTo>
                <a:cubicBezTo>
                  <a:pt x="443" y="153"/>
                  <a:pt x="443" y="153"/>
                  <a:pt x="443" y="153"/>
                </a:cubicBezTo>
                <a:cubicBezTo>
                  <a:pt x="444" y="153"/>
                  <a:pt x="444" y="153"/>
                  <a:pt x="444" y="153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4" y="155"/>
                  <a:pt x="444" y="155"/>
                  <a:pt x="444" y="155"/>
                </a:cubicBezTo>
                <a:cubicBezTo>
                  <a:pt x="444" y="156"/>
                  <a:pt x="444" y="156"/>
                  <a:pt x="444" y="156"/>
                </a:cubicBezTo>
                <a:cubicBezTo>
                  <a:pt x="445" y="157"/>
                  <a:pt x="445" y="157"/>
                  <a:pt x="445" y="157"/>
                </a:cubicBezTo>
                <a:cubicBezTo>
                  <a:pt x="445" y="157"/>
                  <a:pt x="445" y="157"/>
                  <a:pt x="445" y="157"/>
                </a:cubicBezTo>
                <a:cubicBezTo>
                  <a:pt x="445" y="158"/>
                  <a:pt x="445" y="158"/>
                  <a:pt x="445" y="158"/>
                </a:cubicBezTo>
                <a:cubicBezTo>
                  <a:pt x="447" y="159"/>
                  <a:pt x="447" y="159"/>
                  <a:pt x="447" y="159"/>
                </a:cubicBezTo>
                <a:cubicBezTo>
                  <a:pt x="448" y="157"/>
                  <a:pt x="447" y="157"/>
                  <a:pt x="448" y="156"/>
                </a:cubicBezTo>
                <a:cubicBezTo>
                  <a:pt x="448" y="156"/>
                  <a:pt x="449" y="156"/>
                  <a:pt x="449" y="156"/>
                </a:cubicBezTo>
                <a:cubicBezTo>
                  <a:pt x="449" y="156"/>
                  <a:pt x="449" y="156"/>
                  <a:pt x="449" y="156"/>
                </a:cubicBezTo>
                <a:cubicBezTo>
                  <a:pt x="449" y="155"/>
                  <a:pt x="449" y="155"/>
                  <a:pt x="450" y="154"/>
                </a:cubicBezTo>
                <a:cubicBezTo>
                  <a:pt x="450" y="154"/>
                  <a:pt x="450" y="154"/>
                  <a:pt x="450" y="154"/>
                </a:cubicBezTo>
                <a:cubicBezTo>
                  <a:pt x="451" y="153"/>
                  <a:pt x="451" y="153"/>
                  <a:pt x="451" y="153"/>
                </a:cubicBezTo>
                <a:cubicBezTo>
                  <a:pt x="450" y="152"/>
                  <a:pt x="450" y="153"/>
                  <a:pt x="450" y="152"/>
                </a:cubicBezTo>
                <a:cubicBezTo>
                  <a:pt x="450" y="151"/>
                  <a:pt x="450" y="151"/>
                  <a:pt x="451" y="151"/>
                </a:cubicBezTo>
                <a:cubicBezTo>
                  <a:pt x="451" y="150"/>
                  <a:pt x="451" y="150"/>
                  <a:pt x="451" y="150"/>
                </a:cubicBezTo>
                <a:cubicBezTo>
                  <a:pt x="451" y="149"/>
                  <a:pt x="451" y="149"/>
                  <a:pt x="451" y="149"/>
                </a:cubicBezTo>
                <a:cubicBezTo>
                  <a:pt x="451" y="147"/>
                  <a:pt x="451" y="147"/>
                  <a:pt x="451" y="147"/>
                </a:cubicBezTo>
                <a:cubicBezTo>
                  <a:pt x="451" y="146"/>
                  <a:pt x="451" y="148"/>
                  <a:pt x="451" y="145"/>
                </a:cubicBezTo>
                <a:cubicBezTo>
                  <a:pt x="451" y="143"/>
                  <a:pt x="451" y="144"/>
                  <a:pt x="451" y="143"/>
                </a:cubicBezTo>
                <a:cubicBezTo>
                  <a:pt x="451" y="143"/>
                  <a:pt x="452" y="143"/>
                  <a:pt x="452" y="143"/>
                </a:cubicBezTo>
                <a:cubicBezTo>
                  <a:pt x="452" y="143"/>
                  <a:pt x="452" y="143"/>
                  <a:pt x="452" y="143"/>
                </a:cubicBezTo>
                <a:cubicBezTo>
                  <a:pt x="452" y="143"/>
                  <a:pt x="452" y="142"/>
                  <a:pt x="453" y="142"/>
                </a:cubicBezTo>
                <a:cubicBezTo>
                  <a:pt x="454" y="141"/>
                  <a:pt x="452" y="142"/>
                  <a:pt x="454" y="141"/>
                </a:cubicBezTo>
                <a:cubicBezTo>
                  <a:pt x="455" y="141"/>
                  <a:pt x="455" y="141"/>
                  <a:pt x="455" y="141"/>
                </a:cubicBezTo>
                <a:cubicBezTo>
                  <a:pt x="455" y="140"/>
                  <a:pt x="455" y="140"/>
                  <a:pt x="455" y="140"/>
                </a:cubicBezTo>
                <a:cubicBezTo>
                  <a:pt x="456" y="139"/>
                  <a:pt x="456" y="139"/>
                  <a:pt x="456" y="139"/>
                </a:cubicBezTo>
                <a:cubicBezTo>
                  <a:pt x="459" y="136"/>
                  <a:pt x="459" y="136"/>
                  <a:pt x="459" y="136"/>
                </a:cubicBezTo>
                <a:cubicBezTo>
                  <a:pt x="461" y="134"/>
                  <a:pt x="461" y="134"/>
                  <a:pt x="461" y="134"/>
                </a:cubicBezTo>
                <a:cubicBezTo>
                  <a:pt x="461" y="134"/>
                  <a:pt x="461" y="134"/>
                  <a:pt x="461" y="134"/>
                </a:cubicBezTo>
                <a:cubicBezTo>
                  <a:pt x="462" y="134"/>
                  <a:pt x="462" y="134"/>
                  <a:pt x="462" y="134"/>
                </a:cubicBezTo>
                <a:cubicBezTo>
                  <a:pt x="463" y="132"/>
                  <a:pt x="463" y="132"/>
                  <a:pt x="463" y="132"/>
                </a:cubicBezTo>
                <a:cubicBezTo>
                  <a:pt x="463" y="131"/>
                  <a:pt x="463" y="131"/>
                  <a:pt x="463" y="131"/>
                </a:cubicBezTo>
                <a:cubicBezTo>
                  <a:pt x="464" y="130"/>
                  <a:pt x="464" y="130"/>
                  <a:pt x="464" y="130"/>
                </a:cubicBezTo>
                <a:cubicBezTo>
                  <a:pt x="465" y="130"/>
                  <a:pt x="465" y="130"/>
                  <a:pt x="465" y="130"/>
                </a:cubicBezTo>
                <a:cubicBezTo>
                  <a:pt x="466" y="130"/>
                  <a:pt x="466" y="130"/>
                  <a:pt x="466" y="130"/>
                </a:cubicBezTo>
                <a:cubicBezTo>
                  <a:pt x="468" y="130"/>
                  <a:pt x="468" y="130"/>
                  <a:pt x="468" y="130"/>
                </a:cubicBezTo>
                <a:cubicBezTo>
                  <a:pt x="468" y="130"/>
                  <a:pt x="468" y="130"/>
                  <a:pt x="468" y="130"/>
                </a:cubicBezTo>
                <a:cubicBezTo>
                  <a:pt x="470" y="130"/>
                  <a:pt x="470" y="130"/>
                  <a:pt x="470" y="130"/>
                </a:cubicBezTo>
                <a:cubicBezTo>
                  <a:pt x="470" y="128"/>
                  <a:pt x="470" y="128"/>
                  <a:pt x="470" y="128"/>
                </a:cubicBezTo>
                <a:cubicBezTo>
                  <a:pt x="471" y="128"/>
                  <a:pt x="471" y="128"/>
                  <a:pt x="471" y="128"/>
                </a:cubicBezTo>
                <a:cubicBezTo>
                  <a:pt x="471" y="128"/>
                  <a:pt x="471" y="128"/>
                  <a:pt x="471" y="128"/>
                </a:cubicBezTo>
                <a:cubicBezTo>
                  <a:pt x="472" y="128"/>
                  <a:pt x="472" y="128"/>
                  <a:pt x="472" y="128"/>
                </a:cubicBezTo>
                <a:cubicBezTo>
                  <a:pt x="472" y="129"/>
                  <a:pt x="472" y="129"/>
                  <a:pt x="472" y="129"/>
                </a:cubicBezTo>
                <a:cubicBezTo>
                  <a:pt x="473" y="130"/>
                  <a:pt x="473" y="130"/>
                  <a:pt x="473" y="130"/>
                </a:cubicBezTo>
                <a:cubicBezTo>
                  <a:pt x="473" y="132"/>
                  <a:pt x="473" y="132"/>
                  <a:pt x="473" y="132"/>
                </a:cubicBezTo>
                <a:cubicBezTo>
                  <a:pt x="476" y="135"/>
                  <a:pt x="476" y="135"/>
                  <a:pt x="476" y="135"/>
                </a:cubicBezTo>
                <a:cubicBezTo>
                  <a:pt x="476" y="136"/>
                  <a:pt x="476" y="136"/>
                  <a:pt x="476" y="136"/>
                </a:cubicBezTo>
                <a:cubicBezTo>
                  <a:pt x="477" y="137"/>
                  <a:pt x="477" y="137"/>
                  <a:pt x="477" y="138"/>
                </a:cubicBezTo>
                <a:cubicBezTo>
                  <a:pt x="477" y="139"/>
                  <a:pt x="479" y="140"/>
                  <a:pt x="477" y="140"/>
                </a:cubicBezTo>
                <a:cubicBezTo>
                  <a:pt x="477" y="142"/>
                  <a:pt x="477" y="142"/>
                  <a:pt x="477" y="142"/>
                </a:cubicBezTo>
                <a:cubicBezTo>
                  <a:pt x="478" y="142"/>
                  <a:pt x="477" y="142"/>
                  <a:pt x="479" y="143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81" y="140"/>
                  <a:pt x="480" y="141"/>
                  <a:pt x="482" y="140"/>
                </a:cubicBezTo>
                <a:cubicBezTo>
                  <a:pt x="483" y="142"/>
                  <a:pt x="483" y="141"/>
                  <a:pt x="483" y="143"/>
                </a:cubicBezTo>
                <a:cubicBezTo>
                  <a:pt x="483" y="144"/>
                  <a:pt x="483" y="144"/>
                  <a:pt x="483" y="144"/>
                </a:cubicBezTo>
                <a:cubicBezTo>
                  <a:pt x="483" y="146"/>
                  <a:pt x="483" y="146"/>
                  <a:pt x="483" y="146"/>
                </a:cubicBezTo>
                <a:cubicBezTo>
                  <a:pt x="484" y="147"/>
                  <a:pt x="484" y="147"/>
                  <a:pt x="484" y="147"/>
                </a:cubicBezTo>
                <a:cubicBezTo>
                  <a:pt x="484" y="147"/>
                  <a:pt x="484" y="147"/>
                  <a:pt x="484" y="147"/>
                </a:cubicBezTo>
                <a:cubicBezTo>
                  <a:pt x="485" y="148"/>
                  <a:pt x="485" y="148"/>
                  <a:pt x="485" y="148"/>
                </a:cubicBezTo>
                <a:cubicBezTo>
                  <a:pt x="485" y="151"/>
                  <a:pt x="485" y="151"/>
                  <a:pt x="485" y="151"/>
                </a:cubicBezTo>
                <a:cubicBezTo>
                  <a:pt x="486" y="153"/>
                  <a:pt x="485" y="152"/>
                  <a:pt x="485" y="152"/>
                </a:cubicBezTo>
                <a:cubicBezTo>
                  <a:pt x="485" y="156"/>
                  <a:pt x="485" y="156"/>
                  <a:pt x="485" y="156"/>
                </a:cubicBezTo>
                <a:cubicBezTo>
                  <a:pt x="484" y="156"/>
                  <a:pt x="484" y="156"/>
                  <a:pt x="484" y="156"/>
                </a:cubicBezTo>
                <a:cubicBezTo>
                  <a:pt x="484" y="159"/>
                  <a:pt x="484" y="159"/>
                  <a:pt x="484" y="159"/>
                </a:cubicBezTo>
                <a:cubicBezTo>
                  <a:pt x="485" y="159"/>
                  <a:pt x="485" y="159"/>
                  <a:pt x="485" y="159"/>
                </a:cubicBezTo>
                <a:cubicBezTo>
                  <a:pt x="486" y="160"/>
                  <a:pt x="486" y="160"/>
                  <a:pt x="486" y="160"/>
                </a:cubicBezTo>
                <a:cubicBezTo>
                  <a:pt x="486" y="160"/>
                  <a:pt x="486" y="160"/>
                  <a:pt x="486" y="160"/>
                </a:cubicBezTo>
                <a:cubicBezTo>
                  <a:pt x="487" y="162"/>
                  <a:pt x="487" y="162"/>
                  <a:pt x="487" y="162"/>
                </a:cubicBezTo>
                <a:cubicBezTo>
                  <a:pt x="487" y="162"/>
                  <a:pt x="487" y="162"/>
                  <a:pt x="487" y="162"/>
                </a:cubicBezTo>
                <a:cubicBezTo>
                  <a:pt x="487" y="163"/>
                  <a:pt x="487" y="163"/>
                  <a:pt x="487" y="163"/>
                </a:cubicBezTo>
                <a:cubicBezTo>
                  <a:pt x="488" y="164"/>
                  <a:pt x="488" y="162"/>
                  <a:pt x="488" y="165"/>
                </a:cubicBezTo>
                <a:cubicBezTo>
                  <a:pt x="488" y="167"/>
                  <a:pt x="488" y="167"/>
                  <a:pt x="488" y="167"/>
                </a:cubicBezTo>
                <a:cubicBezTo>
                  <a:pt x="489" y="167"/>
                  <a:pt x="489" y="167"/>
                  <a:pt x="489" y="167"/>
                </a:cubicBezTo>
                <a:cubicBezTo>
                  <a:pt x="489" y="169"/>
                  <a:pt x="489" y="169"/>
                  <a:pt x="489" y="169"/>
                </a:cubicBezTo>
                <a:cubicBezTo>
                  <a:pt x="490" y="169"/>
                  <a:pt x="489" y="169"/>
                  <a:pt x="490" y="170"/>
                </a:cubicBezTo>
                <a:cubicBezTo>
                  <a:pt x="490" y="170"/>
                  <a:pt x="490" y="170"/>
                  <a:pt x="490" y="170"/>
                </a:cubicBezTo>
                <a:cubicBezTo>
                  <a:pt x="490" y="170"/>
                  <a:pt x="490" y="170"/>
                  <a:pt x="490" y="170"/>
                </a:cubicBezTo>
                <a:cubicBezTo>
                  <a:pt x="492" y="172"/>
                  <a:pt x="492" y="172"/>
                  <a:pt x="494" y="173"/>
                </a:cubicBezTo>
                <a:cubicBezTo>
                  <a:pt x="495" y="172"/>
                  <a:pt x="495" y="172"/>
                  <a:pt x="495" y="172"/>
                </a:cubicBezTo>
                <a:cubicBezTo>
                  <a:pt x="495" y="171"/>
                  <a:pt x="495" y="171"/>
                  <a:pt x="495" y="171"/>
                </a:cubicBezTo>
                <a:cubicBezTo>
                  <a:pt x="495" y="170"/>
                  <a:pt x="495" y="170"/>
                  <a:pt x="495" y="170"/>
                </a:cubicBezTo>
                <a:cubicBezTo>
                  <a:pt x="493" y="169"/>
                  <a:pt x="493" y="169"/>
                  <a:pt x="493" y="169"/>
                </a:cubicBezTo>
                <a:cubicBezTo>
                  <a:pt x="493" y="167"/>
                  <a:pt x="494" y="166"/>
                  <a:pt x="493" y="164"/>
                </a:cubicBezTo>
                <a:cubicBezTo>
                  <a:pt x="492" y="163"/>
                  <a:pt x="492" y="163"/>
                  <a:pt x="492" y="163"/>
                </a:cubicBezTo>
                <a:cubicBezTo>
                  <a:pt x="491" y="162"/>
                  <a:pt x="491" y="162"/>
                  <a:pt x="491" y="162"/>
                </a:cubicBezTo>
                <a:cubicBezTo>
                  <a:pt x="490" y="161"/>
                  <a:pt x="490" y="161"/>
                  <a:pt x="490" y="161"/>
                </a:cubicBezTo>
                <a:cubicBezTo>
                  <a:pt x="488" y="160"/>
                  <a:pt x="488" y="161"/>
                  <a:pt x="488" y="159"/>
                </a:cubicBezTo>
                <a:cubicBezTo>
                  <a:pt x="487" y="158"/>
                  <a:pt x="487" y="158"/>
                  <a:pt x="487" y="158"/>
                </a:cubicBezTo>
                <a:cubicBezTo>
                  <a:pt x="487" y="157"/>
                  <a:pt x="487" y="157"/>
                  <a:pt x="487" y="157"/>
                </a:cubicBezTo>
                <a:cubicBezTo>
                  <a:pt x="487" y="156"/>
                  <a:pt x="487" y="156"/>
                  <a:pt x="487" y="156"/>
                </a:cubicBezTo>
                <a:cubicBezTo>
                  <a:pt x="486" y="156"/>
                  <a:pt x="486" y="156"/>
                  <a:pt x="486" y="156"/>
                </a:cubicBezTo>
                <a:cubicBezTo>
                  <a:pt x="486" y="153"/>
                  <a:pt x="486" y="154"/>
                  <a:pt x="486" y="151"/>
                </a:cubicBezTo>
                <a:cubicBezTo>
                  <a:pt x="487" y="151"/>
                  <a:pt x="487" y="151"/>
                  <a:pt x="487" y="151"/>
                </a:cubicBezTo>
                <a:cubicBezTo>
                  <a:pt x="487" y="150"/>
                  <a:pt x="487" y="150"/>
                  <a:pt x="487" y="150"/>
                </a:cubicBezTo>
                <a:cubicBezTo>
                  <a:pt x="487" y="149"/>
                  <a:pt x="487" y="149"/>
                  <a:pt x="487" y="149"/>
                </a:cubicBezTo>
                <a:cubicBezTo>
                  <a:pt x="487" y="148"/>
                  <a:pt x="487" y="148"/>
                  <a:pt x="487" y="148"/>
                </a:cubicBezTo>
                <a:cubicBezTo>
                  <a:pt x="489" y="148"/>
                  <a:pt x="489" y="148"/>
                  <a:pt x="489" y="148"/>
                </a:cubicBezTo>
                <a:cubicBezTo>
                  <a:pt x="489" y="150"/>
                  <a:pt x="487" y="149"/>
                  <a:pt x="490" y="149"/>
                </a:cubicBezTo>
                <a:cubicBezTo>
                  <a:pt x="492" y="151"/>
                  <a:pt x="492" y="151"/>
                  <a:pt x="492" y="151"/>
                </a:cubicBezTo>
                <a:cubicBezTo>
                  <a:pt x="492" y="151"/>
                  <a:pt x="492" y="151"/>
                  <a:pt x="492" y="151"/>
                </a:cubicBezTo>
                <a:cubicBezTo>
                  <a:pt x="493" y="152"/>
                  <a:pt x="493" y="152"/>
                  <a:pt x="493" y="152"/>
                </a:cubicBezTo>
                <a:cubicBezTo>
                  <a:pt x="493" y="153"/>
                  <a:pt x="493" y="153"/>
                  <a:pt x="493" y="153"/>
                </a:cubicBezTo>
                <a:cubicBezTo>
                  <a:pt x="494" y="154"/>
                  <a:pt x="494" y="154"/>
                  <a:pt x="494" y="154"/>
                </a:cubicBezTo>
                <a:cubicBezTo>
                  <a:pt x="495" y="154"/>
                  <a:pt x="495" y="154"/>
                  <a:pt x="495" y="154"/>
                </a:cubicBezTo>
                <a:cubicBezTo>
                  <a:pt x="496" y="155"/>
                  <a:pt x="496" y="155"/>
                  <a:pt x="496" y="155"/>
                </a:cubicBezTo>
                <a:cubicBezTo>
                  <a:pt x="496" y="155"/>
                  <a:pt x="496" y="155"/>
                  <a:pt x="496" y="155"/>
                </a:cubicBezTo>
                <a:cubicBezTo>
                  <a:pt x="496" y="157"/>
                  <a:pt x="496" y="157"/>
                  <a:pt x="496" y="157"/>
                </a:cubicBezTo>
                <a:cubicBezTo>
                  <a:pt x="497" y="157"/>
                  <a:pt x="497" y="157"/>
                  <a:pt x="497" y="157"/>
                </a:cubicBezTo>
                <a:cubicBezTo>
                  <a:pt x="498" y="156"/>
                  <a:pt x="498" y="156"/>
                  <a:pt x="498" y="156"/>
                </a:cubicBezTo>
                <a:cubicBezTo>
                  <a:pt x="499" y="155"/>
                  <a:pt x="499" y="155"/>
                  <a:pt x="499" y="155"/>
                </a:cubicBezTo>
                <a:cubicBezTo>
                  <a:pt x="499" y="154"/>
                  <a:pt x="499" y="154"/>
                  <a:pt x="499" y="154"/>
                </a:cubicBezTo>
                <a:cubicBezTo>
                  <a:pt x="501" y="154"/>
                  <a:pt x="501" y="154"/>
                  <a:pt x="501" y="154"/>
                </a:cubicBezTo>
                <a:cubicBezTo>
                  <a:pt x="501" y="153"/>
                  <a:pt x="501" y="153"/>
                  <a:pt x="501" y="153"/>
                </a:cubicBezTo>
                <a:cubicBezTo>
                  <a:pt x="502" y="153"/>
                  <a:pt x="502" y="153"/>
                  <a:pt x="502" y="153"/>
                </a:cubicBezTo>
                <a:cubicBezTo>
                  <a:pt x="503" y="152"/>
                  <a:pt x="503" y="152"/>
                  <a:pt x="503" y="152"/>
                </a:cubicBezTo>
                <a:cubicBezTo>
                  <a:pt x="503" y="151"/>
                  <a:pt x="503" y="151"/>
                  <a:pt x="503" y="151"/>
                </a:cubicBezTo>
                <a:cubicBezTo>
                  <a:pt x="503" y="150"/>
                  <a:pt x="503" y="149"/>
                  <a:pt x="504" y="149"/>
                </a:cubicBezTo>
                <a:cubicBezTo>
                  <a:pt x="504" y="147"/>
                  <a:pt x="504" y="147"/>
                  <a:pt x="504" y="147"/>
                </a:cubicBezTo>
                <a:cubicBezTo>
                  <a:pt x="503" y="146"/>
                  <a:pt x="503" y="146"/>
                  <a:pt x="503" y="146"/>
                </a:cubicBezTo>
                <a:cubicBezTo>
                  <a:pt x="503" y="144"/>
                  <a:pt x="503" y="144"/>
                  <a:pt x="503" y="144"/>
                </a:cubicBezTo>
                <a:cubicBezTo>
                  <a:pt x="502" y="143"/>
                  <a:pt x="502" y="143"/>
                  <a:pt x="502" y="143"/>
                </a:cubicBezTo>
                <a:cubicBezTo>
                  <a:pt x="502" y="142"/>
                  <a:pt x="502" y="142"/>
                  <a:pt x="502" y="142"/>
                </a:cubicBezTo>
                <a:cubicBezTo>
                  <a:pt x="502" y="141"/>
                  <a:pt x="502" y="141"/>
                  <a:pt x="502" y="141"/>
                </a:cubicBezTo>
                <a:cubicBezTo>
                  <a:pt x="500" y="140"/>
                  <a:pt x="500" y="140"/>
                  <a:pt x="500" y="140"/>
                </a:cubicBezTo>
                <a:cubicBezTo>
                  <a:pt x="499" y="138"/>
                  <a:pt x="499" y="138"/>
                  <a:pt x="499" y="138"/>
                </a:cubicBezTo>
                <a:cubicBezTo>
                  <a:pt x="499" y="138"/>
                  <a:pt x="499" y="138"/>
                  <a:pt x="499" y="138"/>
                </a:cubicBezTo>
                <a:cubicBezTo>
                  <a:pt x="498" y="137"/>
                  <a:pt x="498" y="137"/>
                  <a:pt x="498" y="137"/>
                </a:cubicBezTo>
                <a:cubicBezTo>
                  <a:pt x="498" y="134"/>
                  <a:pt x="497" y="135"/>
                  <a:pt x="498" y="134"/>
                </a:cubicBezTo>
                <a:cubicBezTo>
                  <a:pt x="499" y="132"/>
                  <a:pt x="499" y="132"/>
                  <a:pt x="499" y="132"/>
                </a:cubicBezTo>
                <a:cubicBezTo>
                  <a:pt x="501" y="131"/>
                  <a:pt x="500" y="131"/>
                  <a:pt x="502" y="130"/>
                </a:cubicBezTo>
                <a:cubicBezTo>
                  <a:pt x="504" y="131"/>
                  <a:pt x="503" y="130"/>
                  <a:pt x="504" y="131"/>
                </a:cubicBezTo>
                <a:cubicBezTo>
                  <a:pt x="505" y="130"/>
                  <a:pt x="505" y="130"/>
                  <a:pt x="505" y="130"/>
                </a:cubicBezTo>
                <a:cubicBezTo>
                  <a:pt x="505" y="132"/>
                  <a:pt x="505" y="132"/>
                  <a:pt x="505" y="132"/>
                </a:cubicBezTo>
                <a:cubicBezTo>
                  <a:pt x="505" y="132"/>
                  <a:pt x="505" y="132"/>
                  <a:pt x="505" y="132"/>
                </a:cubicBezTo>
                <a:cubicBezTo>
                  <a:pt x="505" y="133"/>
                  <a:pt x="507" y="134"/>
                  <a:pt x="505" y="134"/>
                </a:cubicBezTo>
                <a:cubicBezTo>
                  <a:pt x="503" y="134"/>
                  <a:pt x="503" y="134"/>
                  <a:pt x="503" y="134"/>
                </a:cubicBezTo>
                <a:cubicBezTo>
                  <a:pt x="503" y="135"/>
                  <a:pt x="503" y="135"/>
                  <a:pt x="503" y="135"/>
                </a:cubicBezTo>
                <a:cubicBezTo>
                  <a:pt x="503" y="136"/>
                  <a:pt x="503" y="136"/>
                  <a:pt x="503" y="136"/>
                </a:cubicBezTo>
                <a:cubicBezTo>
                  <a:pt x="503" y="137"/>
                  <a:pt x="503" y="137"/>
                  <a:pt x="503" y="137"/>
                </a:cubicBezTo>
                <a:cubicBezTo>
                  <a:pt x="503" y="137"/>
                  <a:pt x="503" y="137"/>
                  <a:pt x="503" y="137"/>
                </a:cubicBezTo>
                <a:cubicBezTo>
                  <a:pt x="505" y="137"/>
                  <a:pt x="505" y="137"/>
                  <a:pt x="505" y="137"/>
                </a:cubicBezTo>
                <a:cubicBezTo>
                  <a:pt x="506" y="136"/>
                  <a:pt x="506" y="136"/>
                  <a:pt x="506" y="136"/>
                </a:cubicBezTo>
                <a:cubicBezTo>
                  <a:pt x="506" y="135"/>
                  <a:pt x="506" y="135"/>
                  <a:pt x="506" y="135"/>
                </a:cubicBezTo>
                <a:cubicBezTo>
                  <a:pt x="506" y="135"/>
                  <a:pt x="506" y="135"/>
                  <a:pt x="506" y="135"/>
                </a:cubicBezTo>
                <a:cubicBezTo>
                  <a:pt x="507" y="134"/>
                  <a:pt x="507" y="134"/>
                  <a:pt x="507" y="134"/>
                </a:cubicBezTo>
                <a:cubicBezTo>
                  <a:pt x="507" y="134"/>
                  <a:pt x="507" y="134"/>
                  <a:pt x="507" y="134"/>
                </a:cubicBezTo>
                <a:cubicBezTo>
                  <a:pt x="506" y="133"/>
                  <a:pt x="506" y="133"/>
                  <a:pt x="506" y="133"/>
                </a:cubicBezTo>
                <a:cubicBezTo>
                  <a:pt x="506" y="132"/>
                  <a:pt x="506" y="132"/>
                  <a:pt x="506" y="132"/>
                </a:cubicBezTo>
                <a:cubicBezTo>
                  <a:pt x="506" y="132"/>
                  <a:pt x="506" y="132"/>
                  <a:pt x="506" y="131"/>
                </a:cubicBezTo>
                <a:cubicBezTo>
                  <a:pt x="507" y="131"/>
                  <a:pt x="507" y="131"/>
                  <a:pt x="507" y="131"/>
                </a:cubicBezTo>
                <a:cubicBezTo>
                  <a:pt x="508" y="130"/>
                  <a:pt x="508" y="130"/>
                  <a:pt x="508" y="130"/>
                </a:cubicBezTo>
                <a:cubicBezTo>
                  <a:pt x="509" y="130"/>
                  <a:pt x="509" y="130"/>
                  <a:pt x="509" y="130"/>
                </a:cubicBezTo>
                <a:cubicBezTo>
                  <a:pt x="510" y="130"/>
                  <a:pt x="510" y="130"/>
                  <a:pt x="510" y="130"/>
                </a:cubicBezTo>
                <a:cubicBezTo>
                  <a:pt x="511" y="129"/>
                  <a:pt x="511" y="129"/>
                  <a:pt x="511" y="129"/>
                </a:cubicBezTo>
                <a:cubicBezTo>
                  <a:pt x="512" y="128"/>
                  <a:pt x="512" y="128"/>
                  <a:pt x="512" y="128"/>
                </a:cubicBezTo>
                <a:cubicBezTo>
                  <a:pt x="512" y="128"/>
                  <a:pt x="512" y="128"/>
                  <a:pt x="512" y="128"/>
                </a:cubicBezTo>
                <a:cubicBezTo>
                  <a:pt x="513" y="128"/>
                  <a:pt x="513" y="128"/>
                  <a:pt x="513" y="128"/>
                </a:cubicBezTo>
                <a:cubicBezTo>
                  <a:pt x="514" y="128"/>
                  <a:pt x="514" y="128"/>
                  <a:pt x="514" y="128"/>
                </a:cubicBezTo>
                <a:cubicBezTo>
                  <a:pt x="514" y="128"/>
                  <a:pt x="514" y="128"/>
                  <a:pt x="514" y="128"/>
                </a:cubicBezTo>
                <a:cubicBezTo>
                  <a:pt x="516" y="128"/>
                  <a:pt x="516" y="128"/>
                  <a:pt x="516" y="128"/>
                </a:cubicBezTo>
                <a:cubicBezTo>
                  <a:pt x="518" y="126"/>
                  <a:pt x="518" y="126"/>
                  <a:pt x="518" y="126"/>
                </a:cubicBezTo>
                <a:cubicBezTo>
                  <a:pt x="519" y="125"/>
                  <a:pt x="519" y="125"/>
                  <a:pt x="519" y="125"/>
                </a:cubicBezTo>
                <a:cubicBezTo>
                  <a:pt x="520" y="125"/>
                  <a:pt x="520" y="125"/>
                  <a:pt x="520" y="125"/>
                </a:cubicBezTo>
                <a:cubicBezTo>
                  <a:pt x="521" y="124"/>
                  <a:pt x="521" y="124"/>
                  <a:pt x="521" y="124"/>
                </a:cubicBezTo>
                <a:cubicBezTo>
                  <a:pt x="521" y="123"/>
                  <a:pt x="521" y="123"/>
                  <a:pt x="521" y="123"/>
                </a:cubicBezTo>
                <a:cubicBezTo>
                  <a:pt x="522" y="122"/>
                  <a:pt x="522" y="122"/>
                  <a:pt x="522" y="122"/>
                </a:cubicBezTo>
                <a:cubicBezTo>
                  <a:pt x="522" y="121"/>
                  <a:pt x="522" y="121"/>
                  <a:pt x="522" y="121"/>
                </a:cubicBezTo>
                <a:cubicBezTo>
                  <a:pt x="523" y="121"/>
                  <a:pt x="523" y="121"/>
                  <a:pt x="523" y="121"/>
                </a:cubicBezTo>
                <a:cubicBezTo>
                  <a:pt x="524" y="118"/>
                  <a:pt x="524" y="120"/>
                  <a:pt x="524" y="118"/>
                </a:cubicBezTo>
                <a:cubicBezTo>
                  <a:pt x="525" y="117"/>
                  <a:pt x="525" y="117"/>
                  <a:pt x="525" y="117"/>
                </a:cubicBezTo>
                <a:cubicBezTo>
                  <a:pt x="526" y="116"/>
                  <a:pt x="526" y="116"/>
                  <a:pt x="526" y="116"/>
                </a:cubicBezTo>
                <a:cubicBezTo>
                  <a:pt x="526" y="115"/>
                  <a:pt x="526" y="115"/>
                  <a:pt x="526" y="115"/>
                </a:cubicBezTo>
                <a:cubicBezTo>
                  <a:pt x="527" y="114"/>
                  <a:pt x="527" y="114"/>
                  <a:pt x="527" y="114"/>
                </a:cubicBezTo>
                <a:cubicBezTo>
                  <a:pt x="527" y="111"/>
                  <a:pt x="527" y="113"/>
                  <a:pt x="526" y="112"/>
                </a:cubicBezTo>
                <a:cubicBezTo>
                  <a:pt x="525" y="112"/>
                  <a:pt x="525" y="112"/>
                  <a:pt x="525" y="112"/>
                </a:cubicBezTo>
                <a:cubicBezTo>
                  <a:pt x="526" y="111"/>
                  <a:pt x="526" y="111"/>
                  <a:pt x="526" y="111"/>
                </a:cubicBezTo>
                <a:cubicBezTo>
                  <a:pt x="527" y="111"/>
                  <a:pt x="527" y="111"/>
                  <a:pt x="527" y="111"/>
                </a:cubicBezTo>
                <a:cubicBezTo>
                  <a:pt x="527" y="110"/>
                  <a:pt x="527" y="110"/>
                  <a:pt x="527" y="110"/>
                </a:cubicBezTo>
                <a:cubicBezTo>
                  <a:pt x="526" y="109"/>
                  <a:pt x="526" y="109"/>
                  <a:pt x="526" y="109"/>
                </a:cubicBezTo>
                <a:cubicBezTo>
                  <a:pt x="527" y="108"/>
                  <a:pt x="527" y="109"/>
                  <a:pt x="526" y="108"/>
                </a:cubicBezTo>
                <a:cubicBezTo>
                  <a:pt x="525" y="106"/>
                  <a:pt x="525" y="106"/>
                  <a:pt x="525" y="106"/>
                </a:cubicBezTo>
                <a:cubicBezTo>
                  <a:pt x="525" y="105"/>
                  <a:pt x="525" y="105"/>
                  <a:pt x="525" y="105"/>
                </a:cubicBezTo>
                <a:cubicBezTo>
                  <a:pt x="524" y="105"/>
                  <a:pt x="524" y="105"/>
                  <a:pt x="524" y="105"/>
                </a:cubicBezTo>
                <a:cubicBezTo>
                  <a:pt x="524" y="103"/>
                  <a:pt x="524" y="103"/>
                  <a:pt x="524" y="103"/>
                </a:cubicBezTo>
                <a:cubicBezTo>
                  <a:pt x="523" y="103"/>
                  <a:pt x="523" y="103"/>
                  <a:pt x="523" y="103"/>
                </a:cubicBezTo>
                <a:cubicBezTo>
                  <a:pt x="522" y="102"/>
                  <a:pt x="522" y="102"/>
                  <a:pt x="522" y="102"/>
                </a:cubicBezTo>
                <a:cubicBezTo>
                  <a:pt x="522" y="102"/>
                  <a:pt x="522" y="102"/>
                  <a:pt x="522" y="102"/>
                </a:cubicBezTo>
                <a:cubicBezTo>
                  <a:pt x="524" y="100"/>
                  <a:pt x="524" y="100"/>
                  <a:pt x="524" y="100"/>
                </a:cubicBezTo>
                <a:cubicBezTo>
                  <a:pt x="525" y="99"/>
                  <a:pt x="525" y="99"/>
                  <a:pt x="525" y="99"/>
                </a:cubicBezTo>
                <a:cubicBezTo>
                  <a:pt x="526" y="99"/>
                  <a:pt x="526" y="99"/>
                  <a:pt x="526" y="99"/>
                </a:cubicBezTo>
                <a:cubicBezTo>
                  <a:pt x="527" y="98"/>
                  <a:pt x="527" y="98"/>
                  <a:pt x="527" y="98"/>
                </a:cubicBezTo>
                <a:cubicBezTo>
                  <a:pt x="528" y="97"/>
                  <a:pt x="528" y="97"/>
                  <a:pt x="528" y="97"/>
                </a:cubicBezTo>
                <a:cubicBezTo>
                  <a:pt x="528" y="97"/>
                  <a:pt x="528" y="97"/>
                  <a:pt x="528" y="97"/>
                </a:cubicBezTo>
                <a:cubicBezTo>
                  <a:pt x="527" y="97"/>
                  <a:pt x="527" y="97"/>
                  <a:pt x="527" y="97"/>
                </a:cubicBezTo>
                <a:cubicBezTo>
                  <a:pt x="527" y="97"/>
                  <a:pt x="527" y="97"/>
                  <a:pt x="527" y="97"/>
                </a:cubicBezTo>
                <a:cubicBezTo>
                  <a:pt x="526" y="96"/>
                  <a:pt x="526" y="97"/>
                  <a:pt x="525" y="96"/>
                </a:cubicBezTo>
                <a:cubicBezTo>
                  <a:pt x="524" y="96"/>
                  <a:pt x="524" y="96"/>
                  <a:pt x="524" y="96"/>
                </a:cubicBezTo>
                <a:cubicBezTo>
                  <a:pt x="523" y="98"/>
                  <a:pt x="523" y="98"/>
                  <a:pt x="523" y="98"/>
                </a:cubicBezTo>
                <a:cubicBezTo>
                  <a:pt x="521" y="96"/>
                  <a:pt x="521" y="96"/>
                  <a:pt x="521" y="96"/>
                </a:cubicBezTo>
                <a:cubicBezTo>
                  <a:pt x="521" y="96"/>
                  <a:pt x="521" y="96"/>
                  <a:pt x="521" y="96"/>
                </a:cubicBezTo>
                <a:cubicBezTo>
                  <a:pt x="519" y="94"/>
                  <a:pt x="520" y="96"/>
                  <a:pt x="520" y="93"/>
                </a:cubicBezTo>
                <a:cubicBezTo>
                  <a:pt x="523" y="93"/>
                  <a:pt x="521" y="94"/>
                  <a:pt x="522" y="92"/>
                </a:cubicBezTo>
                <a:cubicBezTo>
                  <a:pt x="523" y="92"/>
                  <a:pt x="523" y="92"/>
                  <a:pt x="523" y="92"/>
                </a:cubicBezTo>
                <a:cubicBezTo>
                  <a:pt x="524" y="92"/>
                  <a:pt x="524" y="92"/>
                  <a:pt x="524" y="92"/>
                </a:cubicBezTo>
                <a:cubicBezTo>
                  <a:pt x="525" y="90"/>
                  <a:pt x="525" y="90"/>
                  <a:pt x="525" y="90"/>
                </a:cubicBezTo>
                <a:cubicBezTo>
                  <a:pt x="527" y="90"/>
                  <a:pt x="527" y="90"/>
                  <a:pt x="527" y="90"/>
                </a:cubicBezTo>
                <a:cubicBezTo>
                  <a:pt x="527" y="90"/>
                  <a:pt x="527" y="90"/>
                  <a:pt x="527" y="90"/>
                </a:cubicBezTo>
                <a:cubicBezTo>
                  <a:pt x="526" y="92"/>
                  <a:pt x="527" y="91"/>
                  <a:pt x="526" y="93"/>
                </a:cubicBezTo>
                <a:cubicBezTo>
                  <a:pt x="526" y="93"/>
                  <a:pt x="527" y="92"/>
                  <a:pt x="526" y="94"/>
                </a:cubicBezTo>
                <a:cubicBezTo>
                  <a:pt x="527" y="94"/>
                  <a:pt x="527" y="94"/>
                  <a:pt x="527" y="94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9" y="92"/>
                  <a:pt x="529" y="92"/>
                  <a:pt x="529" y="92"/>
                </a:cubicBezTo>
                <a:cubicBezTo>
                  <a:pt x="530" y="92"/>
                  <a:pt x="530" y="92"/>
                  <a:pt x="530" y="92"/>
                </a:cubicBezTo>
                <a:cubicBezTo>
                  <a:pt x="530" y="92"/>
                  <a:pt x="531" y="90"/>
                  <a:pt x="531" y="92"/>
                </a:cubicBezTo>
                <a:cubicBezTo>
                  <a:pt x="533" y="92"/>
                  <a:pt x="533" y="92"/>
                  <a:pt x="533" y="92"/>
                </a:cubicBezTo>
                <a:cubicBezTo>
                  <a:pt x="533" y="93"/>
                  <a:pt x="533" y="93"/>
                  <a:pt x="533" y="93"/>
                </a:cubicBezTo>
                <a:cubicBezTo>
                  <a:pt x="533" y="93"/>
                  <a:pt x="533" y="93"/>
                  <a:pt x="533" y="93"/>
                </a:cubicBezTo>
                <a:cubicBezTo>
                  <a:pt x="533" y="94"/>
                  <a:pt x="533" y="94"/>
                  <a:pt x="533" y="94"/>
                </a:cubicBezTo>
                <a:cubicBezTo>
                  <a:pt x="533" y="95"/>
                  <a:pt x="533" y="95"/>
                  <a:pt x="533" y="95"/>
                </a:cubicBezTo>
                <a:cubicBezTo>
                  <a:pt x="533" y="96"/>
                  <a:pt x="533" y="96"/>
                  <a:pt x="533" y="96"/>
                </a:cubicBezTo>
                <a:cubicBezTo>
                  <a:pt x="534" y="96"/>
                  <a:pt x="534" y="96"/>
                  <a:pt x="534" y="96"/>
                </a:cubicBezTo>
                <a:cubicBezTo>
                  <a:pt x="535" y="96"/>
                  <a:pt x="535" y="96"/>
                  <a:pt x="535" y="96"/>
                </a:cubicBezTo>
                <a:cubicBezTo>
                  <a:pt x="536" y="97"/>
                  <a:pt x="536" y="97"/>
                  <a:pt x="536" y="97"/>
                </a:cubicBezTo>
                <a:cubicBezTo>
                  <a:pt x="536" y="97"/>
                  <a:pt x="536" y="97"/>
                  <a:pt x="536" y="97"/>
                </a:cubicBezTo>
                <a:cubicBezTo>
                  <a:pt x="535" y="99"/>
                  <a:pt x="535" y="99"/>
                  <a:pt x="535" y="99"/>
                </a:cubicBezTo>
                <a:cubicBezTo>
                  <a:pt x="535" y="99"/>
                  <a:pt x="535" y="99"/>
                  <a:pt x="535" y="99"/>
                </a:cubicBezTo>
                <a:cubicBezTo>
                  <a:pt x="536" y="100"/>
                  <a:pt x="536" y="100"/>
                  <a:pt x="536" y="100"/>
                </a:cubicBezTo>
                <a:cubicBezTo>
                  <a:pt x="535" y="101"/>
                  <a:pt x="535" y="101"/>
                  <a:pt x="535" y="103"/>
                </a:cubicBezTo>
                <a:cubicBezTo>
                  <a:pt x="536" y="103"/>
                  <a:pt x="536" y="103"/>
                  <a:pt x="536" y="103"/>
                </a:cubicBezTo>
                <a:cubicBezTo>
                  <a:pt x="537" y="103"/>
                  <a:pt x="537" y="103"/>
                  <a:pt x="537" y="103"/>
                </a:cubicBezTo>
                <a:cubicBezTo>
                  <a:pt x="537" y="102"/>
                  <a:pt x="537" y="102"/>
                  <a:pt x="537" y="102"/>
                </a:cubicBezTo>
                <a:cubicBezTo>
                  <a:pt x="538" y="102"/>
                  <a:pt x="538" y="102"/>
                  <a:pt x="538" y="102"/>
                </a:cubicBezTo>
                <a:cubicBezTo>
                  <a:pt x="539" y="102"/>
                  <a:pt x="539" y="102"/>
                  <a:pt x="539" y="102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1" y="100"/>
                  <a:pt x="541" y="100"/>
                  <a:pt x="541" y="100"/>
                </a:cubicBezTo>
                <a:cubicBezTo>
                  <a:pt x="541" y="99"/>
                  <a:pt x="541" y="99"/>
                  <a:pt x="541" y="99"/>
                </a:cubicBezTo>
                <a:cubicBezTo>
                  <a:pt x="540" y="98"/>
                  <a:pt x="540" y="99"/>
                  <a:pt x="540" y="97"/>
                </a:cubicBezTo>
                <a:cubicBezTo>
                  <a:pt x="540" y="96"/>
                  <a:pt x="540" y="96"/>
                  <a:pt x="540" y="96"/>
                </a:cubicBezTo>
                <a:cubicBezTo>
                  <a:pt x="539" y="95"/>
                  <a:pt x="539" y="95"/>
                  <a:pt x="539" y="95"/>
                </a:cubicBezTo>
                <a:cubicBezTo>
                  <a:pt x="538" y="93"/>
                  <a:pt x="538" y="94"/>
                  <a:pt x="537" y="92"/>
                </a:cubicBezTo>
                <a:cubicBezTo>
                  <a:pt x="539" y="91"/>
                  <a:pt x="540" y="91"/>
                  <a:pt x="541" y="90"/>
                </a:cubicBezTo>
                <a:cubicBezTo>
                  <a:pt x="541" y="87"/>
                  <a:pt x="541" y="89"/>
                  <a:pt x="541" y="88"/>
                </a:cubicBezTo>
                <a:cubicBezTo>
                  <a:pt x="543" y="86"/>
                  <a:pt x="543" y="86"/>
                  <a:pt x="543" y="86"/>
                </a:cubicBezTo>
                <a:cubicBezTo>
                  <a:pt x="544" y="86"/>
                  <a:pt x="544" y="86"/>
                  <a:pt x="544" y="86"/>
                </a:cubicBezTo>
                <a:cubicBezTo>
                  <a:pt x="545" y="85"/>
                  <a:pt x="545" y="85"/>
                  <a:pt x="545" y="85"/>
                </a:cubicBezTo>
                <a:cubicBezTo>
                  <a:pt x="546" y="84"/>
                  <a:pt x="546" y="84"/>
                  <a:pt x="546" y="84"/>
                </a:cubicBezTo>
                <a:cubicBezTo>
                  <a:pt x="546" y="86"/>
                  <a:pt x="546" y="86"/>
                  <a:pt x="546" y="86"/>
                </a:cubicBezTo>
                <a:cubicBezTo>
                  <a:pt x="549" y="86"/>
                  <a:pt x="549" y="86"/>
                  <a:pt x="549" y="86"/>
                </a:cubicBezTo>
                <a:cubicBezTo>
                  <a:pt x="549" y="85"/>
                  <a:pt x="549" y="85"/>
                  <a:pt x="549" y="85"/>
                </a:cubicBezTo>
                <a:cubicBezTo>
                  <a:pt x="550" y="85"/>
                  <a:pt x="550" y="85"/>
                  <a:pt x="550" y="85"/>
                </a:cubicBezTo>
                <a:cubicBezTo>
                  <a:pt x="550" y="84"/>
                  <a:pt x="550" y="84"/>
                  <a:pt x="550" y="84"/>
                </a:cubicBezTo>
                <a:cubicBezTo>
                  <a:pt x="552" y="83"/>
                  <a:pt x="552" y="83"/>
                  <a:pt x="552" y="83"/>
                </a:cubicBezTo>
                <a:cubicBezTo>
                  <a:pt x="552" y="83"/>
                  <a:pt x="552" y="83"/>
                  <a:pt x="552" y="83"/>
                </a:cubicBezTo>
                <a:cubicBezTo>
                  <a:pt x="553" y="82"/>
                  <a:pt x="553" y="82"/>
                  <a:pt x="553" y="82"/>
                </a:cubicBezTo>
                <a:cubicBezTo>
                  <a:pt x="554" y="81"/>
                  <a:pt x="554" y="81"/>
                  <a:pt x="554" y="81"/>
                </a:cubicBezTo>
                <a:cubicBezTo>
                  <a:pt x="555" y="80"/>
                  <a:pt x="555" y="80"/>
                  <a:pt x="555" y="80"/>
                </a:cubicBezTo>
                <a:cubicBezTo>
                  <a:pt x="556" y="79"/>
                  <a:pt x="556" y="79"/>
                  <a:pt x="556" y="79"/>
                </a:cubicBezTo>
                <a:cubicBezTo>
                  <a:pt x="557" y="77"/>
                  <a:pt x="557" y="77"/>
                  <a:pt x="558" y="76"/>
                </a:cubicBezTo>
                <a:cubicBezTo>
                  <a:pt x="560" y="73"/>
                  <a:pt x="560" y="73"/>
                  <a:pt x="560" y="73"/>
                </a:cubicBezTo>
                <a:cubicBezTo>
                  <a:pt x="560" y="72"/>
                  <a:pt x="560" y="72"/>
                  <a:pt x="560" y="72"/>
                </a:cubicBezTo>
                <a:cubicBezTo>
                  <a:pt x="560" y="69"/>
                  <a:pt x="560" y="71"/>
                  <a:pt x="561" y="70"/>
                </a:cubicBezTo>
                <a:cubicBezTo>
                  <a:pt x="561" y="70"/>
                  <a:pt x="561" y="70"/>
                  <a:pt x="561" y="70"/>
                </a:cubicBezTo>
                <a:cubicBezTo>
                  <a:pt x="561" y="70"/>
                  <a:pt x="559" y="68"/>
                  <a:pt x="561" y="68"/>
                </a:cubicBezTo>
                <a:cubicBezTo>
                  <a:pt x="561" y="67"/>
                  <a:pt x="561" y="67"/>
                  <a:pt x="562" y="67"/>
                </a:cubicBezTo>
                <a:cubicBezTo>
                  <a:pt x="562" y="66"/>
                  <a:pt x="562" y="66"/>
                  <a:pt x="562" y="66"/>
                </a:cubicBezTo>
                <a:cubicBezTo>
                  <a:pt x="562" y="65"/>
                  <a:pt x="562" y="65"/>
                  <a:pt x="562" y="65"/>
                </a:cubicBezTo>
                <a:cubicBezTo>
                  <a:pt x="562" y="65"/>
                  <a:pt x="562" y="66"/>
                  <a:pt x="562" y="64"/>
                </a:cubicBezTo>
                <a:cubicBezTo>
                  <a:pt x="562" y="64"/>
                  <a:pt x="561" y="64"/>
                  <a:pt x="562" y="64"/>
                </a:cubicBezTo>
                <a:cubicBezTo>
                  <a:pt x="562" y="63"/>
                  <a:pt x="562" y="63"/>
                  <a:pt x="562" y="63"/>
                </a:cubicBezTo>
                <a:cubicBezTo>
                  <a:pt x="561" y="62"/>
                  <a:pt x="561" y="62"/>
                  <a:pt x="561" y="62"/>
                </a:cubicBezTo>
                <a:cubicBezTo>
                  <a:pt x="559" y="61"/>
                  <a:pt x="559" y="61"/>
                  <a:pt x="559" y="61"/>
                </a:cubicBezTo>
                <a:cubicBezTo>
                  <a:pt x="556" y="61"/>
                  <a:pt x="558" y="61"/>
                  <a:pt x="556" y="62"/>
                </a:cubicBezTo>
                <a:cubicBezTo>
                  <a:pt x="556" y="62"/>
                  <a:pt x="556" y="62"/>
                  <a:pt x="556" y="62"/>
                </a:cubicBezTo>
                <a:cubicBezTo>
                  <a:pt x="555" y="61"/>
                  <a:pt x="555" y="61"/>
                  <a:pt x="555" y="61"/>
                </a:cubicBezTo>
                <a:cubicBezTo>
                  <a:pt x="554" y="61"/>
                  <a:pt x="554" y="61"/>
                  <a:pt x="554" y="61"/>
                </a:cubicBezTo>
                <a:cubicBezTo>
                  <a:pt x="553" y="61"/>
                  <a:pt x="553" y="61"/>
                  <a:pt x="553" y="61"/>
                </a:cubicBezTo>
                <a:cubicBezTo>
                  <a:pt x="552" y="61"/>
                  <a:pt x="552" y="61"/>
                  <a:pt x="552" y="61"/>
                </a:cubicBezTo>
                <a:cubicBezTo>
                  <a:pt x="552" y="60"/>
                  <a:pt x="552" y="60"/>
                  <a:pt x="552" y="60"/>
                </a:cubicBezTo>
                <a:cubicBezTo>
                  <a:pt x="552" y="60"/>
                  <a:pt x="552" y="60"/>
                  <a:pt x="552" y="60"/>
                </a:cubicBezTo>
                <a:cubicBezTo>
                  <a:pt x="553" y="59"/>
                  <a:pt x="553" y="59"/>
                  <a:pt x="553" y="59"/>
                </a:cubicBezTo>
                <a:cubicBezTo>
                  <a:pt x="555" y="58"/>
                  <a:pt x="555" y="58"/>
                  <a:pt x="555" y="58"/>
                </a:cubicBezTo>
                <a:cubicBezTo>
                  <a:pt x="557" y="56"/>
                  <a:pt x="557" y="56"/>
                  <a:pt x="557" y="56"/>
                </a:cubicBezTo>
                <a:cubicBezTo>
                  <a:pt x="558" y="55"/>
                  <a:pt x="558" y="55"/>
                  <a:pt x="558" y="55"/>
                </a:cubicBezTo>
                <a:cubicBezTo>
                  <a:pt x="559" y="55"/>
                  <a:pt x="559" y="55"/>
                  <a:pt x="559" y="55"/>
                </a:cubicBezTo>
                <a:cubicBezTo>
                  <a:pt x="560" y="54"/>
                  <a:pt x="560" y="54"/>
                  <a:pt x="560" y="54"/>
                </a:cubicBezTo>
                <a:cubicBezTo>
                  <a:pt x="561" y="53"/>
                  <a:pt x="561" y="53"/>
                  <a:pt x="561" y="53"/>
                </a:cubicBezTo>
                <a:cubicBezTo>
                  <a:pt x="562" y="52"/>
                  <a:pt x="562" y="52"/>
                  <a:pt x="562" y="52"/>
                </a:cubicBezTo>
                <a:cubicBezTo>
                  <a:pt x="563" y="52"/>
                  <a:pt x="563" y="52"/>
                  <a:pt x="563" y="52"/>
                </a:cubicBezTo>
                <a:cubicBezTo>
                  <a:pt x="564" y="51"/>
                  <a:pt x="564" y="51"/>
                  <a:pt x="564" y="51"/>
                </a:cubicBezTo>
                <a:cubicBezTo>
                  <a:pt x="565" y="51"/>
                  <a:pt x="565" y="51"/>
                  <a:pt x="565" y="51"/>
                </a:cubicBezTo>
                <a:cubicBezTo>
                  <a:pt x="570" y="51"/>
                  <a:pt x="570" y="51"/>
                  <a:pt x="570" y="51"/>
                </a:cubicBezTo>
                <a:cubicBezTo>
                  <a:pt x="571" y="51"/>
                  <a:pt x="571" y="51"/>
                  <a:pt x="571" y="51"/>
                </a:cubicBezTo>
                <a:cubicBezTo>
                  <a:pt x="575" y="51"/>
                  <a:pt x="575" y="51"/>
                  <a:pt x="575" y="51"/>
                </a:cubicBezTo>
                <a:cubicBezTo>
                  <a:pt x="576" y="51"/>
                  <a:pt x="576" y="51"/>
                  <a:pt x="576" y="51"/>
                </a:cubicBezTo>
                <a:cubicBezTo>
                  <a:pt x="576" y="50"/>
                  <a:pt x="578" y="50"/>
                  <a:pt x="579" y="50"/>
                </a:cubicBezTo>
                <a:cubicBezTo>
                  <a:pt x="579" y="50"/>
                  <a:pt x="579" y="50"/>
                  <a:pt x="579" y="50"/>
                </a:cubicBezTo>
                <a:cubicBezTo>
                  <a:pt x="580" y="51"/>
                  <a:pt x="580" y="49"/>
                  <a:pt x="580" y="52"/>
                </a:cubicBezTo>
                <a:cubicBezTo>
                  <a:pt x="582" y="52"/>
                  <a:pt x="581" y="52"/>
                  <a:pt x="582" y="51"/>
                </a:cubicBezTo>
                <a:cubicBezTo>
                  <a:pt x="583" y="51"/>
                  <a:pt x="583" y="51"/>
                  <a:pt x="583" y="51"/>
                </a:cubicBezTo>
                <a:cubicBezTo>
                  <a:pt x="584" y="51"/>
                  <a:pt x="584" y="51"/>
                  <a:pt x="584" y="51"/>
                </a:cubicBezTo>
                <a:cubicBezTo>
                  <a:pt x="585" y="51"/>
                  <a:pt x="585" y="51"/>
                  <a:pt x="585" y="51"/>
                </a:cubicBezTo>
                <a:cubicBezTo>
                  <a:pt x="587" y="51"/>
                  <a:pt x="587" y="51"/>
                  <a:pt x="587" y="51"/>
                </a:cubicBezTo>
                <a:cubicBezTo>
                  <a:pt x="587" y="50"/>
                  <a:pt x="587" y="50"/>
                  <a:pt x="587" y="50"/>
                </a:cubicBezTo>
                <a:cubicBezTo>
                  <a:pt x="586" y="50"/>
                  <a:pt x="586" y="50"/>
                  <a:pt x="586" y="50"/>
                </a:cubicBezTo>
                <a:cubicBezTo>
                  <a:pt x="586" y="49"/>
                  <a:pt x="586" y="49"/>
                  <a:pt x="586" y="49"/>
                </a:cubicBezTo>
                <a:cubicBezTo>
                  <a:pt x="587" y="49"/>
                  <a:pt x="587" y="49"/>
                  <a:pt x="587" y="49"/>
                </a:cubicBezTo>
                <a:cubicBezTo>
                  <a:pt x="587" y="48"/>
                  <a:pt x="587" y="48"/>
                  <a:pt x="587" y="48"/>
                </a:cubicBezTo>
                <a:cubicBezTo>
                  <a:pt x="588" y="48"/>
                  <a:pt x="588" y="48"/>
                  <a:pt x="588" y="48"/>
                </a:cubicBezTo>
                <a:cubicBezTo>
                  <a:pt x="588" y="48"/>
                  <a:pt x="588" y="48"/>
                  <a:pt x="588" y="48"/>
                </a:cubicBezTo>
                <a:cubicBezTo>
                  <a:pt x="590" y="47"/>
                  <a:pt x="589" y="46"/>
                  <a:pt x="591" y="46"/>
                </a:cubicBezTo>
                <a:cubicBezTo>
                  <a:pt x="592" y="45"/>
                  <a:pt x="592" y="45"/>
                  <a:pt x="592" y="45"/>
                </a:cubicBezTo>
                <a:cubicBezTo>
                  <a:pt x="595" y="45"/>
                  <a:pt x="595" y="45"/>
                  <a:pt x="595" y="45"/>
                </a:cubicBezTo>
                <a:cubicBezTo>
                  <a:pt x="596" y="45"/>
                  <a:pt x="596" y="45"/>
                  <a:pt x="596" y="45"/>
                </a:cubicBezTo>
                <a:cubicBezTo>
                  <a:pt x="596" y="47"/>
                  <a:pt x="596" y="47"/>
                  <a:pt x="596" y="47"/>
                </a:cubicBezTo>
                <a:cubicBezTo>
                  <a:pt x="597" y="48"/>
                  <a:pt x="597" y="48"/>
                  <a:pt x="597" y="48"/>
                </a:cubicBezTo>
                <a:cubicBezTo>
                  <a:pt x="598" y="47"/>
                  <a:pt x="598" y="47"/>
                  <a:pt x="598" y="47"/>
                </a:cubicBezTo>
                <a:cubicBezTo>
                  <a:pt x="599" y="46"/>
                  <a:pt x="599" y="46"/>
                  <a:pt x="599" y="46"/>
                </a:cubicBezTo>
                <a:cubicBezTo>
                  <a:pt x="600" y="46"/>
                  <a:pt x="600" y="46"/>
                  <a:pt x="600" y="46"/>
                </a:cubicBezTo>
                <a:cubicBezTo>
                  <a:pt x="600" y="46"/>
                  <a:pt x="600" y="46"/>
                  <a:pt x="600" y="46"/>
                </a:cubicBezTo>
                <a:cubicBezTo>
                  <a:pt x="602" y="46"/>
                  <a:pt x="602" y="46"/>
                  <a:pt x="602" y="46"/>
                </a:cubicBezTo>
                <a:cubicBezTo>
                  <a:pt x="602" y="43"/>
                  <a:pt x="601" y="45"/>
                  <a:pt x="603" y="44"/>
                </a:cubicBezTo>
                <a:cubicBezTo>
                  <a:pt x="603" y="45"/>
                  <a:pt x="603" y="45"/>
                  <a:pt x="603" y="45"/>
                </a:cubicBezTo>
                <a:cubicBezTo>
                  <a:pt x="603" y="46"/>
                  <a:pt x="603" y="46"/>
                  <a:pt x="603" y="46"/>
                </a:cubicBezTo>
                <a:cubicBezTo>
                  <a:pt x="603" y="46"/>
                  <a:pt x="603" y="46"/>
                  <a:pt x="603" y="46"/>
                </a:cubicBezTo>
                <a:cubicBezTo>
                  <a:pt x="601" y="48"/>
                  <a:pt x="601" y="48"/>
                  <a:pt x="601" y="48"/>
                </a:cubicBezTo>
                <a:cubicBezTo>
                  <a:pt x="600" y="48"/>
                  <a:pt x="600" y="48"/>
                  <a:pt x="600" y="48"/>
                </a:cubicBezTo>
                <a:cubicBezTo>
                  <a:pt x="600" y="48"/>
                  <a:pt x="600" y="48"/>
                  <a:pt x="600" y="48"/>
                </a:cubicBezTo>
                <a:cubicBezTo>
                  <a:pt x="598" y="49"/>
                  <a:pt x="598" y="49"/>
                  <a:pt x="598" y="49"/>
                </a:cubicBezTo>
                <a:cubicBezTo>
                  <a:pt x="597" y="50"/>
                  <a:pt x="597" y="50"/>
                  <a:pt x="597" y="50"/>
                </a:cubicBezTo>
                <a:cubicBezTo>
                  <a:pt x="597" y="50"/>
                  <a:pt x="597" y="50"/>
                  <a:pt x="597" y="50"/>
                </a:cubicBezTo>
                <a:cubicBezTo>
                  <a:pt x="596" y="51"/>
                  <a:pt x="596" y="51"/>
                  <a:pt x="596" y="51"/>
                </a:cubicBezTo>
                <a:cubicBezTo>
                  <a:pt x="595" y="51"/>
                  <a:pt x="595" y="51"/>
                  <a:pt x="595" y="51"/>
                </a:cubicBezTo>
                <a:cubicBezTo>
                  <a:pt x="594" y="52"/>
                  <a:pt x="594" y="52"/>
                  <a:pt x="594" y="52"/>
                </a:cubicBezTo>
                <a:cubicBezTo>
                  <a:pt x="593" y="53"/>
                  <a:pt x="594" y="53"/>
                  <a:pt x="592" y="53"/>
                </a:cubicBezTo>
                <a:cubicBezTo>
                  <a:pt x="592" y="54"/>
                  <a:pt x="592" y="54"/>
                  <a:pt x="592" y="54"/>
                </a:cubicBezTo>
                <a:cubicBezTo>
                  <a:pt x="591" y="54"/>
                  <a:pt x="591" y="54"/>
                  <a:pt x="591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0" y="55"/>
                  <a:pt x="590" y="55"/>
                  <a:pt x="589" y="56"/>
                </a:cubicBezTo>
                <a:cubicBezTo>
                  <a:pt x="588" y="57"/>
                  <a:pt x="589" y="56"/>
                  <a:pt x="588" y="57"/>
                </a:cubicBezTo>
                <a:cubicBezTo>
                  <a:pt x="588" y="58"/>
                  <a:pt x="588" y="58"/>
                  <a:pt x="588" y="58"/>
                </a:cubicBezTo>
                <a:cubicBezTo>
                  <a:pt x="588" y="60"/>
                  <a:pt x="588" y="60"/>
                  <a:pt x="588" y="60"/>
                </a:cubicBezTo>
                <a:cubicBezTo>
                  <a:pt x="588" y="61"/>
                  <a:pt x="588" y="61"/>
                  <a:pt x="588" y="61"/>
                </a:cubicBezTo>
                <a:cubicBezTo>
                  <a:pt x="588" y="62"/>
                  <a:pt x="588" y="62"/>
                  <a:pt x="588" y="62"/>
                </a:cubicBezTo>
                <a:cubicBezTo>
                  <a:pt x="589" y="64"/>
                  <a:pt x="589" y="64"/>
                  <a:pt x="589" y="64"/>
                </a:cubicBezTo>
                <a:cubicBezTo>
                  <a:pt x="589" y="65"/>
                  <a:pt x="589" y="65"/>
                  <a:pt x="589" y="65"/>
                </a:cubicBezTo>
                <a:cubicBezTo>
                  <a:pt x="590" y="65"/>
                  <a:pt x="590" y="65"/>
                  <a:pt x="590" y="65"/>
                </a:cubicBezTo>
                <a:cubicBezTo>
                  <a:pt x="590" y="67"/>
                  <a:pt x="589" y="67"/>
                  <a:pt x="590" y="68"/>
                </a:cubicBezTo>
                <a:cubicBezTo>
                  <a:pt x="591" y="68"/>
                  <a:pt x="591" y="68"/>
                  <a:pt x="591" y="68"/>
                </a:cubicBezTo>
                <a:cubicBezTo>
                  <a:pt x="592" y="67"/>
                  <a:pt x="592" y="67"/>
                  <a:pt x="592" y="67"/>
                </a:cubicBezTo>
                <a:cubicBezTo>
                  <a:pt x="593" y="66"/>
                  <a:pt x="593" y="66"/>
                  <a:pt x="593" y="66"/>
                </a:cubicBezTo>
                <a:cubicBezTo>
                  <a:pt x="593" y="65"/>
                  <a:pt x="593" y="65"/>
                  <a:pt x="593" y="65"/>
                </a:cubicBezTo>
                <a:cubicBezTo>
                  <a:pt x="594" y="64"/>
                  <a:pt x="594" y="64"/>
                  <a:pt x="594" y="64"/>
                </a:cubicBezTo>
                <a:cubicBezTo>
                  <a:pt x="594" y="64"/>
                  <a:pt x="594" y="64"/>
                  <a:pt x="595" y="64"/>
                </a:cubicBezTo>
                <a:cubicBezTo>
                  <a:pt x="596" y="62"/>
                  <a:pt x="596" y="62"/>
                  <a:pt x="596" y="62"/>
                </a:cubicBezTo>
                <a:cubicBezTo>
                  <a:pt x="597" y="61"/>
                  <a:pt x="597" y="61"/>
                  <a:pt x="597" y="61"/>
                </a:cubicBezTo>
                <a:cubicBezTo>
                  <a:pt x="597" y="61"/>
                  <a:pt x="597" y="61"/>
                  <a:pt x="597" y="61"/>
                </a:cubicBezTo>
                <a:cubicBezTo>
                  <a:pt x="600" y="61"/>
                  <a:pt x="600" y="61"/>
                  <a:pt x="600" y="61"/>
                </a:cubicBezTo>
                <a:cubicBezTo>
                  <a:pt x="599" y="58"/>
                  <a:pt x="599" y="58"/>
                  <a:pt x="599" y="58"/>
                </a:cubicBezTo>
                <a:cubicBezTo>
                  <a:pt x="600" y="57"/>
                  <a:pt x="600" y="57"/>
                  <a:pt x="600" y="57"/>
                </a:cubicBezTo>
                <a:cubicBezTo>
                  <a:pt x="601" y="58"/>
                  <a:pt x="601" y="57"/>
                  <a:pt x="602" y="58"/>
                </a:cubicBezTo>
                <a:cubicBezTo>
                  <a:pt x="602" y="57"/>
                  <a:pt x="602" y="57"/>
                  <a:pt x="602" y="57"/>
                </a:cubicBezTo>
                <a:cubicBezTo>
                  <a:pt x="601" y="56"/>
                  <a:pt x="601" y="56"/>
                  <a:pt x="601" y="56"/>
                </a:cubicBezTo>
                <a:cubicBezTo>
                  <a:pt x="601" y="55"/>
                  <a:pt x="601" y="55"/>
                  <a:pt x="601" y="55"/>
                </a:cubicBezTo>
                <a:cubicBezTo>
                  <a:pt x="601" y="54"/>
                  <a:pt x="601" y="54"/>
                  <a:pt x="601" y="54"/>
                </a:cubicBezTo>
                <a:cubicBezTo>
                  <a:pt x="601" y="54"/>
                  <a:pt x="601" y="54"/>
                  <a:pt x="601" y="54"/>
                </a:cubicBezTo>
                <a:cubicBezTo>
                  <a:pt x="600" y="54"/>
                  <a:pt x="600" y="54"/>
                  <a:pt x="600" y="54"/>
                </a:cubicBezTo>
                <a:cubicBezTo>
                  <a:pt x="600" y="53"/>
                  <a:pt x="598" y="52"/>
                  <a:pt x="600" y="52"/>
                </a:cubicBezTo>
                <a:cubicBezTo>
                  <a:pt x="601" y="51"/>
                  <a:pt x="601" y="51"/>
                  <a:pt x="601" y="51"/>
                </a:cubicBezTo>
                <a:cubicBezTo>
                  <a:pt x="602" y="51"/>
                  <a:pt x="602" y="51"/>
                  <a:pt x="602" y="51"/>
                </a:cubicBezTo>
                <a:cubicBezTo>
                  <a:pt x="602" y="49"/>
                  <a:pt x="602" y="49"/>
                  <a:pt x="602" y="49"/>
                </a:cubicBezTo>
                <a:cubicBezTo>
                  <a:pt x="605" y="49"/>
                  <a:pt x="605" y="49"/>
                  <a:pt x="605" y="49"/>
                </a:cubicBezTo>
                <a:cubicBezTo>
                  <a:pt x="606" y="49"/>
                  <a:pt x="606" y="49"/>
                  <a:pt x="606" y="49"/>
                </a:cubicBezTo>
                <a:cubicBezTo>
                  <a:pt x="606" y="49"/>
                  <a:pt x="606" y="49"/>
                  <a:pt x="606" y="49"/>
                </a:cubicBezTo>
                <a:cubicBezTo>
                  <a:pt x="607" y="48"/>
                  <a:pt x="607" y="48"/>
                  <a:pt x="607" y="48"/>
                </a:cubicBezTo>
                <a:cubicBezTo>
                  <a:pt x="607" y="49"/>
                  <a:pt x="607" y="49"/>
                  <a:pt x="607" y="49"/>
                </a:cubicBezTo>
                <a:cubicBezTo>
                  <a:pt x="608" y="49"/>
                  <a:pt x="608" y="49"/>
                  <a:pt x="608" y="49"/>
                </a:cubicBezTo>
                <a:cubicBezTo>
                  <a:pt x="609" y="48"/>
                  <a:pt x="609" y="48"/>
                  <a:pt x="609" y="48"/>
                </a:cubicBezTo>
                <a:cubicBezTo>
                  <a:pt x="611" y="48"/>
                  <a:pt x="611" y="48"/>
                  <a:pt x="611" y="48"/>
                </a:cubicBezTo>
                <a:cubicBezTo>
                  <a:pt x="611" y="48"/>
                  <a:pt x="612" y="46"/>
                  <a:pt x="612" y="48"/>
                </a:cubicBezTo>
                <a:cubicBezTo>
                  <a:pt x="613" y="48"/>
                  <a:pt x="613" y="48"/>
                  <a:pt x="614" y="49"/>
                </a:cubicBezTo>
                <a:cubicBezTo>
                  <a:pt x="615" y="49"/>
                  <a:pt x="615" y="49"/>
                  <a:pt x="615" y="49"/>
                </a:cubicBezTo>
                <a:cubicBezTo>
                  <a:pt x="616" y="48"/>
                  <a:pt x="616" y="48"/>
                  <a:pt x="616" y="48"/>
                </a:cubicBezTo>
                <a:cubicBezTo>
                  <a:pt x="617" y="48"/>
                  <a:pt x="617" y="48"/>
                  <a:pt x="617" y="48"/>
                </a:cubicBezTo>
                <a:cubicBezTo>
                  <a:pt x="617" y="48"/>
                  <a:pt x="617" y="48"/>
                  <a:pt x="617" y="48"/>
                </a:cubicBezTo>
                <a:cubicBezTo>
                  <a:pt x="618" y="47"/>
                  <a:pt x="618" y="47"/>
                  <a:pt x="618" y="47"/>
                </a:cubicBezTo>
                <a:cubicBezTo>
                  <a:pt x="619" y="46"/>
                  <a:pt x="619" y="46"/>
                  <a:pt x="621" y="46"/>
                </a:cubicBezTo>
                <a:cubicBezTo>
                  <a:pt x="622" y="45"/>
                  <a:pt x="622" y="45"/>
                  <a:pt x="622" y="45"/>
                </a:cubicBezTo>
                <a:cubicBezTo>
                  <a:pt x="623" y="45"/>
                  <a:pt x="623" y="45"/>
                  <a:pt x="623" y="45"/>
                </a:cubicBezTo>
                <a:cubicBezTo>
                  <a:pt x="623" y="45"/>
                  <a:pt x="623" y="45"/>
                  <a:pt x="623" y="45"/>
                </a:cubicBezTo>
                <a:cubicBezTo>
                  <a:pt x="625" y="45"/>
                  <a:pt x="625" y="44"/>
                  <a:pt x="626" y="44"/>
                </a:cubicBezTo>
                <a:cubicBezTo>
                  <a:pt x="627" y="44"/>
                  <a:pt x="627" y="44"/>
                  <a:pt x="627" y="44"/>
                </a:cubicBezTo>
                <a:cubicBezTo>
                  <a:pt x="627" y="44"/>
                  <a:pt x="627" y="44"/>
                  <a:pt x="627" y="44"/>
                </a:cubicBezTo>
                <a:cubicBezTo>
                  <a:pt x="628" y="44"/>
                  <a:pt x="628" y="44"/>
                  <a:pt x="628" y="44"/>
                </a:cubicBezTo>
                <a:cubicBezTo>
                  <a:pt x="631" y="44"/>
                  <a:pt x="631" y="44"/>
                  <a:pt x="631" y="44"/>
                </a:cubicBezTo>
                <a:cubicBezTo>
                  <a:pt x="631" y="43"/>
                  <a:pt x="631" y="43"/>
                  <a:pt x="631" y="43"/>
                </a:cubicBezTo>
                <a:cubicBezTo>
                  <a:pt x="630" y="42"/>
                  <a:pt x="630" y="42"/>
                  <a:pt x="630" y="42"/>
                </a:cubicBezTo>
                <a:cubicBezTo>
                  <a:pt x="630" y="41"/>
                  <a:pt x="630" y="41"/>
                  <a:pt x="630" y="41"/>
                </a:cubicBezTo>
                <a:cubicBezTo>
                  <a:pt x="629" y="40"/>
                  <a:pt x="629" y="40"/>
                  <a:pt x="629" y="40"/>
                </a:cubicBezTo>
                <a:cubicBezTo>
                  <a:pt x="629" y="39"/>
                  <a:pt x="629" y="39"/>
                  <a:pt x="629" y="39"/>
                </a:cubicBezTo>
                <a:cubicBezTo>
                  <a:pt x="630" y="39"/>
                  <a:pt x="630" y="39"/>
                  <a:pt x="630" y="39"/>
                </a:cubicBezTo>
                <a:cubicBezTo>
                  <a:pt x="630" y="39"/>
                  <a:pt x="630" y="39"/>
                  <a:pt x="630" y="39"/>
                </a:cubicBezTo>
                <a:cubicBezTo>
                  <a:pt x="631" y="39"/>
                  <a:pt x="631" y="39"/>
                  <a:pt x="631" y="39"/>
                </a:cubicBezTo>
                <a:cubicBezTo>
                  <a:pt x="631" y="38"/>
                  <a:pt x="631" y="38"/>
                  <a:pt x="631" y="38"/>
                </a:cubicBezTo>
                <a:cubicBezTo>
                  <a:pt x="632" y="38"/>
                  <a:pt x="632" y="38"/>
                  <a:pt x="632" y="38"/>
                </a:cubicBezTo>
                <a:cubicBezTo>
                  <a:pt x="631" y="36"/>
                  <a:pt x="632" y="37"/>
                  <a:pt x="632" y="36"/>
                </a:cubicBezTo>
                <a:cubicBezTo>
                  <a:pt x="633" y="36"/>
                  <a:pt x="633" y="36"/>
                  <a:pt x="633" y="36"/>
                </a:cubicBezTo>
                <a:cubicBezTo>
                  <a:pt x="633" y="38"/>
                  <a:pt x="633" y="38"/>
                  <a:pt x="633" y="38"/>
                </a:cubicBezTo>
                <a:cubicBezTo>
                  <a:pt x="638" y="38"/>
                  <a:pt x="638" y="38"/>
                  <a:pt x="638" y="38"/>
                </a:cubicBezTo>
                <a:cubicBezTo>
                  <a:pt x="639" y="39"/>
                  <a:pt x="639" y="39"/>
                  <a:pt x="639" y="39"/>
                </a:cubicBezTo>
                <a:cubicBezTo>
                  <a:pt x="639" y="39"/>
                  <a:pt x="639" y="39"/>
                  <a:pt x="639" y="39"/>
                </a:cubicBezTo>
                <a:cubicBezTo>
                  <a:pt x="641" y="39"/>
                  <a:pt x="641" y="39"/>
                  <a:pt x="641" y="39"/>
                </a:cubicBezTo>
                <a:cubicBezTo>
                  <a:pt x="642" y="40"/>
                  <a:pt x="642" y="40"/>
                  <a:pt x="642" y="40"/>
                </a:cubicBezTo>
                <a:cubicBezTo>
                  <a:pt x="643" y="40"/>
                  <a:pt x="643" y="40"/>
                  <a:pt x="643" y="40"/>
                </a:cubicBezTo>
                <a:cubicBezTo>
                  <a:pt x="643" y="40"/>
                  <a:pt x="643" y="40"/>
                  <a:pt x="643" y="40"/>
                </a:cubicBezTo>
                <a:cubicBezTo>
                  <a:pt x="644" y="40"/>
                  <a:pt x="644" y="40"/>
                  <a:pt x="644" y="40"/>
                </a:cubicBezTo>
                <a:cubicBezTo>
                  <a:pt x="644" y="39"/>
                  <a:pt x="644" y="39"/>
                  <a:pt x="644" y="39"/>
                </a:cubicBezTo>
                <a:cubicBezTo>
                  <a:pt x="645" y="38"/>
                  <a:pt x="645" y="38"/>
                  <a:pt x="645" y="38"/>
                </a:cubicBezTo>
                <a:cubicBezTo>
                  <a:pt x="645" y="37"/>
                  <a:pt x="646" y="38"/>
                  <a:pt x="648" y="38"/>
                </a:cubicBezTo>
                <a:cubicBezTo>
                  <a:pt x="649" y="36"/>
                  <a:pt x="649" y="36"/>
                  <a:pt x="649" y="36"/>
                </a:cubicBezTo>
                <a:cubicBezTo>
                  <a:pt x="647" y="35"/>
                  <a:pt x="647" y="35"/>
                  <a:pt x="646" y="35"/>
                </a:cubicBezTo>
                <a:cubicBezTo>
                  <a:pt x="644" y="35"/>
                  <a:pt x="644" y="35"/>
                  <a:pt x="644" y="35"/>
                </a:cubicBezTo>
                <a:cubicBezTo>
                  <a:pt x="643" y="35"/>
                  <a:pt x="643" y="35"/>
                  <a:pt x="643" y="35"/>
                </a:cubicBezTo>
                <a:cubicBezTo>
                  <a:pt x="643" y="34"/>
                  <a:pt x="643" y="34"/>
                  <a:pt x="643" y="34"/>
                </a:cubicBezTo>
                <a:cubicBezTo>
                  <a:pt x="642" y="34"/>
                  <a:pt x="642" y="34"/>
                  <a:pt x="642" y="34"/>
                </a:cubicBezTo>
                <a:cubicBezTo>
                  <a:pt x="641" y="35"/>
                  <a:pt x="641" y="35"/>
                  <a:pt x="641" y="35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39" y="33"/>
                  <a:pt x="639" y="33"/>
                  <a:pt x="639" y="33"/>
                </a:cubicBezTo>
                <a:cubicBezTo>
                  <a:pt x="638" y="33"/>
                  <a:pt x="638" y="33"/>
                  <a:pt x="638" y="33"/>
                </a:cubicBezTo>
                <a:cubicBezTo>
                  <a:pt x="637" y="32"/>
                  <a:pt x="637" y="32"/>
                  <a:pt x="637" y="32"/>
                </a:cubicBezTo>
                <a:cubicBezTo>
                  <a:pt x="636" y="32"/>
                  <a:pt x="636" y="32"/>
                  <a:pt x="636" y="32"/>
                </a:cubicBezTo>
                <a:cubicBezTo>
                  <a:pt x="636" y="32"/>
                  <a:pt x="636" y="32"/>
                  <a:pt x="636" y="32"/>
                </a:cubicBezTo>
                <a:cubicBezTo>
                  <a:pt x="635" y="32"/>
                  <a:pt x="635" y="32"/>
                  <a:pt x="635" y="32"/>
                </a:cubicBezTo>
                <a:cubicBezTo>
                  <a:pt x="634" y="31"/>
                  <a:pt x="634" y="31"/>
                  <a:pt x="634" y="31"/>
                </a:cubicBezTo>
                <a:cubicBezTo>
                  <a:pt x="633" y="31"/>
                  <a:pt x="633" y="31"/>
                  <a:pt x="633" y="31"/>
                </a:cubicBezTo>
                <a:cubicBezTo>
                  <a:pt x="633" y="30"/>
                  <a:pt x="633" y="30"/>
                  <a:pt x="633" y="30"/>
                </a:cubicBezTo>
                <a:cubicBezTo>
                  <a:pt x="630" y="30"/>
                  <a:pt x="632" y="30"/>
                  <a:pt x="631" y="30"/>
                </a:cubicBezTo>
                <a:cubicBezTo>
                  <a:pt x="630" y="29"/>
                  <a:pt x="630" y="29"/>
                  <a:pt x="630" y="29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29"/>
                  <a:pt x="628" y="29"/>
                  <a:pt x="628" y="29"/>
                </a:cubicBezTo>
                <a:cubicBezTo>
                  <a:pt x="626" y="29"/>
                  <a:pt x="626" y="29"/>
                  <a:pt x="626" y="29"/>
                </a:cubicBezTo>
                <a:cubicBezTo>
                  <a:pt x="625" y="28"/>
                  <a:pt x="625" y="28"/>
                  <a:pt x="625" y="28"/>
                </a:cubicBezTo>
                <a:cubicBezTo>
                  <a:pt x="616" y="28"/>
                  <a:pt x="616" y="28"/>
                  <a:pt x="616" y="28"/>
                </a:cubicBezTo>
                <a:cubicBezTo>
                  <a:pt x="615" y="28"/>
                  <a:pt x="615" y="28"/>
                  <a:pt x="615" y="28"/>
                </a:cubicBezTo>
                <a:cubicBezTo>
                  <a:pt x="614" y="29"/>
                  <a:pt x="614" y="29"/>
                  <a:pt x="614" y="29"/>
                </a:cubicBezTo>
                <a:cubicBezTo>
                  <a:pt x="615" y="29"/>
                  <a:pt x="615" y="29"/>
                  <a:pt x="615" y="29"/>
                </a:cubicBezTo>
                <a:cubicBezTo>
                  <a:pt x="616" y="30"/>
                  <a:pt x="616" y="30"/>
                  <a:pt x="616" y="30"/>
                </a:cubicBezTo>
                <a:cubicBezTo>
                  <a:pt x="615" y="30"/>
                  <a:pt x="615" y="30"/>
                  <a:pt x="615" y="30"/>
                </a:cubicBezTo>
                <a:cubicBezTo>
                  <a:pt x="613" y="30"/>
                  <a:pt x="613" y="30"/>
                  <a:pt x="613" y="30"/>
                </a:cubicBezTo>
                <a:cubicBezTo>
                  <a:pt x="613" y="30"/>
                  <a:pt x="613" y="30"/>
                  <a:pt x="613" y="30"/>
                </a:cubicBezTo>
                <a:cubicBezTo>
                  <a:pt x="611" y="30"/>
                  <a:pt x="611" y="30"/>
                  <a:pt x="611" y="30"/>
                </a:cubicBezTo>
                <a:cubicBezTo>
                  <a:pt x="611" y="29"/>
                  <a:pt x="611" y="29"/>
                  <a:pt x="611" y="29"/>
                </a:cubicBezTo>
                <a:cubicBezTo>
                  <a:pt x="613" y="29"/>
                  <a:pt x="613" y="29"/>
                  <a:pt x="613" y="29"/>
                </a:cubicBezTo>
                <a:cubicBezTo>
                  <a:pt x="613" y="28"/>
                  <a:pt x="611" y="28"/>
                  <a:pt x="610" y="28"/>
                </a:cubicBezTo>
                <a:cubicBezTo>
                  <a:pt x="610" y="29"/>
                  <a:pt x="610" y="29"/>
                  <a:pt x="610" y="29"/>
                </a:cubicBezTo>
                <a:cubicBezTo>
                  <a:pt x="608" y="29"/>
                  <a:pt x="608" y="29"/>
                  <a:pt x="608" y="29"/>
                </a:cubicBezTo>
                <a:cubicBezTo>
                  <a:pt x="608" y="30"/>
                  <a:pt x="608" y="30"/>
                  <a:pt x="607" y="29"/>
                </a:cubicBezTo>
                <a:cubicBezTo>
                  <a:pt x="600" y="29"/>
                  <a:pt x="600" y="29"/>
                  <a:pt x="600" y="29"/>
                </a:cubicBezTo>
                <a:cubicBezTo>
                  <a:pt x="599" y="29"/>
                  <a:pt x="599" y="29"/>
                  <a:pt x="599" y="29"/>
                </a:cubicBezTo>
                <a:cubicBezTo>
                  <a:pt x="598" y="29"/>
                  <a:pt x="598" y="29"/>
                  <a:pt x="598" y="29"/>
                </a:cubicBezTo>
                <a:cubicBezTo>
                  <a:pt x="598" y="29"/>
                  <a:pt x="598" y="29"/>
                  <a:pt x="598" y="29"/>
                </a:cubicBezTo>
                <a:cubicBezTo>
                  <a:pt x="596" y="29"/>
                  <a:pt x="596" y="29"/>
                  <a:pt x="596" y="29"/>
                </a:cubicBezTo>
                <a:cubicBezTo>
                  <a:pt x="596" y="28"/>
                  <a:pt x="596" y="28"/>
                  <a:pt x="596" y="28"/>
                </a:cubicBezTo>
                <a:cubicBezTo>
                  <a:pt x="595" y="27"/>
                  <a:pt x="595" y="27"/>
                  <a:pt x="595" y="27"/>
                </a:cubicBezTo>
                <a:cubicBezTo>
                  <a:pt x="595" y="26"/>
                  <a:pt x="595" y="26"/>
                  <a:pt x="595" y="26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88" y="26"/>
                  <a:pt x="588" y="26"/>
                  <a:pt x="588" y="26"/>
                </a:cubicBezTo>
                <a:cubicBezTo>
                  <a:pt x="587" y="26"/>
                  <a:pt x="587" y="26"/>
                  <a:pt x="587" y="26"/>
                </a:cubicBezTo>
                <a:cubicBezTo>
                  <a:pt x="586" y="26"/>
                  <a:pt x="586" y="26"/>
                  <a:pt x="586" y="26"/>
                </a:cubicBezTo>
                <a:cubicBezTo>
                  <a:pt x="585" y="27"/>
                  <a:pt x="585" y="26"/>
                  <a:pt x="583" y="26"/>
                </a:cubicBezTo>
                <a:cubicBezTo>
                  <a:pt x="582" y="26"/>
                  <a:pt x="582" y="26"/>
                  <a:pt x="582" y="26"/>
                </a:cubicBezTo>
                <a:cubicBezTo>
                  <a:pt x="582" y="26"/>
                  <a:pt x="582" y="26"/>
                  <a:pt x="582" y="26"/>
                </a:cubicBezTo>
                <a:cubicBezTo>
                  <a:pt x="579" y="24"/>
                  <a:pt x="579" y="26"/>
                  <a:pt x="578" y="23"/>
                </a:cubicBezTo>
                <a:cubicBezTo>
                  <a:pt x="576" y="23"/>
                  <a:pt x="576" y="23"/>
                  <a:pt x="576" y="23"/>
                </a:cubicBezTo>
                <a:cubicBezTo>
                  <a:pt x="573" y="23"/>
                  <a:pt x="575" y="23"/>
                  <a:pt x="574" y="23"/>
                </a:cubicBezTo>
                <a:cubicBezTo>
                  <a:pt x="573" y="23"/>
                  <a:pt x="573" y="23"/>
                  <a:pt x="573" y="23"/>
                </a:cubicBezTo>
                <a:cubicBezTo>
                  <a:pt x="572" y="23"/>
                  <a:pt x="572" y="23"/>
                  <a:pt x="572" y="23"/>
                </a:cubicBezTo>
                <a:cubicBezTo>
                  <a:pt x="569" y="23"/>
                  <a:pt x="569" y="23"/>
                  <a:pt x="569" y="23"/>
                </a:cubicBezTo>
                <a:cubicBezTo>
                  <a:pt x="568" y="22"/>
                  <a:pt x="568" y="22"/>
                  <a:pt x="568" y="22"/>
                </a:cubicBezTo>
                <a:cubicBezTo>
                  <a:pt x="567" y="22"/>
                  <a:pt x="566" y="22"/>
                  <a:pt x="565" y="22"/>
                </a:cubicBezTo>
                <a:cubicBezTo>
                  <a:pt x="565" y="22"/>
                  <a:pt x="564" y="22"/>
                  <a:pt x="564" y="22"/>
                </a:cubicBezTo>
                <a:cubicBezTo>
                  <a:pt x="563" y="22"/>
                  <a:pt x="563" y="22"/>
                  <a:pt x="563" y="22"/>
                </a:cubicBezTo>
                <a:cubicBezTo>
                  <a:pt x="564" y="21"/>
                  <a:pt x="564" y="21"/>
                  <a:pt x="566" y="21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2" y="20"/>
                  <a:pt x="562" y="20"/>
                  <a:pt x="562" y="20"/>
                </a:cubicBezTo>
                <a:cubicBezTo>
                  <a:pt x="561" y="19"/>
                  <a:pt x="561" y="19"/>
                  <a:pt x="560" y="19"/>
                </a:cubicBezTo>
                <a:cubicBezTo>
                  <a:pt x="560" y="20"/>
                  <a:pt x="560" y="20"/>
                  <a:pt x="560" y="20"/>
                </a:cubicBezTo>
                <a:cubicBezTo>
                  <a:pt x="560" y="21"/>
                  <a:pt x="560" y="21"/>
                  <a:pt x="560" y="21"/>
                </a:cubicBezTo>
                <a:cubicBezTo>
                  <a:pt x="562" y="21"/>
                  <a:pt x="562" y="21"/>
                  <a:pt x="562" y="21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61" y="23"/>
                  <a:pt x="561" y="23"/>
                  <a:pt x="561" y="23"/>
                </a:cubicBezTo>
                <a:cubicBezTo>
                  <a:pt x="559" y="23"/>
                  <a:pt x="559" y="23"/>
                  <a:pt x="559" y="23"/>
                </a:cubicBezTo>
                <a:cubicBezTo>
                  <a:pt x="559" y="24"/>
                  <a:pt x="560" y="24"/>
                  <a:pt x="559" y="25"/>
                </a:cubicBezTo>
                <a:cubicBezTo>
                  <a:pt x="558" y="26"/>
                  <a:pt x="558" y="25"/>
                  <a:pt x="557" y="25"/>
                </a:cubicBezTo>
                <a:cubicBezTo>
                  <a:pt x="556" y="25"/>
                  <a:pt x="556" y="25"/>
                  <a:pt x="556" y="25"/>
                </a:cubicBezTo>
                <a:cubicBezTo>
                  <a:pt x="556" y="25"/>
                  <a:pt x="555" y="26"/>
                  <a:pt x="555" y="25"/>
                </a:cubicBezTo>
                <a:cubicBezTo>
                  <a:pt x="554" y="25"/>
                  <a:pt x="554" y="25"/>
                  <a:pt x="554" y="25"/>
                </a:cubicBezTo>
                <a:cubicBezTo>
                  <a:pt x="553" y="25"/>
                  <a:pt x="553" y="25"/>
                  <a:pt x="553" y="25"/>
                </a:cubicBezTo>
                <a:cubicBezTo>
                  <a:pt x="550" y="25"/>
                  <a:pt x="550" y="25"/>
                  <a:pt x="550" y="25"/>
                </a:cubicBezTo>
                <a:cubicBezTo>
                  <a:pt x="550" y="25"/>
                  <a:pt x="550" y="25"/>
                  <a:pt x="550" y="25"/>
                </a:cubicBezTo>
                <a:cubicBezTo>
                  <a:pt x="548" y="25"/>
                  <a:pt x="548" y="25"/>
                  <a:pt x="548" y="25"/>
                </a:cubicBezTo>
                <a:cubicBezTo>
                  <a:pt x="547" y="25"/>
                  <a:pt x="547" y="25"/>
                  <a:pt x="547" y="25"/>
                </a:cubicBezTo>
                <a:cubicBezTo>
                  <a:pt x="547" y="24"/>
                  <a:pt x="547" y="24"/>
                  <a:pt x="546" y="24"/>
                </a:cubicBezTo>
                <a:cubicBezTo>
                  <a:pt x="544" y="26"/>
                  <a:pt x="544" y="26"/>
                  <a:pt x="544" y="26"/>
                </a:cubicBezTo>
                <a:cubicBezTo>
                  <a:pt x="543" y="26"/>
                  <a:pt x="543" y="26"/>
                  <a:pt x="543" y="26"/>
                </a:cubicBezTo>
                <a:cubicBezTo>
                  <a:pt x="542" y="26"/>
                  <a:pt x="542" y="26"/>
                  <a:pt x="542" y="26"/>
                </a:cubicBezTo>
                <a:cubicBezTo>
                  <a:pt x="540" y="25"/>
                  <a:pt x="540" y="25"/>
                  <a:pt x="540" y="23"/>
                </a:cubicBezTo>
                <a:cubicBezTo>
                  <a:pt x="540" y="23"/>
                  <a:pt x="540" y="23"/>
                  <a:pt x="540" y="23"/>
                </a:cubicBezTo>
                <a:cubicBezTo>
                  <a:pt x="540" y="21"/>
                  <a:pt x="540" y="21"/>
                  <a:pt x="538" y="21"/>
                </a:cubicBezTo>
                <a:cubicBezTo>
                  <a:pt x="538" y="20"/>
                  <a:pt x="538" y="20"/>
                  <a:pt x="538" y="20"/>
                </a:cubicBezTo>
                <a:cubicBezTo>
                  <a:pt x="537" y="20"/>
                  <a:pt x="537" y="20"/>
                  <a:pt x="537" y="20"/>
                </a:cubicBezTo>
                <a:cubicBezTo>
                  <a:pt x="537" y="20"/>
                  <a:pt x="537" y="20"/>
                  <a:pt x="537" y="20"/>
                </a:cubicBezTo>
                <a:cubicBezTo>
                  <a:pt x="536" y="20"/>
                  <a:pt x="536" y="20"/>
                  <a:pt x="536" y="20"/>
                </a:cubicBezTo>
                <a:cubicBezTo>
                  <a:pt x="535" y="20"/>
                  <a:pt x="535" y="20"/>
                  <a:pt x="535" y="20"/>
                </a:cubicBezTo>
                <a:cubicBezTo>
                  <a:pt x="533" y="20"/>
                  <a:pt x="533" y="20"/>
                  <a:pt x="533" y="20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0" y="20"/>
                  <a:pt x="530" y="20"/>
                  <a:pt x="530" y="20"/>
                </a:cubicBezTo>
                <a:cubicBezTo>
                  <a:pt x="530" y="20"/>
                  <a:pt x="530" y="20"/>
                  <a:pt x="530" y="20"/>
                </a:cubicBezTo>
                <a:cubicBezTo>
                  <a:pt x="529" y="22"/>
                  <a:pt x="529" y="22"/>
                  <a:pt x="529" y="22"/>
                </a:cubicBezTo>
                <a:cubicBezTo>
                  <a:pt x="521" y="22"/>
                  <a:pt x="521" y="22"/>
                  <a:pt x="521" y="22"/>
                </a:cubicBezTo>
                <a:cubicBezTo>
                  <a:pt x="521" y="21"/>
                  <a:pt x="521" y="21"/>
                  <a:pt x="521" y="21"/>
                </a:cubicBezTo>
                <a:cubicBezTo>
                  <a:pt x="520" y="20"/>
                  <a:pt x="521" y="21"/>
                  <a:pt x="519" y="20"/>
                </a:cubicBezTo>
                <a:cubicBezTo>
                  <a:pt x="518" y="20"/>
                  <a:pt x="517" y="20"/>
                  <a:pt x="517" y="20"/>
                </a:cubicBezTo>
                <a:cubicBezTo>
                  <a:pt x="515" y="20"/>
                  <a:pt x="513" y="20"/>
                  <a:pt x="512" y="20"/>
                </a:cubicBezTo>
                <a:cubicBezTo>
                  <a:pt x="511" y="20"/>
                  <a:pt x="511" y="20"/>
                  <a:pt x="511" y="20"/>
                </a:cubicBezTo>
                <a:cubicBezTo>
                  <a:pt x="511" y="19"/>
                  <a:pt x="511" y="20"/>
                  <a:pt x="511" y="19"/>
                </a:cubicBezTo>
                <a:cubicBezTo>
                  <a:pt x="509" y="19"/>
                  <a:pt x="509" y="19"/>
                  <a:pt x="509" y="19"/>
                </a:cubicBezTo>
                <a:cubicBezTo>
                  <a:pt x="510" y="20"/>
                  <a:pt x="509" y="19"/>
                  <a:pt x="510" y="20"/>
                </a:cubicBezTo>
                <a:cubicBezTo>
                  <a:pt x="508" y="20"/>
                  <a:pt x="508" y="20"/>
                  <a:pt x="508" y="20"/>
                </a:cubicBezTo>
                <a:cubicBezTo>
                  <a:pt x="507" y="20"/>
                  <a:pt x="508" y="20"/>
                  <a:pt x="507" y="20"/>
                </a:cubicBezTo>
                <a:cubicBezTo>
                  <a:pt x="506" y="20"/>
                  <a:pt x="507" y="20"/>
                  <a:pt x="506" y="20"/>
                </a:cubicBezTo>
                <a:cubicBezTo>
                  <a:pt x="505" y="20"/>
                  <a:pt x="505" y="20"/>
                  <a:pt x="505" y="20"/>
                </a:cubicBezTo>
                <a:cubicBezTo>
                  <a:pt x="505" y="21"/>
                  <a:pt x="505" y="21"/>
                  <a:pt x="505" y="21"/>
                </a:cubicBezTo>
                <a:cubicBezTo>
                  <a:pt x="503" y="21"/>
                  <a:pt x="503" y="21"/>
                  <a:pt x="503" y="21"/>
                </a:cubicBezTo>
                <a:cubicBezTo>
                  <a:pt x="502" y="21"/>
                  <a:pt x="502" y="21"/>
                  <a:pt x="502" y="21"/>
                </a:cubicBezTo>
                <a:cubicBezTo>
                  <a:pt x="502" y="21"/>
                  <a:pt x="502" y="21"/>
                  <a:pt x="501" y="22"/>
                </a:cubicBezTo>
                <a:cubicBezTo>
                  <a:pt x="499" y="22"/>
                  <a:pt x="500" y="22"/>
                  <a:pt x="500" y="21"/>
                </a:cubicBezTo>
                <a:cubicBezTo>
                  <a:pt x="500" y="20"/>
                  <a:pt x="501" y="20"/>
                  <a:pt x="502" y="20"/>
                </a:cubicBezTo>
                <a:cubicBezTo>
                  <a:pt x="503" y="20"/>
                  <a:pt x="503" y="20"/>
                  <a:pt x="503" y="20"/>
                </a:cubicBezTo>
                <a:cubicBezTo>
                  <a:pt x="504" y="20"/>
                  <a:pt x="504" y="20"/>
                  <a:pt x="504" y="20"/>
                </a:cubicBezTo>
                <a:cubicBezTo>
                  <a:pt x="505" y="19"/>
                  <a:pt x="505" y="19"/>
                  <a:pt x="505" y="19"/>
                </a:cubicBezTo>
                <a:cubicBezTo>
                  <a:pt x="506" y="19"/>
                  <a:pt x="508" y="18"/>
                  <a:pt x="509" y="18"/>
                </a:cubicBezTo>
                <a:cubicBezTo>
                  <a:pt x="511" y="17"/>
                  <a:pt x="511" y="17"/>
                  <a:pt x="511" y="17"/>
                </a:cubicBezTo>
                <a:cubicBezTo>
                  <a:pt x="511" y="17"/>
                  <a:pt x="511" y="17"/>
                  <a:pt x="511" y="17"/>
                </a:cubicBezTo>
                <a:cubicBezTo>
                  <a:pt x="512" y="17"/>
                  <a:pt x="512" y="17"/>
                  <a:pt x="512" y="17"/>
                </a:cubicBezTo>
                <a:cubicBezTo>
                  <a:pt x="512" y="16"/>
                  <a:pt x="512" y="16"/>
                  <a:pt x="512" y="16"/>
                </a:cubicBezTo>
                <a:cubicBezTo>
                  <a:pt x="511" y="15"/>
                  <a:pt x="511" y="15"/>
                  <a:pt x="511" y="15"/>
                </a:cubicBezTo>
                <a:cubicBezTo>
                  <a:pt x="509" y="14"/>
                  <a:pt x="509" y="14"/>
                  <a:pt x="509" y="14"/>
                </a:cubicBezTo>
                <a:cubicBezTo>
                  <a:pt x="508" y="14"/>
                  <a:pt x="508" y="14"/>
                  <a:pt x="508" y="14"/>
                </a:cubicBezTo>
                <a:cubicBezTo>
                  <a:pt x="501" y="14"/>
                  <a:pt x="501" y="14"/>
                  <a:pt x="501" y="14"/>
                </a:cubicBezTo>
                <a:cubicBezTo>
                  <a:pt x="501" y="14"/>
                  <a:pt x="501" y="14"/>
                  <a:pt x="501" y="14"/>
                </a:cubicBezTo>
                <a:cubicBezTo>
                  <a:pt x="500" y="14"/>
                  <a:pt x="500" y="14"/>
                  <a:pt x="500" y="14"/>
                </a:cubicBezTo>
                <a:cubicBezTo>
                  <a:pt x="500" y="13"/>
                  <a:pt x="500" y="13"/>
                  <a:pt x="500" y="13"/>
                </a:cubicBezTo>
                <a:cubicBezTo>
                  <a:pt x="498" y="13"/>
                  <a:pt x="498" y="13"/>
                  <a:pt x="498" y="13"/>
                </a:cubicBezTo>
                <a:cubicBezTo>
                  <a:pt x="497" y="11"/>
                  <a:pt x="499" y="12"/>
                  <a:pt x="496" y="12"/>
                </a:cubicBezTo>
                <a:cubicBezTo>
                  <a:pt x="493" y="12"/>
                  <a:pt x="493" y="12"/>
                  <a:pt x="493" y="12"/>
                </a:cubicBezTo>
                <a:cubicBezTo>
                  <a:pt x="492" y="12"/>
                  <a:pt x="492" y="12"/>
                  <a:pt x="492" y="12"/>
                </a:cubicBezTo>
                <a:lnTo>
                  <a:pt x="491" y="1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814388" y="2036763"/>
            <a:ext cx="127000" cy="138112"/>
          </a:xfrm>
          <a:custGeom>
            <a:avLst/>
            <a:gdLst>
              <a:gd name="T0" fmla="*/ 11 w 11"/>
              <a:gd name="T1" fmla="*/ 0 h 12"/>
              <a:gd name="T2" fmla="*/ 7 w 11"/>
              <a:gd name="T3" fmla="*/ 7 h 12"/>
              <a:gd name="T4" fmla="*/ 6 w 11"/>
              <a:gd name="T5" fmla="*/ 6 h 12"/>
              <a:gd name="T6" fmla="*/ 6 w 11"/>
              <a:gd name="T7" fmla="*/ 6 h 12"/>
              <a:gd name="T8" fmla="*/ 4 w 11"/>
              <a:gd name="T9" fmla="*/ 5 h 12"/>
              <a:gd name="T10" fmla="*/ 5 w 11"/>
              <a:gd name="T11" fmla="*/ 3 h 12"/>
              <a:gd name="T12" fmla="*/ 6 w 11"/>
              <a:gd name="T13" fmla="*/ 3 h 12"/>
              <a:gd name="T14" fmla="*/ 9 w 11"/>
              <a:gd name="T15" fmla="*/ 1 h 12"/>
              <a:gd name="T16" fmla="*/ 10 w 11"/>
              <a:gd name="T17" fmla="*/ 0 h 12"/>
              <a:gd name="T18" fmla="*/ 11 w 11"/>
              <a:gd name="T19" fmla="*/ 0 h 12"/>
              <a:gd name="T20" fmla="*/ 6 w 11"/>
              <a:gd name="T21" fmla="*/ 8 h 12"/>
              <a:gd name="T22" fmla="*/ 4 w 11"/>
              <a:gd name="T23" fmla="*/ 12 h 12"/>
              <a:gd name="T24" fmla="*/ 3 w 11"/>
              <a:gd name="T25" fmla="*/ 12 h 12"/>
              <a:gd name="T26" fmla="*/ 2 w 11"/>
              <a:gd name="T27" fmla="*/ 12 h 12"/>
              <a:gd name="T28" fmla="*/ 1 w 11"/>
              <a:gd name="T29" fmla="*/ 12 h 12"/>
              <a:gd name="T30" fmla="*/ 1 w 11"/>
              <a:gd name="T31" fmla="*/ 11 h 12"/>
              <a:gd name="T32" fmla="*/ 0 w 11"/>
              <a:gd name="T33" fmla="*/ 11 h 12"/>
              <a:gd name="T34" fmla="*/ 1 w 11"/>
              <a:gd name="T35" fmla="*/ 9 h 12"/>
              <a:gd name="T36" fmla="*/ 1 w 11"/>
              <a:gd name="T37" fmla="*/ 9 h 12"/>
              <a:gd name="T38" fmla="*/ 3 w 11"/>
              <a:gd name="T39" fmla="*/ 9 h 12"/>
              <a:gd name="T40" fmla="*/ 4 w 11"/>
              <a:gd name="T41" fmla="*/ 9 h 12"/>
              <a:gd name="T42" fmla="*/ 4 w 11"/>
              <a:gd name="T43" fmla="*/ 8 h 12"/>
              <a:gd name="T44" fmla="*/ 6 w 11"/>
              <a:gd name="T4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" h="12">
                <a:moveTo>
                  <a:pt x="11" y="0"/>
                </a:move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6"/>
                  <a:pt x="4" y="5"/>
                  <a:pt x="4" y="5"/>
                </a:cubicBezTo>
                <a:cubicBezTo>
                  <a:pt x="5" y="3"/>
                  <a:pt x="5" y="3"/>
                  <a:pt x="5" y="3"/>
                </a:cubicBezTo>
                <a:cubicBezTo>
                  <a:pt x="6" y="4"/>
                  <a:pt x="5" y="4"/>
                  <a:pt x="6" y="3"/>
                </a:cubicBezTo>
                <a:cubicBezTo>
                  <a:pt x="8" y="2"/>
                  <a:pt x="7" y="2"/>
                  <a:pt x="9" y="1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lose/>
                <a:moveTo>
                  <a:pt x="6" y="8"/>
                </a:moveTo>
                <a:cubicBezTo>
                  <a:pt x="4" y="12"/>
                  <a:pt x="4" y="12"/>
                  <a:pt x="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1" y="9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4" y="9"/>
                  <a:pt x="3" y="9"/>
                  <a:pt x="3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8"/>
                  <a:pt x="4" y="8"/>
                  <a:pt x="4" y="8"/>
                </a:cubicBezTo>
                <a:lnTo>
                  <a:pt x="6" y="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790575" y="2012950"/>
            <a:ext cx="301625" cy="441325"/>
          </a:xfrm>
          <a:custGeom>
            <a:avLst/>
            <a:gdLst>
              <a:gd name="T0" fmla="*/ 26 w 26"/>
              <a:gd name="T1" fmla="*/ 1 h 38"/>
              <a:gd name="T2" fmla="*/ 12 w 26"/>
              <a:gd name="T3" fmla="*/ 25 h 38"/>
              <a:gd name="T4" fmla="*/ 12 w 26"/>
              <a:gd name="T5" fmla="*/ 24 h 38"/>
              <a:gd name="T6" fmla="*/ 11 w 26"/>
              <a:gd name="T7" fmla="*/ 24 h 38"/>
              <a:gd name="T8" fmla="*/ 10 w 26"/>
              <a:gd name="T9" fmla="*/ 25 h 38"/>
              <a:gd name="T10" fmla="*/ 9 w 26"/>
              <a:gd name="T11" fmla="*/ 25 h 38"/>
              <a:gd name="T12" fmla="*/ 9 w 26"/>
              <a:gd name="T13" fmla="*/ 25 h 38"/>
              <a:gd name="T14" fmla="*/ 9 w 26"/>
              <a:gd name="T15" fmla="*/ 24 h 38"/>
              <a:gd name="T16" fmla="*/ 8 w 26"/>
              <a:gd name="T17" fmla="*/ 24 h 38"/>
              <a:gd name="T18" fmla="*/ 12 w 26"/>
              <a:gd name="T19" fmla="*/ 17 h 38"/>
              <a:gd name="T20" fmla="*/ 13 w 26"/>
              <a:gd name="T21" fmla="*/ 17 h 38"/>
              <a:gd name="T22" fmla="*/ 14 w 26"/>
              <a:gd name="T23" fmla="*/ 16 h 38"/>
              <a:gd name="T24" fmla="*/ 13 w 26"/>
              <a:gd name="T25" fmla="*/ 15 h 38"/>
              <a:gd name="T26" fmla="*/ 13 w 26"/>
              <a:gd name="T27" fmla="*/ 15 h 38"/>
              <a:gd name="T28" fmla="*/ 22 w 26"/>
              <a:gd name="T29" fmla="*/ 0 h 38"/>
              <a:gd name="T30" fmla="*/ 23 w 26"/>
              <a:gd name="T31" fmla="*/ 0 h 38"/>
              <a:gd name="T32" fmla="*/ 24 w 26"/>
              <a:gd name="T33" fmla="*/ 1 h 38"/>
              <a:gd name="T34" fmla="*/ 25 w 26"/>
              <a:gd name="T35" fmla="*/ 1 h 38"/>
              <a:gd name="T36" fmla="*/ 26 w 26"/>
              <a:gd name="T37" fmla="*/ 1 h 38"/>
              <a:gd name="T38" fmla="*/ 0 w 26"/>
              <a:gd name="T39" fmla="*/ 38 h 38"/>
              <a:gd name="T40" fmla="*/ 0 w 26"/>
              <a:gd name="T41" fmla="*/ 38 h 38"/>
              <a:gd name="T42" fmla="*/ 0 w 26"/>
              <a:gd name="T43" fmla="*/ 38 h 38"/>
              <a:gd name="T44" fmla="*/ 2 w 26"/>
              <a:gd name="T45" fmla="*/ 37 h 38"/>
              <a:gd name="T46" fmla="*/ 2 w 26"/>
              <a:gd name="T47" fmla="*/ 38 h 38"/>
              <a:gd name="T48" fmla="*/ 3 w 26"/>
              <a:gd name="T49" fmla="*/ 38 h 38"/>
              <a:gd name="T50" fmla="*/ 3 w 26"/>
              <a:gd name="T51" fmla="*/ 37 h 38"/>
              <a:gd name="T52" fmla="*/ 3 w 26"/>
              <a:gd name="T53" fmla="*/ 37 h 38"/>
              <a:gd name="T54" fmla="*/ 3 w 26"/>
              <a:gd name="T55" fmla="*/ 37 h 38"/>
              <a:gd name="T56" fmla="*/ 2 w 26"/>
              <a:gd name="T57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" h="38">
                <a:moveTo>
                  <a:pt x="26" y="1"/>
                </a:move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12" y="17"/>
                  <a:pt x="12" y="17"/>
                  <a:pt x="12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6"/>
                  <a:pt x="14" y="16"/>
                  <a:pt x="14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6" y="1"/>
                  <a:pt x="26" y="1"/>
                  <a:pt x="26" y="1"/>
                </a:cubicBezTo>
                <a:close/>
                <a:moveTo>
                  <a:pt x="0" y="38"/>
                </a:moveTo>
                <a:cubicBezTo>
                  <a:pt x="0" y="38"/>
                  <a:pt x="0" y="38"/>
                  <a:pt x="0" y="38"/>
                </a:cubicBezTo>
                <a:cubicBezTo>
                  <a:pt x="0" y="38"/>
                  <a:pt x="0" y="38"/>
                  <a:pt x="0" y="38"/>
                </a:cubicBezTo>
                <a:close/>
                <a:moveTo>
                  <a:pt x="2" y="37"/>
                </a:moveTo>
                <a:cubicBezTo>
                  <a:pt x="2" y="38"/>
                  <a:pt x="2" y="38"/>
                  <a:pt x="2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7"/>
                  <a:pt x="3" y="37"/>
                </a:cubicBezTo>
                <a:lnTo>
                  <a:pt x="2" y="3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5" name="Freeform 10"/>
          <p:cNvSpPr/>
          <p:nvPr/>
        </p:nvSpPr>
        <p:spPr bwMode="auto">
          <a:xfrm>
            <a:off x="965200" y="2036763"/>
            <a:ext cx="254000" cy="358775"/>
          </a:xfrm>
          <a:custGeom>
            <a:avLst/>
            <a:gdLst>
              <a:gd name="T0" fmla="*/ 22 w 22"/>
              <a:gd name="T1" fmla="*/ 0 h 31"/>
              <a:gd name="T2" fmla="*/ 6 w 22"/>
              <a:gd name="T3" fmla="*/ 29 h 31"/>
              <a:gd name="T4" fmla="*/ 6 w 22"/>
              <a:gd name="T5" fmla="*/ 29 h 31"/>
              <a:gd name="T6" fmla="*/ 5 w 22"/>
              <a:gd name="T7" fmla="*/ 29 h 31"/>
              <a:gd name="T8" fmla="*/ 4 w 22"/>
              <a:gd name="T9" fmla="*/ 30 h 31"/>
              <a:gd name="T10" fmla="*/ 4 w 22"/>
              <a:gd name="T11" fmla="*/ 30 h 31"/>
              <a:gd name="T12" fmla="*/ 3 w 22"/>
              <a:gd name="T13" fmla="*/ 31 h 31"/>
              <a:gd name="T14" fmla="*/ 1 w 22"/>
              <a:gd name="T15" fmla="*/ 31 h 31"/>
              <a:gd name="T16" fmla="*/ 0 w 22"/>
              <a:gd name="T17" fmla="*/ 31 h 31"/>
              <a:gd name="T18" fmla="*/ 0 w 22"/>
              <a:gd name="T19" fmla="*/ 31 h 31"/>
              <a:gd name="T20" fmla="*/ 2 w 22"/>
              <a:gd name="T21" fmla="*/ 29 h 31"/>
              <a:gd name="T22" fmla="*/ 2 w 22"/>
              <a:gd name="T23" fmla="*/ 29 h 31"/>
              <a:gd name="T24" fmla="*/ 3 w 22"/>
              <a:gd name="T25" fmla="*/ 28 h 31"/>
              <a:gd name="T26" fmla="*/ 4 w 22"/>
              <a:gd name="T27" fmla="*/ 27 h 31"/>
              <a:gd name="T28" fmla="*/ 5 w 22"/>
              <a:gd name="T29" fmla="*/ 26 h 31"/>
              <a:gd name="T30" fmla="*/ 5 w 22"/>
              <a:gd name="T31" fmla="*/ 25 h 31"/>
              <a:gd name="T32" fmla="*/ 4 w 22"/>
              <a:gd name="T33" fmla="*/ 25 h 31"/>
              <a:gd name="T34" fmla="*/ 18 w 22"/>
              <a:gd name="T35" fmla="*/ 0 h 31"/>
              <a:gd name="T36" fmla="*/ 21 w 22"/>
              <a:gd name="T37" fmla="*/ 0 h 31"/>
              <a:gd name="T38" fmla="*/ 22 w 22"/>
              <a:gd name="T39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" h="31">
                <a:moveTo>
                  <a:pt x="22" y="0"/>
                </a:move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5" y="29"/>
                  <a:pt x="5" y="29"/>
                  <a:pt x="5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3" y="28"/>
                  <a:pt x="3" y="28"/>
                  <a:pt x="3" y="28"/>
                </a:cubicBezTo>
                <a:cubicBezTo>
                  <a:pt x="4" y="27"/>
                  <a:pt x="4" y="27"/>
                  <a:pt x="4" y="27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4" y="25"/>
                  <a:pt x="4" y="25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1" y="0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" name="Freeform 11"/>
          <p:cNvSpPr/>
          <p:nvPr/>
        </p:nvSpPr>
        <p:spPr bwMode="auto">
          <a:xfrm>
            <a:off x="1162050" y="2036763"/>
            <a:ext cx="196850" cy="277812"/>
          </a:xfrm>
          <a:custGeom>
            <a:avLst/>
            <a:gdLst>
              <a:gd name="T0" fmla="*/ 17 w 17"/>
              <a:gd name="T1" fmla="*/ 1 h 24"/>
              <a:gd name="T2" fmla="*/ 6 w 17"/>
              <a:gd name="T3" fmla="*/ 20 h 24"/>
              <a:gd name="T4" fmla="*/ 6 w 17"/>
              <a:gd name="T5" fmla="*/ 20 h 24"/>
              <a:gd name="T6" fmla="*/ 5 w 17"/>
              <a:gd name="T7" fmla="*/ 21 h 24"/>
              <a:gd name="T8" fmla="*/ 5 w 17"/>
              <a:gd name="T9" fmla="*/ 21 h 24"/>
              <a:gd name="T10" fmla="*/ 5 w 17"/>
              <a:gd name="T11" fmla="*/ 22 h 24"/>
              <a:gd name="T12" fmla="*/ 4 w 17"/>
              <a:gd name="T13" fmla="*/ 22 h 24"/>
              <a:gd name="T14" fmla="*/ 2 w 17"/>
              <a:gd name="T15" fmla="*/ 22 h 24"/>
              <a:gd name="T16" fmla="*/ 2 w 17"/>
              <a:gd name="T17" fmla="*/ 23 h 24"/>
              <a:gd name="T18" fmla="*/ 1 w 17"/>
              <a:gd name="T19" fmla="*/ 23 h 24"/>
              <a:gd name="T20" fmla="*/ 0 w 17"/>
              <a:gd name="T21" fmla="*/ 24 h 24"/>
              <a:gd name="T22" fmla="*/ 0 w 17"/>
              <a:gd name="T23" fmla="*/ 24 h 24"/>
              <a:gd name="T24" fmla="*/ 13 w 17"/>
              <a:gd name="T25" fmla="*/ 1 h 24"/>
              <a:gd name="T26" fmla="*/ 14 w 17"/>
              <a:gd name="T27" fmla="*/ 0 h 24"/>
              <a:gd name="T28" fmla="*/ 14 w 17"/>
              <a:gd name="T29" fmla="*/ 0 h 24"/>
              <a:gd name="T30" fmla="*/ 15 w 17"/>
              <a:gd name="T31" fmla="*/ 1 h 24"/>
              <a:gd name="T32" fmla="*/ 16 w 17"/>
              <a:gd name="T33" fmla="*/ 1 h 24"/>
              <a:gd name="T34" fmla="*/ 17 w 17"/>
              <a:gd name="T35" fmla="*/ 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" h="24">
                <a:moveTo>
                  <a:pt x="17" y="1"/>
                </a:move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5" y="20"/>
                  <a:pt x="5" y="20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13" y="1"/>
                  <a:pt x="13" y="1"/>
                  <a:pt x="13" y="1"/>
                </a:cubicBezTo>
                <a:cubicBezTo>
                  <a:pt x="14" y="1"/>
                  <a:pt x="13" y="1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1"/>
                  <a:pt x="16" y="1"/>
                  <a:pt x="16" y="1"/>
                </a:cubicBezTo>
                <a:lnTo>
                  <a:pt x="17" y="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" name="Freeform 12"/>
          <p:cNvSpPr/>
          <p:nvPr/>
        </p:nvSpPr>
        <p:spPr bwMode="auto">
          <a:xfrm>
            <a:off x="1312863" y="2071688"/>
            <a:ext cx="173037" cy="220662"/>
          </a:xfrm>
          <a:custGeom>
            <a:avLst/>
            <a:gdLst>
              <a:gd name="T0" fmla="*/ 15 w 15"/>
              <a:gd name="T1" fmla="*/ 0 h 19"/>
              <a:gd name="T2" fmla="*/ 4 w 15"/>
              <a:gd name="T3" fmla="*/ 19 h 19"/>
              <a:gd name="T4" fmla="*/ 3 w 15"/>
              <a:gd name="T5" fmla="*/ 19 h 19"/>
              <a:gd name="T6" fmla="*/ 2 w 15"/>
              <a:gd name="T7" fmla="*/ 19 h 19"/>
              <a:gd name="T8" fmla="*/ 1 w 15"/>
              <a:gd name="T9" fmla="*/ 19 h 19"/>
              <a:gd name="T10" fmla="*/ 0 w 15"/>
              <a:gd name="T11" fmla="*/ 19 h 19"/>
              <a:gd name="T12" fmla="*/ 11 w 15"/>
              <a:gd name="T13" fmla="*/ 0 h 19"/>
              <a:gd name="T14" fmla="*/ 11 w 15"/>
              <a:gd name="T15" fmla="*/ 0 h 19"/>
              <a:gd name="T16" fmla="*/ 12 w 15"/>
              <a:gd name="T17" fmla="*/ 0 h 19"/>
              <a:gd name="T18" fmla="*/ 14 w 15"/>
              <a:gd name="T19" fmla="*/ 0 h 19"/>
              <a:gd name="T20" fmla="*/ 15 w 15"/>
              <a:gd name="T21" fmla="*/ 0 h 19"/>
              <a:gd name="T22" fmla="*/ 15 w 15"/>
              <a:gd name="T2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" h="19">
                <a:moveTo>
                  <a:pt x="15" y="0"/>
                </a:moveTo>
                <a:cubicBezTo>
                  <a:pt x="4" y="19"/>
                  <a:pt x="4" y="19"/>
                  <a:pt x="4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5" y="0"/>
                  <a:pt x="14" y="0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" name="Freeform 13"/>
          <p:cNvSpPr/>
          <p:nvPr/>
        </p:nvSpPr>
        <p:spPr bwMode="auto">
          <a:xfrm>
            <a:off x="1439863" y="2036763"/>
            <a:ext cx="209550" cy="312737"/>
          </a:xfrm>
          <a:custGeom>
            <a:avLst/>
            <a:gdLst>
              <a:gd name="T0" fmla="*/ 18 w 18"/>
              <a:gd name="T1" fmla="*/ 0 h 27"/>
              <a:gd name="T2" fmla="*/ 3 w 18"/>
              <a:gd name="T3" fmla="*/ 27 h 27"/>
              <a:gd name="T4" fmla="*/ 3 w 18"/>
              <a:gd name="T5" fmla="*/ 27 h 27"/>
              <a:gd name="T6" fmla="*/ 2 w 18"/>
              <a:gd name="T7" fmla="*/ 26 h 27"/>
              <a:gd name="T8" fmla="*/ 1 w 18"/>
              <a:gd name="T9" fmla="*/ 26 h 27"/>
              <a:gd name="T10" fmla="*/ 1 w 18"/>
              <a:gd name="T11" fmla="*/ 25 h 27"/>
              <a:gd name="T12" fmla="*/ 0 w 18"/>
              <a:gd name="T13" fmla="*/ 25 h 27"/>
              <a:gd name="T14" fmla="*/ 0 w 18"/>
              <a:gd name="T15" fmla="*/ 25 h 27"/>
              <a:gd name="T16" fmla="*/ 13 w 18"/>
              <a:gd name="T17" fmla="*/ 0 h 27"/>
              <a:gd name="T18" fmla="*/ 14 w 18"/>
              <a:gd name="T19" fmla="*/ 0 h 27"/>
              <a:gd name="T20" fmla="*/ 15 w 18"/>
              <a:gd name="T21" fmla="*/ 1 h 27"/>
              <a:gd name="T22" fmla="*/ 16 w 18"/>
              <a:gd name="T23" fmla="*/ 1 h 27"/>
              <a:gd name="T24" fmla="*/ 16 w 18"/>
              <a:gd name="T25" fmla="*/ 1 h 27"/>
              <a:gd name="T26" fmla="*/ 17 w 18"/>
              <a:gd name="T27" fmla="*/ 1 h 27"/>
              <a:gd name="T28" fmla="*/ 17 w 18"/>
              <a:gd name="T29" fmla="*/ 0 h 27"/>
              <a:gd name="T30" fmla="*/ 18 w 18"/>
              <a:gd name="T31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" h="27">
                <a:moveTo>
                  <a:pt x="18" y="0"/>
                </a:move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0"/>
                  <a:pt x="17" y="0"/>
                  <a:pt x="17" y="0"/>
                </a:cubicBezTo>
                <a:lnTo>
                  <a:pt x="18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9" name="Freeform 14"/>
          <p:cNvSpPr>
            <a:spLocks noEditPoints="1"/>
          </p:cNvSpPr>
          <p:nvPr/>
        </p:nvSpPr>
        <p:spPr bwMode="auto">
          <a:xfrm>
            <a:off x="1046163" y="1862138"/>
            <a:ext cx="846137" cy="1438275"/>
          </a:xfrm>
          <a:custGeom>
            <a:avLst/>
            <a:gdLst>
              <a:gd name="T0" fmla="*/ 73 w 73"/>
              <a:gd name="T1" fmla="*/ 0 h 124"/>
              <a:gd name="T2" fmla="*/ 71 w 73"/>
              <a:gd name="T3" fmla="*/ 4 h 124"/>
              <a:gd name="T4" fmla="*/ 66 w 73"/>
              <a:gd name="T5" fmla="*/ 4 h 124"/>
              <a:gd name="T6" fmla="*/ 68 w 73"/>
              <a:gd name="T7" fmla="*/ 1 h 124"/>
              <a:gd name="T8" fmla="*/ 70 w 73"/>
              <a:gd name="T9" fmla="*/ 1 h 124"/>
              <a:gd name="T10" fmla="*/ 71 w 73"/>
              <a:gd name="T11" fmla="*/ 1 h 124"/>
              <a:gd name="T12" fmla="*/ 72 w 73"/>
              <a:gd name="T13" fmla="*/ 0 h 124"/>
              <a:gd name="T14" fmla="*/ 73 w 73"/>
              <a:gd name="T15" fmla="*/ 0 h 124"/>
              <a:gd name="T16" fmla="*/ 69 w 73"/>
              <a:gd name="T17" fmla="*/ 7 h 124"/>
              <a:gd name="T18" fmla="*/ 66 w 73"/>
              <a:gd name="T19" fmla="*/ 11 h 124"/>
              <a:gd name="T20" fmla="*/ 65 w 73"/>
              <a:gd name="T21" fmla="*/ 13 h 124"/>
              <a:gd name="T22" fmla="*/ 62 w 73"/>
              <a:gd name="T23" fmla="*/ 13 h 124"/>
              <a:gd name="T24" fmla="*/ 61 w 73"/>
              <a:gd name="T25" fmla="*/ 14 h 124"/>
              <a:gd name="T26" fmla="*/ 61 w 73"/>
              <a:gd name="T27" fmla="*/ 14 h 124"/>
              <a:gd name="T28" fmla="*/ 65 w 73"/>
              <a:gd name="T29" fmla="*/ 7 h 124"/>
              <a:gd name="T30" fmla="*/ 66 w 73"/>
              <a:gd name="T31" fmla="*/ 7 h 124"/>
              <a:gd name="T32" fmla="*/ 66 w 73"/>
              <a:gd name="T33" fmla="*/ 7 h 124"/>
              <a:gd name="T34" fmla="*/ 69 w 73"/>
              <a:gd name="T35" fmla="*/ 7 h 124"/>
              <a:gd name="T36" fmla="*/ 69 w 73"/>
              <a:gd name="T37" fmla="*/ 7 h 124"/>
              <a:gd name="T38" fmla="*/ 63 w 73"/>
              <a:gd name="T39" fmla="*/ 17 h 124"/>
              <a:gd name="T40" fmla="*/ 59 w 73"/>
              <a:gd name="T41" fmla="*/ 24 h 124"/>
              <a:gd name="T42" fmla="*/ 59 w 73"/>
              <a:gd name="T43" fmla="*/ 24 h 124"/>
              <a:gd name="T44" fmla="*/ 59 w 73"/>
              <a:gd name="T45" fmla="*/ 24 h 124"/>
              <a:gd name="T46" fmla="*/ 46 w 73"/>
              <a:gd name="T47" fmla="*/ 48 h 124"/>
              <a:gd name="T48" fmla="*/ 45 w 73"/>
              <a:gd name="T49" fmla="*/ 48 h 124"/>
              <a:gd name="T50" fmla="*/ 44 w 73"/>
              <a:gd name="T51" fmla="*/ 48 h 124"/>
              <a:gd name="T52" fmla="*/ 43 w 73"/>
              <a:gd name="T53" fmla="*/ 48 h 124"/>
              <a:gd name="T54" fmla="*/ 43 w 73"/>
              <a:gd name="T55" fmla="*/ 48 h 124"/>
              <a:gd name="T56" fmla="*/ 43 w 73"/>
              <a:gd name="T57" fmla="*/ 47 h 124"/>
              <a:gd name="T58" fmla="*/ 42 w 73"/>
              <a:gd name="T59" fmla="*/ 46 h 124"/>
              <a:gd name="T60" fmla="*/ 43 w 73"/>
              <a:gd name="T61" fmla="*/ 45 h 124"/>
              <a:gd name="T62" fmla="*/ 43 w 73"/>
              <a:gd name="T63" fmla="*/ 45 h 124"/>
              <a:gd name="T64" fmla="*/ 44 w 73"/>
              <a:gd name="T65" fmla="*/ 46 h 124"/>
              <a:gd name="T66" fmla="*/ 44 w 73"/>
              <a:gd name="T67" fmla="*/ 45 h 124"/>
              <a:gd name="T68" fmla="*/ 43 w 73"/>
              <a:gd name="T69" fmla="*/ 44 h 124"/>
              <a:gd name="T70" fmla="*/ 59 w 73"/>
              <a:gd name="T71" fmla="*/ 17 h 124"/>
              <a:gd name="T72" fmla="*/ 60 w 73"/>
              <a:gd name="T73" fmla="*/ 17 h 124"/>
              <a:gd name="T74" fmla="*/ 61 w 73"/>
              <a:gd name="T75" fmla="*/ 16 h 124"/>
              <a:gd name="T76" fmla="*/ 61 w 73"/>
              <a:gd name="T77" fmla="*/ 16 h 124"/>
              <a:gd name="T78" fmla="*/ 63 w 73"/>
              <a:gd name="T79" fmla="*/ 17 h 124"/>
              <a:gd name="T80" fmla="*/ 44 w 73"/>
              <a:gd name="T81" fmla="*/ 50 h 124"/>
              <a:gd name="T82" fmla="*/ 43 w 73"/>
              <a:gd name="T83" fmla="*/ 51 h 124"/>
              <a:gd name="T84" fmla="*/ 43 w 73"/>
              <a:gd name="T85" fmla="*/ 51 h 124"/>
              <a:gd name="T86" fmla="*/ 43 w 73"/>
              <a:gd name="T87" fmla="*/ 50 h 124"/>
              <a:gd name="T88" fmla="*/ 43 w 73"/>
              <a:gd name="T89" fmla="*/ 49 h 124"/>
              <a:gd name="T90" fmla="*/ 44 w 73"/>
              <a:gd name="T91" fmla="*/ 49 h 124"/>
              <a:gd name="T92" fmla="*/ 44 w 73"/>
              <a:gd name="T93" fmla="*/ 50 h 124"/>
              <a:gd name="T94" fmla="*/ 3 w 73"/>
              <a:gd name="T95" fmla="*/ 123 h 124"/>
              <a:gd name="T96" fmla="*/ 2 w 73"/>
              <a:gd name="T97" fmla="*/ 124 h 124"/>
              <a:gd name="T98" fmla="*/ 1 w 73"/>
              <a:gd name="T99" fmla="*/ 124 h 124"/>
              <a:gd name="T100" fmla="*/ 1 w 73"/>
              <a:gd name="T101" fmla="*/ 122 h 124"/>
              <a:gd name="T102" fmla="*/ 2 w 73"/>
              <a:gd name="T103" fmla="*/ 122 h 124"/>
              <a:gd name="T104" fmla="*/ 2 w 73"/>
              <a:gd name="T105" fmla="*/ 122 h 124"/>
              <a:gd name="T106" fmla="*/ 3 w 73"/>
              <a:gd name="T107" fmla="*/ 123 h 124"/>
              <a:gd name="T108" fmla="*/ 0 w 73"/>
              <a:gd name="T109" fmla="*/ 120 h 124"/>
              <a:gd name="T110" fmla="*/ 1 w 73"/>
              <a:gd name="T111" fmla="*/ 121 h 124"/>
              <a:gd name="T112" fmla="*/ 0 w 73"/>
              <a:gd name="T113" fmla="*/ 120 h 124"/>
              <a:gd name="T114" fmla="*/ 69 w 73"/>
              <a:gd name="T115" fmla="*/ 2 h 124"/>
              <a:gd name="T116" fmla="*/ 69 w 73"/>
              <a:gd name="T117" fmla="*/ 3 h 124"/>
              <a:gd name="T118" fmla="*/ 69 w 73"/>
              <a:gd name="T119" fmla="*/ 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" h="124">
                <a:moveTo>
                  <a:pt x="73" y="0"/>
                </a:moveTo>
                <a:cubicBezTo>
                  <a:pt x="71" y="4"/>
                  <a:pt x="71" y="4"/>
                  <a:pt x="71" y="4"/>
                </a:cubicBezTo>
                <a:cubicBezTo>
                  <a:pt x="68" y="4"/>
                  <a:pt x="68" y="4"/>
                  <a:pt x="66" y="4"/>
                </a:cubicBezTo>
                <a:cubicBezTo>
                  <a:pt x="68" y="1"/>
                  <a:pt x="68" y="1"/>
                  <a:pt x="68" y="1"/>
                </a:cubicBezTo>
                <a:cubicBezTo>
                  <a:pt x="70" y="1"/>
                  <a:pt x="70" y="1"/>
                  <a:pt x="70" y="1"/>
                </a:cubicBezTo>
                <a:cubicBezTo>
                  <a:pt x="71" y="1"/>
                  <a:pt x="71" y="1"/>
                  <a:pt x="71" y="1"/>
                </a:cubicBezTo>
                <a:cubicBezTo>
                  <a:pt x="72" y="0"/>
                  <a:pt x="72" y="0"/>
                  <a:pt x="72" y="0"/>
                </a:cubicBezTo>
                <a:cubicBezTo>
                  <a:pt x="73" y="0"/>
                  <a:pt x="73" y="0"/>
                  <a:pt x="73" y="0"/>
                </a:cubicBezTo>
                <a:close/>
                <a:moveTo>
                  <a:pt x="69" y="7"/>
                </a:move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5" y="13"/>
                </a:cubicBezTo>
                <a:cubicBezTo>
                  <a:pt x="62" y="13"/>
                  <a:pt x="62" y="13"/>
                  <a:pt x="62" y="13"/>
                </a:cubicBezTo>
                <a:cubicBezTo>
                  <a:pt x="61" y="14"/>
                  <a:pt x="61" y="14"/>
                  <a:pt x="61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5" y="7"/>
                  <a:pt x="65" y="7"/>
                  <a:pt x="65" y="7"/>
                </a:cubicBezTo>
                <a:cubicBezTo>
                  <a:pt x="66" y="7"/>
                  <a:pt x="66" y="7"/>
                  <a:pt x="66" y="7"/>
                </a:cubicBezTo>
                <a:cubicBezTo>
                  <a:pt x="66" y="7"/>
                  <a:pt x="66" y="7"/>
                  <a:pt x="66" y="7"/>
                </a:cubicBezTo>
                <a:cubicBezTo>
                  <a:pt x="69" y="7"/>
                  <a:pt x="69" y="7"/>
                  <a:pt x="69" y="7"/>
                </a:cubicBezTo>
                <a:cubicBezTo>
                  <a:pt x="69" y="7"/>
                  <a:pt x="69" y="7"/>
                  <a:pt x="69" y="7"/>
                </a:cubicBezTo>
                <a:close/>
                <a:moveTo>
                  <a:pt x="63" y="17"/>
                </a:moveTo>
                <a:cubicBezTo>
                  <a:pt x="59" y="24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46" y="48"/>
                  <a:pt x="46" y="48"/>
                  <a:pt x="46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6"/>
                  <a:pt x="44" y="47"/>
                  <a:pt x="44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48"/>
                  <a:pt x="43" y="47"/>
                  <a:pt x="43" y="47"/>
                </a:cubicBezTo>
                <a:cubicBezTo>
                  <a:pt x="42" y="46"/>
                  <a:pt x="42" y="47"/>
                  <a:pt x="42" y="46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4" y="46"/>
                  <a:pt x="44" y="46"/>
                  <a:pt x="44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4"/>
                  <a:pt x="43" y="44"/>
                </a:cubicBezTo>
                <a:cubicBezTo>
                  <a:pt x="59" y="17"/>
                  <a:pt x="59" y="17"/>
                  <a:pt x="59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7"/>
                  <a:pt x="62" y="17"/>
                  <a:pt x="63" y="17"/>
                </a:cubicBezTo>
                <a:close/>
                <a:moveTo>
                  <a:pt x="44" y="50"/>
                </a:move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0"/>
                  <a:pt x="43" y="50"/>
                  <a:pt x="43" y="50"/>
                </a:cubicBezTo>
                <a:cubicBezTo>
                  <a:pt x="43" y="49"/>
                  <a:pt x="43" y="49"/>
                  <a:pt x="43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0"/>
                  <a:pt x="44" y="50"/>
                  <a:pt x="44" y="50"/>
                </a:cubicBezTo>
                <a:close/>
                <a:moveTo>
                  <a:pt x="3" y="123"/>
                </a:moveTo>
                <a:cubicBezTo>
                  <a:pt x="2" y="124"/>
                  <a:pt x="2" y="124"/>
                  <a:pt x="2" y="124"/>
                </a:cubicBezTo>
                <a:cubicBezTo>
                  <a:pt x="1" y="124"/>
                  <a:pt x="2" y="124"/>
                  <a:pt x="1" y="124"/>
                </a:cubicBezTo>
                <a:cubicBezTo>
                  <a:pt x="1" y="122"/>
                  <a:pt x="1" y="122"/>
                  <a:pt x="1" y="122"/>
                </a:cubicBezTo>
                <a:cubicBezTo>
                  <a:pt x="2" y="122"/>
                  <a:pt x="2" y="122"/>
                  <a:pt x="2" y="122"/>
                </a:cubicBezTo>
                <a:cubicBezTo>
                  <a:pt x="2" y="122"/>
                  <a:pt x="2" y="122"/>
                  <a:pt x="2" y="122"/>
                </a:cubicBezTo>
                <a:cubicBezTo>
                  <a:pt x="3" y="123"/>
                  <a:pt x="3" y="123"/>
                  <a:pt x="3" y="123"/>
                </a:cubicBezTo>
                <a:close/>
                <a:moveTo>
                  <a:pt x="0" y="120"/>
                </a:moveTo>
                <a:cubicBezTo>
                  <a:pt x="1" y="121"/>
                  <a:pt x="1" y="121"/>
                  <a:pt x="1" y="121"/>
                </a:cubicBezTo>
                <a:cubicBezTo>
                  <a:pt x="0" y="120"/>
                  <a:pt x="0" y="120"/>
                  <a:pt x="0" y="120"/>
                </a:cubicBezTo>
                <a:close/>
                <a:moveTo>
                  <a:pt x="69" y="2"/>
                </a:moveTo>
                <a:cubicBezTo>
                  <a:pt x="69" y="3"/>
                  <a:pt x="69" y="3"/>
                  <a:pt x="69" y="3"/>
                </a:cubicBezTo>
                <a:lnTo>
                  <a:pt x="69" y="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" name="Freeform 15"/>
          <p:cNvSpPr>
            <a:spLocks noEditPoints="1"/>
          </p:cNvSpPr>
          <p:nvPr/>
        </p:nvSpPr>
        <p:spPr bwMode="auto">
          <a:xfrm>
            <a:off x="1636713" y="1838325"/>
            <a:ext cx="395287" cy="696913"/>
          </a:xfrm>
          <a:custGeom>
            <a:avLst/>
            <a:gdLst>
              <a:gd name="T0" fmla="*/ 32 w 34"/>
              <a:gd name="T1" fmla="*/ 6 h 60"/>
              <a:gd name="T2" fmla="*/ 30 w 34"/>
              <a:gd name="T3" fmla="*/ 9 h 60"/>
              <a:gd name="T4" fmla="*/ 26 w 34"/>
              <a:gd name="T5" fmla="*/ 9 h 60"/>
              <a:gd name="T6" fmla="*/ 28 w 34"/>
              <a:gd name="T7" fmla="*/ 5 h 60"/>
              <a:gd name="T8" fmla="*/ 28 w 34"/>
              <a:gd name="T9" fmla="*/ 5 h 60"/>
              <a:gd name="T10" fmla="*/ 29 w 34"/>
              <a:gd name="T11" fmla="*/ 5 h 60"/>
              <a:gd name="T12" fmla="*/ 29 w 34"/>
              <a:gd name="T13" fmla="*/ 6 h 60"/>
              <a:gd name="T14" fmla="*/ 32 w 34"/>
              <a:gd name="T15" fmla="*/ 6 h 60"/>
              <a:gd name="T16" fmla="*/ 28 w 34"/>
              <a:gd name="T17" fmla="*/ 12 h 60"/>
              <a:gd name="T18" fmla="*/ 25 w 34"/>
              <a:gd name="T19" fmla="*/ 17 h 60"/>
              <a:gd name="T20" fmla="*/ 24 w 34"/>
              <a:gd name="T21" fmla="*/ 17 h 60"/>
              <a:gd name="T22" fmla="*/ 22 w 34"/>
              <a:gd name="T23" fmla="*/ 17 h 60"/>
              <a:gd name="T24" fmla="*/ 21 w 34"/>
              <a:gd name="T25" fmla="*/ 17 h 60"/>
              <a:gd name="T26" fmla="*/ 25 w 34"/>
              <a:gd name="T27" fmla="*/ 11 h 60"/>
              <a:gd name="T28" fmla="*/ 25 w 34"/>
              <a:gd name="T29" fmla="*/ 11 h 60"/>
              <a:gd name="T30" fmla="*/ 26 w 34"/>
              <a:gd name="T31" fmla="*/ 12 h 60"/>
              <a:gd name="T32" fmla="*/ 27 w 34"/>
              <a:gd name="T33" fmla="*/ 12 h 60"/>
              <a:gd name="T34" fmla="*/ 27 w 34"/>
              <a:gd name="T35" fmla="*/ 12 h 60"/>
              <a:gd name="T36" fmla="*/ 28 w 34"/>
              <a:gd name="T37" fmla="*/ 12 h 60"/>
              <a:gd name="T38" fmla="*/ 25 w 34"/>
              <a:gd name="T39" fmla="*/ 17 h 60"/>
              <a:gd name="T40" fmla="*/ 24 w 34"/>
              <a:gd name="T41" fmla="*/ 19 h 60"/>
              <a:gd name="T42" fmla="*/ 23 w 34"/>
              <a:gd name="T43" fmla="*/ 19 h 60"/>
              <a:gd name="T44" fmla="*/ 22 w 34"/>
              <a:gd name="T45" fmla="*/ 20 h 60"/>
              <a:gd name="T46" fmla="*/ 21 w 34"/>
              <a:gd name="T47" fmla="*/ 19 h 60"/>
              <a:gd name="T48" fmla="*/ 21 w 34"/>
              <a:gd name="T49" fmla="*/ 19 h 60"/>
              <a:gd name="T50" fmla="*/ 20 w 34"/>
              <a:gd name="T51" fmla="*/ 18 h 60"/>
              <a:gd name="T52" fmla="*/ 21 w 34"/>
              <a:gd name="T53" fmla="*/ 18 h 60"/>
              <a:gd name="T54" fmla="*/ 21 w 34"/>
              <a:gd name="T55" fmla="*/ 17 h 60"/>
              <a:gd name="T56" fmla="*/ 22 w 34"/>
              <a:gd name="T57" fmla="*/ 17 h 60"/>
              <a:gd name="T58" fmla="*/ 24 w 34"/>
              <a:gd name="T59" fmla="*/ 17 h 60"/>
              <a:gd name="T60" fmla="*/ 25 w 34"/>
              <a:gd name="T61" fmla="*/ 17 h 60"/>
              <a:gd name="T62" fmla="*/ 23 w 34"/>
              <a:gd name="T63" fmla="*/ 20 h 60"/>
              <a:gd name="T64" fmla="*/ 1 w 34"/>
              <a:gd name="T65" fmla="*/ 60 h 60"/>
              <a:gd name="T66" fmla="*/ 0 w 34"/>
              <a:gd name="T67" fmla="*/ 58 h 60"/>
              <a:gd name="T68" fmla="*/ 1 w 34"/>
              <a:gd name="T69" fmla="*/ 58 h 60"/>
              <a:gd name="T70" fmla="*/ 1 w 34"/>
              <a:gd name="T71" fmla="*/ 58 h 60"/>
              <a:gd name="T72" fmla="*/ 1 w 34"/>
              <a:gd name="T73" fmla="*/ 57 h 60"/>
              <a:gd name="T74" fmla="*/ 1 w 34"/>
              <a:gd name="T75" fmla="*/ 57 h 60"/>
              <a:gd name="T76" fmla="*/ 0 w 34"/>
              <a:gd name="T77" fmla="*/ 55 h 60"/>
              <a:gd name="T78" fmla="*/ 0 w 34"/>
              <a:gd name="T79" fmla="*/ 55 h 60"/>
              <a:gd name="T80" fmla="*/ 15 w 34"/>
              <a:gd name="T81" fmla="*/ 28 h 60"/>
              <a:gd name="T82" fmla="*/ 15 w 34"/>
              <a:gd name="T83" fmla="*/ 28 h 60"/>
              <a:gd name="T84" fmla="*/ 18 w 34"/>
              <a:gd name="T85" fmla="*/ 27 h 60"/>
              <a:gd name="T86" fmla="*/ 19 w 34"/>
              <a:gd name="T87" fmla="*/ 26 h 60"/>
              <a:gd name="T88" fmla="*/ 18 w 34"/>
              <a:gd name="T89" fmla="*/ 26 h 60"/>
              <a:gd name="T90" fmla="*/ 16 w 34"/>
              <a:gd name="T91" fmla="*/ 26 h 60"/>
              <a:gd name="T92" fmla="*/ 19 w 34"/>
              <a:gd name="T93" fmla="*/ 20 h 60"/>
              <a:gd name="T94" fmla="*/ 21 w 34"/>
              <a:gd name="T95" fmla="*/ 20 h 60"/>
              <a:gd name="T96" fmla="*/ 22 w 34"/>
              <a:gd name="T97" fmla="*/ 20 h 60"/>
              <a:gd name="T98" fmla="*/ 22 w 34"/>
              <a:gd name="T99" fmla="*/ 20 h 60"/>
              <a:gd name="T100" fmla="*/ 23 w 34"/>
              <a:gd name="T101" fmla="*/ 20 h 60"/>
              <a:gd name="T102" fmla="*/ 29 w 34"/>
              <a:gd name="T103" fmla="*/ 3 h 60"/>
              <a:gd name="T104" fmla="*/ 31 w 34"/>
              <a:gd name="T105" fmla="*/ 0 h 60"/>
              <a:gd name="T106" fmla="*/ 34 w 34"/>
              <a:gd name="T107" fmla="*/ 0 h 60"/>
              <a:gd name="T108" fmla="*/ 31 w 34"/>
              <a:gd name="T109" fmla="*/ 3 h 60"/>
              <a:gd name="T110" fmla="*/ 29 w 34"/>
              <a:gd name="T111" fmla="*/ 3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" h="60">
                <a:moveTo>
                  <a:pt x="32" y="6"/>
                </a:moveTo>
                <a:cubicBezTo>
                  <a:pt x="30" y="9"/>
                  <a:pt x="30" y="9"/>
                  <a:pt x="3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5"/>
                  <a:pt x="28" y="5"/>
                  <a:pt x="28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6"/>
                  <a:pt x="29" y="6"/>
                  <a:pt x="29" y="6"/>
                </a:cubicBezTo>
                <a:cubicBezTo>
                  <a:pt x="30" y="6"/>
                  <a:pt x="31" y="6"/>
                  <a:pt x="32" y="6"/>
                </a:cubicBezTo>
                <a:close/>
                <a:moveTo>
                  <a:pt x="28" y="12"/>
                </a:moveTo>
                <a:cubicBezTo>
                  <a:pt x="25" y="17"/>
                  <a:pt x="25" y="17"/>
                  <a:pt x="25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2"/>
                  <a:pt x="28" y="12"/>
                  <a:pt x="28" y="12"/>
                </a:cubicBezTo>
                <a:close/>
                <a:moveTo>
                  <a:pt x="25" y="17"/>
                </a:moveTo>
                <a:cubicBezTo>
                  <a:pt x="24" y="19"/>
                  <a:pt x="24" y="19"/>
                  <a:pt x="24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18"/>
                  <a:pt x="20" y="18"/>
                  <a:pt x="20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7"/>
                  <a:pt x="21" y="17"/>
                  <a:pt x="21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23" y="20"/>
                </a:moveTo>
                <a:cubicBezTo>
                  <a:pt x="1" y="60"/>
                  <a:pt x="1" y="60"/>
                  <a:pt x="1" y="60"/>
                </a:cubicBezTo>
                <a:cubicBezTo>
                  <a:pt x="0" y="58"/>
                  <a:pt x="0" y="58"/>
                  <a:pt x="0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5"/>
                  <a:pt x="1" y="56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7"/>
                  <a:pt x="18" y="27"/>
                </a:cubicBezTo>
                <a:cubicBezTo>
                  <a:pt x="19" y="26"/>
                  <a:pt x="19" y="26"/>
                  <a:pt x="19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19" y="20"/>
                  <a:pt x="21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3" y="20"/>
                  <a:pt x="23" y="20"/>
                  <a:pt x="23" y="20"/>
                </a:cubicBezTo>
                <a:close/>
                <a:moveTo>
                  <a:pt x="29" y="3"/>
                </a:moveTo>
                <a:cubicBezTo>
                  <a:pt x="31" y="0"/>
                  <a:pt x="31" y="0"/>
                  <a:pt x="31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3" y="2"/>
                  <a:pt x="34" y="1"/>
                  <a:pt x="31" y="3"/>
                </a:cubicBezTo>
                <a:lnTo>
                  <a:pt x="29" y="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1" name="Freeform 16"/>
          <p:cNvSpPr>
            <a:spLocks noEditPoints="1"/>
          </p:cNvSpPr>
          <p:nvPr/>
        </p:nvSpPr>
        <p:spPr bwMode="auto">
          <a:xfrm>
            <a:off x="1719263" y="1827213"/>
            <a:ext cx="474662" cy="812800"/>
          </a:xfrm>
          <a:custGeom>
            <a:avLst/>
            <a:gdLst>
              <a:gd name="T0" fmla="*/ 40 w 41"/>
              <a:gd name="T1" fmla="*/ 2 h 70"/>
              <a:gd name="T2" fmla="*/ 39 w 41"/>
              <a:gd name="T3" fmla="*/ 1 h 70"/>
              <a:gd name="T4" fmla="*/ 37 w 41"/>
              <a:gd name="T5" fmla="*/ 2 h 70"/>
              <a:gd name="T6" fmla="*/ 37 w 41"/>
              <a:gd name="T7" fmla="*/ 0 h 70"/>
              <a:gd name="T8" fmla="*/ 37 w 41"/>
              <a:gd name="T9" fmla="*/ 0 h 70"/>
              <a:gd name="T10" fmla="*/ 39 w 41"/>
              <a:gd name="T11" fmla="*/ 0 h 70"/>
              <a:gd name="T12" fmla="*/ 41 w 41"/>
              <a:gd name="T13" fmla="*/ 0 h 70"/>
              <a:gd name="T14" fmla="*/ 37 w 41"/>
              <a:gd name="T15" fmla="*/ 6 h 70"/>
              <a:gd name="T16" fmla="*/ 38 w 41"/>
              <a:gd name="T17" fmla="*/ 5 h 70"/>
              <a:gd name="T18" fmla="*/ 37 w 41"/>
              <a:gd name="T19" fmla="*/ 7 h 70"/>
              <a:gd name="T20" fmla="*/ 35 w 41"/>
              <a:gd name="T21" fmla="*/ 8 h 70"/>
              <a:gd name="T22" fmla="*/ 37 w 41"/>
              <a:gd name="T23" fmla="*/ 7 h 70"/>
              <a:gd name="T24" fmla="*/ 28 w 41"/>
              <a:gd name="T25" fmla="*/ 22 h 70"/>
              <a:gd name="T26" fmla="*/ 24 w 41"/>
              <a:gd name="T27" fmla="*/ 22 h 70"/>
              <a:gd name="T28" fmla="*/ 30 w 41"/>
              <a:gd name="T29" fmla="*/ 13 h 70"/>
              <a:gd name="T30" fmla="*/ 33 w 41"/>
              <a:gd name="T31" fmla="*/ 11 h 70"/>
              <a:gd name="T32" fmla="*/ 28 w 41"/>
              <a:gd name="T33" fmla="*/ 23 h 70"/>
              <a:gd name="T34" fmla="*/ 20 w 41"/>
              <a:gd name="T35" fmla="*/ 36 h 70"/>
              <a:gd name="T36" fmla="*/ 19 w 41"/>
              <a:gd name="T37" fmla="*/ 36 h 70"/>
              <a:gd name="T38" fmla="*/ 17 w 41"/>
              <a:gd name="T39" fmla="*/ 35 h 70"/>
              <a:gd name="T40" fmla="*/ 23 w 41"/>
              <a:gd name="T41" fmla="*/ 23 h 70"/>
              <a:gd name="T42" fmla="*/ 27 w 41"/>
              <a:gd name="T43" fmla="*/ 23 h 70"/>
              <a:gd name="T44" fmla="*/ 20 w 41"/>
              <a:gd name="T45" fmla="*/ 37 h 70"/>
              <a:gd name="T46" fmla="*/ 1 w 41"/>
              <a:gd name="T47" fmla="*/ 68 h 70"/>
              <a:gd name="T48" fmla="*/ 1 w 41"/>
              <a:gd name="T49" fmla="*/ 67 h 70"/>
              <a:gd name="T50" fmla="*/ 0 w 41"/>
              <a:gd name="T51" fmla="*/ 65 h 70"/>
              <a:gd name="T52" fmla="*/ 0 w 41"/>
              <a:gd name="T53" fmla="*/ 65 h 70"/>
              <a:gd name="T54" fmla="*/ 2 w 41"/>
              <a:gd name="T55" fmla="*/ 64 h 70"/>
              <a:gd name="T56" fmla="*/ 2 w 41"/>
              <a:gd name="T57" fmla="*/ 65 h 70"/>
              <a:gd name="T58" fmla="*/ 3 w 41"/>
              <a:gd name="T59" fmla="*/ 65 h 70"/>
              <a:gd name="T60" fmla="*/ 2 w 41"/>
              <a:gd name="T61" fmla="*/ 63 h 70"/>
              <a:gd name="T62" fmla="*/ 15 w 41"/>
              <a:gd name="T63" fmla="*/ 38 h 70"/>
              <a:gd name="T64" fmla="*/ 19 w 41"/>
              <a:gd name="T65" fmla="*/ 37 h 70"/>
              <a:gd name="T66" fmla="*/ 20 w 41"/>
              <a:gd name="T67" fmla="*/ 37 h 70"/>
              <a:gd name="T68" fmla="*/ 16 w 41"/>
              <a:gd name="T69" fmla="*/ 37 h 70"/>
              <a:gd name="T70" fmla="*/ 17 w 41"/>
              <a:gd name="T71" fmla="*/ 36 h 70"/>
              <a:gd name="T72" fmla="*/ 17 w 41"/>
              <a:gd name="T73" fmla="*/ 36 h 70"/>
              <a:gd name="T74" fmla="*/ 15 w 41"/>
              <a:gd name="T75" fmla="*/ 38 h 70"/>
              <a:gd name="T76" fmla="*/ 33 w 41"/>
              <a:gd name="T77" fmla="*/ 6 h 70"/>
              <a:gd name="T78" fmla="*/ 32 w 41"/>
              <a:gd name="T79" fmla="*/ 8 h 70"/>
              <a:gd name="T80" fmla="*/ 35 w 41"/>
              <a:gd name="T81" fmla="*/ 4 h 70"/>
              <a:gd name="T82" fmla="*/ 35 w 41"/>
              <a:gd name="T83" fmla="*/ 3 h 70"/>
              <a:gd name="T84" fmla="*/ 36 w 41"/>
              <a:gd name="T85" fmla="*/ 4 h 70"/>
              <a:gd name="T86" fmla="*/ 36 w 41"/>
              <a:gd name="T87" fmla="*/ 4 h 70"/>
              <a:gd name="T88" fmla="*/ 35 w 41"/>
              <a:gd name="T89" fmla="*/ 4 h 70"/>
              <a:gd name="T90" fmla="*/ 29 w 41"/>
              <a:gd name="T91" fmla="*/ 1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" h="70">
                <a:moveTo>
                  <a:pt x="41" y="0"/>
                </a:move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39" y="1"/>
                  <a:pt x="39" y="1"/>
                  <a:pt x="39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lose/>
                <a:moveTo>
                  <a:pt x="38" y="5"/>
                </a:moveTo>
                <a:cubicBezTo>
                  <a:pt x="37" y="6"/>
                  <a:pt x="37" y="6"/>
                  <a:pt x="37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7" y="5"/>
                  <a:pt x="35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lose/>
                <a:moveTo>
                  <a:pt x="37" y="7"/>
                </a:moveTo>
                <a:cubicBezTo>
                  <a:pt x="36" y="8"/>
                  <a:pt x="36" y="8"/>
                  <a:pt x="36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lose/>
                <a:moveTo>
                  <a:pt x="34" y="11"/>
                </a:moveTo>
                <a:cubicBezTo>
                  <a:pt x="28" y="22"/>
                  <a:pt x="28" y="22"/>
                  <a:pt x="28" y="22"/>
                </a:cubicBezTo>
                <a:cubicBezTo>
                  <a:pt x="27" y="22"/>
                  <a:pt x="27" y="22"/>
                  <a:pt x="25" y="22"/>
                </a:cubicBezTo>
                <a:cubicBezTo>
                  <a:pt x="25" y="22"/>
                  <a:pt x="24" y="22"/>
                  <a:pt x="24" y="22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3"/>
                  <a:pt x="29" y="15"/>
                  <a:pt x="30" y="13"/>
                </a:cubicBezTo>
                <a:cubicBezTo>
                  <a:pt x="30" y="12"/>
                  <a:pt x="30" y="12"/>
                  <a:pt x="30" y="12"/>
                </a:cubicBezTo>
                <a:cubicBezTo>
                  <a:pt x="32" y="12"/>
                  <a:pt x="31" y="12"/>
                  <a:pt x="33" y="11"/>
                </a:cubicBezTo>
                <a:cubicBezTo>
                  <a:pt x="34" y="11"/>
                  <a:pt x="34" y="11"/>
                  <a:pt x="34" y="11"/>
                </a:cubicBezTo>
                <a:close/>
                <a:moveTo>
                  <a:pt x="28" y="23"/>
                </a:moveTo>
                <a:cubicBezTo>
                  <a:pt x="21" y="36"/>
                  <a:pt x="21" y="36"/>
                  <a:pt x="21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19" y="36"/>
                  <a:pt x="19" y="36"/>
                  <a:pt x="19" y="36"/>
                </a:cubicBezTo>
                <a:cubicBezTo>
                  <a:pt x="18" y="35"/>
                  <a:pt x="18" y="35"/>
                  <a:pt x="1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23" y="23"/>
                  <a:pt x="23" y="23"/>
                  <a:pt x="2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8" y="23"/>
                  <a:pt x="28" y="23"/>
                  <a:pt x="28" y="23"/>
                </a:cubicBezTo>
                <a:close/>
                <a:moveTo>
                  <a:pt x="20" y="37"/>
                </a:moveTo>
                <a:cubicBezTo>
                  <a:pt x="1" y="70"/>
                  <a:pt x="1" y="70"/>
                  <a:pt x="1" y="70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7"/>
                  <a:pt x="1" y="67"/>
                  <a:pt x="1" y="6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2" y="64"/>
                  <a:pt x="2" y="64"/>
                  <a:pt x="2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2" y="65"/>
                  <a:pt x="2" y="65"/>
                  <a:pt x="2" y="65"/>
                </a:cubicBezTo>
                <a:cubicBezTo>
                  <a:pt x="3" y="65"/>
                  <a:pt x="3" y="65"/>
                  <a:pt x="3" y="65"/>
                </a:cubicBezTo>
                <a:cubicBezTo>
                  <a:pt x="3" y="65"/>
                  <a:pt x="3" y="65"/>
                  <a:pt x="3" y="65"/>
                </a:cubicBezTo>
                <a:cubicBezTo>
                  <a:pt x="3" y="64"/>
                  <a:pt x="3" y="64"/>
                  <a:pt x="3" y="64"/>
                </a:cubicBezTo>
                <a:cubicBezTo>
                  <a:pt x="2" y="63"/>
                  <a:pt x="2" y="63"/>
                  <a:pt x="2" y="63"/>
                </a:cubicBezTo>
                <a:cubicBezTo>
                  <a:pt x="1" y="62"/>
                  <a:pt x="1" y="62"/>
                  <a:pt x="1" y="62"/>
                </a:cubicBezTo>
                <a:cubicBezTo>
                  <a:pt x="15" y="38"/>
                  <a:pt x="15" y="38"/>
                  <a:pt x="15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9" y="37"/>
                  <a:pt x="19" y="37"/>
                  <a:pt x="19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20" y="37"/>
                  <a:pt x="20" y="37"/>
                </a:cubicBezTo>
                <a:close/>
                <a:moveTo>
                  <a:pt x="15" y="38"/>
                </a:moveTo>
                <a:cubicBezTo>
                  <a:pt x="16" y="37"/>
                  <a:pt x="16" y="37"/>
                  <a:pt x="16" y="37"/>
                </a:cubicBezTo>
                <a:cubicBezTo>
                  <a:pt x="17" y="37"/>
                  <a:pt x="16" y="37"/>
                  <a:pt x="17" y="37"/>
                </a:cubicBezTo>
                <a:cubicBezTo>
                  <a:pt x="17" y="37"/>
                  <a:pt x="17" y="37"/>
                  <a:pt x="17" y="36"/>
                </a:cubicBezTo>
                <a:cubicBezTo>
                  <a:pt x="17" y="36"/>
                  <a:pt x="18" y="36"/>
                  <a:pt x="18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5"/>
                  <a:pt x="17" y="35"/>
                  <a:pt x="17" y="35"/>
                </a:cubicBezTo>
                <a:cubicBezTo>
                  <a:pt x="15" y="38"/>
                  <a:pt x="15" y="38"/>
                  <a:pt x="15" y="38"/>
                </a:cubicBezTo>
                <a:close/>
                <a:moveTo>
                  <a:pt x="32" y="8"/>
                </a:moveTo>
                <a:cubicBezTo>
                  <a:pt x="33" y="6"/>
                  <a:pt x="33" y="6"/>
                  <a:pt x="33" y="6"/>
                </a:cubicBezTo>
                <a:cubicBezTo>
                  <a:pt x="34" y="6"/>
                  <a:pt x="34" y="6"/>
                  <a:pt x="34" y="7"/>
                </a:cubicBezTo>
                <a:cubicBezTo>
                  <a:pt x="33" y="9"/>
                  <a:pt x="35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lose/>
                <a:moveTo>
                  <a:pt x="35" y="4"/>
                </a:move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5" y="4"/>
                  <a:pt x="35" y="4"/>
                </a:cubicBezTo>
                <a:close/>
                <a:moveTo>
                  <a:pt x="30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30" y="15"/>
                  <a:pt x="30" y="15"/>
                  <a:pt x="30" y="1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9" name="Freeform 17"/>
          <p:cNvSpPr>
            <a:spLocks noEditPoints="1"/>
          </p:cNvSpPr>
          <p:nvPr/>
        </p:nvSpPr>
        <p:spPr bwMode="auto">
          <a:xfrm>
            <a:off x="1730375" y="1770063"/>
            <a:ext cx="638175" cy="1066800"/>
          </a:xfrm>
          <a:custGeom>
            <a:avLst/>
            <a:gdLst>
              <a:gd name="T0" fmla="*/ 53 w 55"/>
              <a:gd name="T1" fmla="*/ 4 h 92"/>
              <a:gd name="T2" fmla="*/ 51 w 55"/>
              <a:gd name="T3" fmla="*/ 2 h 92"/>
              <a:gd name="T4" fmla="*/ 55 w 55"/>
              <a:gd name="T5" fmla="*/ 0 h 92"/>
              <a:gd name="T6" fmla="*/ 51 w 55"/>
              <a:gd name="T7" fmla="*/ 6 h 92"/>
              <a:gd name="T8" fmla="*/ 48 w 55"/>
              <a:gd name="T9" fmla="*/ 7 h 92"/>
              <a:gd name="T10" fmla="*/ 48 w 55"/>
              <a:gd name="T11" fmla="*/ 5 h 92"/>
              <a:gd name="T12" fmla="*/ 50 w 55"/>
              <a:gd name="T13" fmla="*/ 6 h 92"/>
              <a:gd name="T14" fmla="*/ 51 w 55"/>
              <a:gd name="T15" fmla="*/ 6 h 92"/>
              <a:gd name="T16" fmla="*/ 49 w 55"/>
              <a:gd name="T17" fmla="*/ 10 h 92"/>
              <a:gd name="T18" fmla="*/ 50 w 55"/>
              <a:gd name="T19" fmla="*/ 9 h 92"/>
              <a:gd name="T20" fmla="*/ 44 w 55"/>
              <a:gd name="T21" fmla="*/ 20 h 92"/>
              <a:gd name="T22" fmla="*/ 43 w 55"/>
              <a:gd name="T23" fmla="*/ 20 h 92"/>
              <a:gd name="T24" fmla="*/ 40 w 55"/>
              <a:gd name="T25" fmla="*/ 19 h 92"/>
              <a:gd name="T26" fmla="*/ 40 w 55"/>
              <a:gd name="T27" fmla="*/ 18 h 92"/>
              <a:gd name="T28" fmla="*/ 42 w 55"/>
              <a:gd name="T29" fmla="*/ 16 h 92"/>
              <a:gd name="T30" fmla="*/ 44 w 55"/>
              <a:gd name="T31" fmla="*/ 16 h 92"/>
              <a:gd name="T32" fmla="*/ 45 w 55"/>
              <a:gd name="T33" fmla="*/ 16 h 92"/>
              <a:gd name="T34" fmla="*/ 42 w 55"/>
              <a:gd name="T35" fmla="*/ 23 h 92"/>
              <a:gd name="T36" fmla="*/ 40 w 55"/>
              <a:gd name="T37" fmla="*/ 25 h 92"/>
              <a:gd name="T38" fmla="*/ 36 w 55"/>
              <a:gd name="T39" fmla="*/ 26 h 92"/>
              <a:gd name="T40" fmla="*/ 39 w 55"/>
              <a:gd name="T41" fmla="*/ 23 h 92"/>
              <a:gd name="T42" fmla="*/ 40 w 55"/>
              <a:gd name="T43" fmla="*/ 23 h 92"/>
              <a:gd name="T44" fmla="*/ 39 w 55"/>
              <a:gd name="T45" fmla="*/ 29 h 92"/>
              <a:gd name="T46" fmla="*/ 28 w 55"/>
              <a:gd name="T47" fmla="*/ 46 h 92"/>
              <a:gd name="T48" fmla="*/ 26 w 55"/>
              <a:gd name="T49" fmla="*/ 46 h 92"/>
              <a:gd name="T50" fmla="*/ 25 w 55"/>
              <a:gd name="T51" fmla="*/ 47 h 92"/>
              <a:gd name="T52" fmla="*/ 24 w 55"/>
              <a:gd name="T53" fmla="*/ 48 h 92"/>
              <a:gd name="T54" fmla="*/ 27 w 55"/>
              <a:gd name="T55" fmla="*/ 47 h 92"/>
              <a:gd name="T56" fmla="*/ 3 w 55"/>
              <a:gd name="T57" fmla="*/ 92 h 92"/>
              <a:gd name="T58" fmla="*/ 2 w 55"/>
              <a:gd name="T59" fmla="*/ 91 h 92"/>
              <a:gd name="T60" fmla="*/ 1 w 55"/>
              <a:gd name="T61" fmla="*/ 89 h 92"/>
              <a:gd name="T62" fmla="*/ 35 w 55"/>
              <a:gd name="T63" fmla="*/ 28 h 92"/>
              <a:gd name="T64" fmla="*/ 37 w 55"/>
              <a:gd name="T65" fmla="*/ 28 h 92"/>
              <a:gd name="T66" fmla="*/ 39 w 55"/>
              <a:gd name="T67" fmla="*/ 29 h 92"/>
              <a:gd name="T68" fmla="*/ 45 w 55"/>
              <a:gd name="T69" fmla="*/ 11 h 92"/>
              <a:gd name="T70" fmla="*/ 48 w 55"/>
              <a:gd name="T71" fmla="*/ 12 h 92"/>
              <a:gd name="T72" fmla="*/ 47 w 55"/>
              <a:gd name="T73" fmla="*/ 13 h 92"/>
              <a:gd name="T74" fmla="*/ 43 w 55"/>
              <a:gd name="T75" fmla="*/ 1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" h="92">
                <a:moveTo>
                  <a:pt x="55" y="0"/>
                </a:moveTo>
                <a:cubicBezTo>
                  <a:pt x="53" y="4"/>
                  <a:pt x="53" y="4"/>
                  <a:pt x="53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1" y="3"/>
                  <a:pt x="51" y="3"/>
                  <a:pt x="51" y="2"/>
                </a:cubicBezTo>
                <a:cubicBezTo>
                  <a:pt x="52" y="2"/>
                  <a:pt x="52" y="2"/>
                  <a:pt x="52" y="2"/>
                </a:cubicBezTo>
                <a:cubicBezTo>
                  <a:pt x="54" y="1"/>
                  <a:pt x="53" y="1"/>
                  <a:pt x="55" y="0"/>
                </a:cubicBezTo>
                <a:cubicBezTo>
                  <a:pt x="55" y="0"/>
                  <a:pt x="55" y="0"/>
                  <a:pt x="55" y="0"/>
                </a:cubicBezTo>
                <a:close/>
                <a:moveTo>
                  <a:pt x="51" y="6"/>
                </a:moveTo>
                <a:cubicBezTo>
                  <a:pt x="50" y="8"/>
                  <a:pt x="50" y="8"/>
                  <a:pt x="50" y="8"/>
                </a:cubicBezTo>
                <a:cubicBezTo>
                  <a:pt x="49" y="8"/>
                  <a:pt x="48" y="7"/>
                  <a:pt x="48" y="7"/>
                </a:cubicBezTo>
                <a:cubicBezTo>
                  <a:pt x="47" y="6"/>
                  <a:pt x="47" y="6"/>
                  <a:pt x="47" y="6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9" y="5"/>
                </a:cubicBezTo>
                <a:cubicBezTo>
                  <a:pt x="50" y="6"/>
                  <a:pt x="50" y="6"/>
                  <a:pt x="50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6"/>
                  <a:pt x="51" y="6"/>
                  <a:pt x="51" y="6"/>
                </a:cubicBezTo>
                <a:close/>
                <a:moveTo>
                  <a:pt x="50" y="9"/>
                </a:moveTo>
                <a:cubicBezTo>
                  <a:pt x="49" y="10"/>
                  <a:pt x="49" y="10"/>
                  <a:pt x="49" y="10"/>
                </a:cubicBezTo>
                <a:cubicBezTo>
                  <a:pt x="49" y="9"/>
                  <a:pt x="49" y="9"/>
                  <a:pt x="49" y="9"/>
                </a:cubicBezTo>
                <a:cubicBezTo>
                  <a:pt x="50" y="9"/>
                  <a:pt x="50" y="9"/>
                  <a:pt x="50" y="9"/>
                </a:cubicBezTo>
                <a:close/>
                <a:moveTo>
                  <a:pt x="46" y="16"/>
                </a:moveTo>
                <a:cubicBezTo>
                  <a:pt x="44" y="20"/>
                  <a:pt x="44" y="20"/>
                  <a:pt x="44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2" y="19"/>
                  <a:pt x="44" y="19"/>
                  <a:pt x="41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6"/>
                  <a:pt x="42" y="16"/>
                  <a:pt x="42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6" y="16"/>
                  <a:pt x="46" y="16"/>
                  <a:pt x="46" y="16"/>
                </a:cubicBezTo>
                <a:close/>
                <a:moveTo>
                  <a:pt x="42" y="23"/>
                </a:moveTo>
                <a:cubicBezTo>
                  <a:pt x="41" y="25"/>
                  <a:pt x="41" y="25"/>
                  <a:pt x="41" y="25"/>
                </a:cubicBezTo>
                <a:cubicBezTo>
                  <a:pt x="39" y="25"/>
                  <a:pt x="41" y="25"/>
                  <a:pt x="40" y="25"/>
                </a:cubicBezTo>
                <a:cubicBezTo>
                  <a:pt x="40" y="26"/>
                  <a:pt x="40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8" y="23"/>
                  <a:pt x="38" y="23"/>
                  <a:pt x="38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40" y="23"/>
                  <a:pt x="40" y="23"/>
                  <a:pt x="40" y="23"/>
                </a:cubicBezTo>
                <a:cubicBezTo>
                  <a:pt x="42" y="23"/>
                  <a:pt x="42" y="23"/>
                  <a:pt x="42" y="23"/>
                </a:cubicBezTo>
                <a:close/>
                <a:moveTo>
                  <a:pt x="39" y="29"/>
                </a:moveTo>
                <a:cubicBezTo>
                  <a:pt x="29" y="46"/>
                  <a:pt x="29" y="46"/>
                  <a:pt x="2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5"/>
                  <a:pt x="27" y="45"/>
                  <a:pt x="27" y="45"/>
                </a:cubicBezTo>
                <a:cubicBezTo>
                  <a:pt x="26" y="46"/>
                  <a:pt x="26" y="46"/>
                  <a:pt x="26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25" y="47"/>
                  <a:pt x="25" y="47"/>
                  <a:pt x="25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47"/>
                  <a:pt x="25" y="47"/>
                  <a:pt x="27" y="47"/>
                </a:cubicBezTo>
                <a:cubicBezTo>
                  <a:pt x="27" y="47"/>
                  <a:pt x="27" y="47"/>
                  <a:pt x="27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3" y="92"/>
                  <a:pt x="3" y="92"/>
                  <a:pt x="3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1"/>
                  <a:pt x="2" y="91"/>
                  <a:pt x="2" y="91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9"/>
                  <a:pt x="36" y="28"/>
                  <a:pt x="37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9" y="29"/>
                  <a:pt x="39" y="29"/>
                  <a:pt x="39" y="29"/>
                </a:cubicBezTo>
                <a:close/>
                <a:moveTo>
                  <a:pt x="43" y="13"/>
                </a:move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6" y="10"/>
                  <a:pt x="46" y="10"/>
                </a:cubicBezTo>
                <a:cubicBezTo>
                  <a:pt x="48" y="10"/>
                  <a:pt x="47" y="10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7" y="13"/>
                  <a:pt x="47" y="13"/>
                  <a:pt x="47" y="13"/>
                </a:cubicBezTo>
                <a:cubicBezTo>
                  <a:pt x="46" y="13"/>
                  <a:pt x="46" y="13"/>
                  <a:pt x="46" y="13"/>
                </a:cubicBezTo>
                <a:lnTo>
                  <a:pt x="43" y="1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7" name="Freeform 18"/>
          <p:cNvSpPr>
            <a:spLocks noEditPoints="1"/>
          </p:cNvSpPr>
          <p:nvPr/>
        </p:nvSpPr>
        <p:spPr bwMode="auto">
          <a:xfrm>
            <a:off x="1811338" y="1746250"/>
            <a:ext cx="708025" cy="1182688"/>
          </a:xfrm>
          <a:custGeom>
            <a:avLst/>
            <a:gdLst>
              <a:gd name="T0" fmla="*/ 61 w 61"/>
              <a:gd name="T1" fmla="*/ 0 h 102"/>
              <a:gd name="T2" fmla="*/ 56 w 61"/>
              <a:gd name="T3" fmla="*/ 9 h 102"/>
              <a:gd name="T4" fmla="*/ 55 w 61"/>
              <a:gd name="T5" fmla="*/ 9 h 102"/>
              <a:gd name="T6" fmla="*/ 55 w 61"/>
              <a:gd name="T7" fmla="*/ 9 h 102"/>
              <a:gd name="T8" fmla="*/ 54 w 61"/>
              <a:gd name="T9" fmla="*/ 9 h 102"/>
              <a:gd name="T10" fmla="*/ 52 w 61"/>
              <a:gd name="T11" fmla="*/ 9 h 102"/>
              <a:gd name="T12" fmla="*/ 52 w 61"/>
              <a:gd name="T13" fmla="*/ 9 h 102"/>
              <a:gd name="T14" fmla="*/ 55 w 61"/>
              <a:gd name="T15" fmla="*/ 4 h 102"/>
              <a:gd name="T16" fmla="*/ 55 w 61"/>
              <a:gd name="T17" fmla="*/ 4 h 102"/>
              <a:gd name="T18" fmla="*/ 55 w 61"/>
              <a:gd name="T19" fmla="*/ 3 h 102"/>
              <a:gd name="T20" fmla="*/ 57 w 61"/>
              <a:gd name="T21" fmla="*/ 1 h 102"/>
              <a:gd name="T22" fmla="*/ 60 w 61"/>
              <a:gd name="T23" fmla="*/ 1 h 102"/>
              <a:gd name="T24" fmla="*/ 61 w 61"/>
              <a:gd name="T25" fmla="*/ 0 h 102"/>
              <a:gd name="T26" fmla="*/ 61 w 61"/>
              <a:gd name="T27" fmla="*/ 0 h 102"/>
              <a:gd name="T28" fmla="*/ 54 w 61"/>
              <a:gd name="T29" fmla="*/ 12 h 102"/>
              <a:gd name="T30" fmla="*/ 52 w 61"/>
              <a:gd name="T31" fmla="*/ 16 h 102"/>
              <a:gd name="T32" fmla="*/ 51 w 61"/>
              <a:gd name="T33" fmla="*/ 16 h 102"/>
              <a:gd name="T34" fmla="*/ 50 w 61"/>
              <a:gd name="T35" fmla="*/ 15 h 102"/>
              <a:gd name="T36" fmla="*/ 50 w 61"/>
              <a:gd name="T37" fmla="*/ 15 h 102"/>
              <a:gd name="T38" fmla="*/ 49 w 61"/>
              <a:gd name="T39" fmla="*/ 14 h 102"/>
              <a:gd name="T40" fmla="*/ 49 w 61"/>
              <a:gd name="T41" fmla="*/ 14 h 102"/>
              <a:gd name="T42" fmla="*/ 50 w 61"/>
              <a:gd name="T43" fmla="*/ 12 h 102"/>
              <a:gd name="T44" fmla="*/ 52 w 61"/>
              <a:gd name="T45" fmla="*/ 12 h 102"/>
              <a:gd name="T46" fmla="*/ 53 w 61"/>
              <a:gd name="T47" fmla="*/ 12 h 102"/>
              <a:gd name="T48" fmla="*/ 54 w 61"/>
              <a:gd name="T49" fmla="*/ 12 h 102"/>
              <a:gd name="T50" fmla="*/ 54 w 61"/>
              <a:gd name="T51" fmla="*/ 12 h 102"/>
              <a:gd name="T52" fmla="*/ 48 w 61"/>
              <a:gd name="T53" fmla="*/ 23 h 102"/>
              <a:gd name="T54" fmla="*/ 46 w 61"/>
              <a:gd name="T55" fmla="*/ 27 h 102"/>
              <a:gd name="T56" fmla="*/ 45 w 61"/>
              <a:gd name="T57" fmla="*/ 27 h 102"/>
              <a:gd name="T58" fmla="*/ 45 w 61"/>
              <a:gd name="T59" fmla="*/ 27 h 102"/>
              <a:gd name="T60" fmla="*/ 43 w 61"/>
              <a:gd name="T61" fmla="*/ 26 h 102"/>
              <a:gd name="T62" fmla="*/ 43 w 61"/>
              <a:gd name="T63" fmla="*/ 26 h 102"/>
              <a:gd name="T64" fmla="*/ 43 w 61"/>
              <a:gd name="T65" fmla="*/ 25 h 102"/>
              <a:gd name="T66" fmla="*/ 43 w 61"/>
              <a:gd name="T67" fmla="*/ 25 h 102"/>
              <a:gd name="T68" fmla="*/ 43 w 61"/>
              <a:gd name="T69" fmla="*/ 25 h 102"/>
              <a:gd name="T70" fmla="*/ 44 w 61"/>
              <a:gd name="T71" fmla="*/ 23 h 102"/>
              <a:gd name="T72" fmla="*/ 47 w 61"/>
              <a:gd name="T73" fmla="*/ 22 h 102"/>
              <a:gd name="T74" fmla="*/ 48 w 61"/>
              <a:gd name="T75" fmla="*/ 23 h 102"/>
              <a:gd name="T76" fmla="*/ 48 w 61"/>
              <a:gd name="T77" fmla="*/ 23 h 102"/>
              <a:gd name="T78" fmla="*/ 44 w 61"/>
              <a:gd name="T79" fmla="*/ 30 h 102"/>
              <a:gd name="T80" fmla="*/ 44 w 61"/>
              <a:gd name="T81" fmla="*/ 30 h 102"/>
              <a:gd name="T82" fmla="*/ 44 w 61"/>
              <a:gd name="T83" fmla="*/ 28 h 102"/>
              <a:gd name="T84" fmla="*/ 44 w 61"/>
              <a:gd name="T85" fmla="*/ 28 h 102"/>
              <a:gd name="T86" fmla="*/ 43 w 61"/>
              <a:gd name="T87" fmla="*/ 27 h 102"/>
              <a:gd name="T88" fmla="*/ 42 w 61"/>
              <a:gd name="T89" fmla="*/ 27 h 102"/>
              <a:gd name="T90" fmla="*/ 42 w 61"/>
              <a:gd name="T91" fmla="*/ 27 h 102"/>
              <a:gd name="T92" fmla="*/ 0 w 61"/>
              <a:gd name="T93" fmla="*/ 101 h 102"/>
              <a:gd name="T94" fmla="*/ 0 w 61"/>
              <a:gd name="T95" fmla="*/ 101 h 102"/>
              <a:gd name="T96" fmla="*/ 1 w 61"/>
              <a:gd name="T97" fmla="*/ 101 h 102"/>
              <a:gd name="T98" fmla="*/ 2 w 61"/>
              <a:gd name="T99" fmla="*/ 102 h 102"/>
              <a:gd name="T100" fmla="*/ 3 w 61"/>
              <a:gd name="T101" fmla="*/ 102 h 102"/>
              <a:gd name="T102" fmla="*/ 44 w 61"/>
              <a:gd name="T103" fmla="*/ 30 h 102"/>
              <a:gd name="T104" fmla="*/ 57 w 61"/>
              <a:gd name="T105" fmla="*/ 4 h 102"/>
              <a:gd name="T106" fmla="*/ 57 w 61"/>
              <a:gd name="T107" fmla="*/ 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1" h="102">
                <a:moveTo>
                  <a:pt x="61" y="0"/>
                </a:moveTo>
                <a:cubicBezTo>
                  <a:pt x="56" y="9"/>
                  <a:pt x="56" y="9"/>
                  <a:pt x="56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3"/>
                  <a:pt x="55" y="3"/>
                  <a:pt x="55" y="3"/>
                </a:cubicBezTo>
                <a:cubicBezTo>
                  <a:pt x="57" y="1"/>
                  <a:pt x="57" y="1"/>
                  <a:pt x="57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0"/>
                  <a:pt x="61" y="0"/>
                  <a:pt x="61" y="0"/>
                </a:cubicBezTo>
                <a:close/>
                <a:moveTo>
                  <a:pt x="54" y="12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6"/>
                </a:cubicBezTo>
                <a:cubicBezTo>
                  <a:pt x="50" y="15"/>
                  <a:pt x="50" y="15"/>
                  <a:pt x="50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50" y="12"/>
                  <a:pt x="50" y="12"/>
                  <a:pt x="50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4" y="12"/>
                  <a:pt x="54" y="12"/>
                </a:cubicBezTo>
                <a:close/>
                <a:moveTo>
                  <a:pt x="48" y="23"/>
                </a:moveTo>
                <a:cubicBezTo>
                  <a:pt x="46" y="27"/>
                  <a:pt x="46" y="27"/>
                  <a:pt x="46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4" y="26"/>
                  <a:pt x="45" y="27"/>
                  <a:pt x="43" y="26"/>
                </a:cubicBezTo>
                <a:cubicBezTo>
                  <a:pt x="42" y="26"/>
                  <a:pt x="43" y="26"/>
                  <a:pt x="43" y="26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3"/>
                  <a:pt x="44" y="23"/>
                  <a:pt x="44" y="23"/>
                </a:cubicBezTo>
                <a:cubicBezTo>
                  <a:pt x="45" y="22"/>
                  <a:pt x="44" y="22"/>
                  <a:pt x="47" y="22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23"/>
                  <a:pt x="48" y="23"/>
                  <a:pt x="48" y="23"/>
                </a:cubicBezTo>
                <a:close/>
                <a:moveTo>
                  <a:pt x="44" y="30"/>
                </a:moveTo>
                <a:cubicBezTo>
                  <a:pt x="44" y="30"/>
                  <a:pt x="44" y="30"/>
                  <a:pt x="44" y="30"/>
                </a:cubicBezTo>
                <a:cubicBezTo>
                  <a:pt x="44" y="29"/>
                  <a:pt x="44" y="29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27"/>
                  <a:pt x="43" y="27"/>
                  <a:pt x="43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1" y="101"/>
                  <a:pt x="1" y="101"/>
                  <a:pt x="1" y="101"/>
                </a:cubicBezTo>
                <a:cubicBezTo>
                  <a:pt x="2" y="102"/>
                  <a:pt x="2" y="102"/>
                  <a:pt x="2" y="102"/>
                </a:cubicBezTo>
                <a:cubicBezTo>
                  <a:pt x="3" y="102"/>
                  <a:pt x="3" y="102"/>
                  <a:pt x="3" y="102"/>
                </a:cubicBezTo>
                <a:cubicBezTo>
                  <a:pt x="44" y="30"/>
                  <a:pt x="44" y="30"/>
                  <a:pt x="44" y="30"/>
                </a:cubicBezTo>
                <a:close/>
                <a:moveTo>
                  <a:pt x="57" y="4"/>
                </a:moveTo>
                <a:cubicBezTo>
                  <a:pt x="57" y="4"/>
                  <a:pt x="57" y="4"/>
                  <a:pt x="57" y="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3" name="Freeform 19"/>
          <p:cNvSpPr>
            <a:spLocks noEditPoints="1"/>
          </p:cNvSpPr>
          <p:nvPr/>
        </p:nvSpPr>
        <p:spPr bwMode="auto">
          <a:xfrm>
            <a:off x="1892300" y="1735138"/>
            <a:ext cx="777875" cy="1311275"/>
          </a:xfrm>
          <a:custGeom>
            <a:avLst/>
            <a:gdLst>
              <a:gd name="T0" fmla="*/ 59 w 67"/>
              <a:gd name="T1" fmla="*/ 13 h 113"/>
              <a:gd name="T2" fmla="*/ 57 w 67"/>
              <a:gd name="T3" fmla="*/ 14 h 113"/>
              <a:gd name="T4" fmla="*/ 56 w 67"/>
              <a:gd name="T5" fmla="*/ 14 h 113"/>
              <a:gd name="T6" fmla="*/ 63 w 67"/>
              <a:gd name="T7" fmla="*/ 0 h 113"/>
              <a:gd name="T8" fmla="*/ 64 w 67"/>
              <a:gd name="T9" fmla="*/ 0 h 113"/>
              <a:gd name="T10" fmla="*/ 59 w 67"/>
              <a:gd name="T11" fmla="*/ 15 h 113"/>
              <a:gd name="T12" fmla="*/ 53 w 67"/>
              <a:gd name="T13" fmla="*/ 18 h 113"/>
              <a:gd name="T14" fmla="*/ 54 w 67"/>
              <a:gd name="T15" fmla="*/ 15 h 113"/>
              <a:gd name="T16" fmla="*/ 57 w 67"/>
              <a:gd name="T17" fmla="*/ 15 h 113"/>
              <a:gd name="T18" fmla="*/ 56 w 67"/>
              <a:gd name="T19" fmla="*/ 19 h 113"/>
              <a:gd name="T20" fmla="*/ 55 w 67"/>
              <a:gd name="T21" fmla="*/ 20 h 113"/>
              <a:gd name="T22" fmla="*/ 54 w 67"/>
              <a:gd name="T23" fmla="*/ 21 h 113"/>
              <a:gd name="T24" fmla="*/ 54 w 67"/>
              <a:gd name="T25" fmla="*/ 23 h 113"/>
              <a:gd name="T26" fmla="*/ 52 w 67"/>
              <a:gd name="T27" fmla="*/ 26 h 113"/>
              <a:gd name="T28" fmla="*/ 50 w 67"/>
              <a:gd name="T29" fmla="*/ 26 h 113"/>
              <a:gd name="T30" fmla="*/ 49 w 67"/>
              <a:gd name="T31" fmla="*/ 25 h 113"/>
              <a:gd name="T32" fmla="*/ 53 w 67"/>
              <a:gd name="T33" fmla="*/ 19 h 113"/>
              <a:gd name="T34" fmla="*/ 56 w 67"/>
              <a:gd name="T35" fmla="*/ 19 h 113"/>
              <a:gd name="T36" fmla="*/ 55 w 67"/>
              <a:gd name="T37" fmla="*/ 21 h 113"/>
              <a:gd name="T38" fmla="*/ 55 w 67"/>
              <a:gd name="T39" fmla="*/ 21 h 113"/>
              <a:gd name="T40" fmla="*/ 42 w 67"/>
              <a:gd name="T41" fmla="*/ 44 h 113"/>
              <a:gd name="T42" fmla="*/ 40 w 67"/>
              <a:gd name="T43" fmla="*/ 45 h 113"/>
              <a:gd name="T44" fmla="*/ 39 w 67"/>
              <a:gd name="T45" fmla="*/ 47 h 113"/>
              <a:gd name="T46" fmla="*/ 39 w 67"/>
              <a:gd name="T47" fmla="*/ 50 h 113"/>
              <a:gd name="T48" fmla="*/ 31 w 67"/>
              <a:gd name="T49" fmla="*/ 62 h 113"/>
              <a:gd name="T50" fmla="*/ 5 w 67"/>
              <a:gd name="T51" fmla="*/ 109 h 113"/>
              <a:gd name="T52" fmla="*/ 3 w 67"/>
              <a:gd name="T53" fmla="*/ 108 h 113"/>
              <a:gd name="T54" fmla="*/ 3 w 67"/>
              <a:gd name="T55" fmla="*/ 110 h 113"/>
              <a:gd name="T56" fmla="*/ 4 w 67"/>
              <a:gd name="T57" fmla="*/ 112 h 113"/>
              <a:gd name="T58" fmla="*/ 2 w 67"/>
              <a:gd name="T59" fmla="*/ 113 h 113"/>
              <a:gd name="T60" fmla="*/ 0 w 67"/>
              <a:gd name="T61" fmla="*/ 110 h 113"/>
              <a:gd name="T62" fmla="*/ 47 w 67"/>
              <a:gd name="T63" fmla="*/ 29 h 113"/>
              <a:gd name="T64" fmla="*/ 48 w 67"/>
              <a:gd name="T65" fmla="*/ 29 h 113"/>
              <a:gd name="T66" fmla="*/ 50 w 67"/>
              <a:gd name="T67" fmla="*/ 29 h 113"/>
              <a:gd name="T68" fmla="*/ 50 w 67"/>
              <a:gd name="T69" fmla="*/ 29 h 113"/>
              <a:gd name="T70" fmla="*/ 30 w 67"/>
              <a:gd name="T71" fmla="*/ 65 h 113"/>
              <a:gd name="T72" fmla="*/ 29 w 67"/>
              <a:gd name="T73" fmla="*/ 63 h 113"/>
              <a:gd name="T74" fmla="*/ 28 w 67"/>
              <a:gd name="T75" fmla="*/ 61 h 113"/>
              <a:gd name="T76" fmla="*/ 29 w 67"/>
              <a:gd name="T77" fmla="*/ 6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" h="113">
                <a:moveTo>
                  <a:pt x="67" y="0"/>
                </a:moveTo>
                <a:cubicBezTo>
                  <a:pt x="59" y="13"/>
                  <a:pt x="59" y="13"/>
                  <a:pt x="59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7" y="14"/>
                  <a:pt x="57" y="14"/>
                  <a:pt x="57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5" y="14"/>
                  <a:pt x="55" y="14"/>
                  <a:pt x="55" y="14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7" y="0"/>
                  <a:pt x="67" y="0"/>
                  <a:pt x="67" y="0"/>
                </a:cubicBezTo>
                <a:close/>
                <a:moveTo>
                  <a:pt x="59" y="15"/>
                </a:moveTo>
                <a:cubicBezTo>
                  <a:pt x="57" y="18"/>
                  <a:pt x="57" y="18"/>
                  <a:pt x="57" y="18"/>
                </a:cubicBezTo>
                <a:cubicBezTo>
                  <a:pt x="56" y="18"/>
                  <a:pt x="54" y="18"/>
                  <a:pt x="53" y="18"/>
                </a:cubicBezTo>
                <a:cubicBezTo>
                  <a:pt x="54" y="16"/>
                  <a:pt x="54" y="16"/>
                  <a:pt x="54" y="16"/>
                </a:cubicBezTo>
                <a:cubicBezTo>
                  <a:pt x="54" y="16"/>
                  <a:pt x="54" y="15"/>
                  <a:pt x="54" y="15"/>
                </a:cubicBezTo>
                <a:cubicBezTo>
                  <a:pt x="56" y="15"/>
                  <a:pt x="56" y="15"/>
                  <a:pt x="56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5"/>
                  <a:pt x="59" y="15"/>
                  <a:pt x="59" y="15"/>
                </a:cubicBezTo>
                <a:close/>
                <a:moveTo>
                  <a:pt x="56" y="19"/>
                </a:move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2" y="26"/>
                  <a:pt x="52" y="26"/>
                  <a:pt x="52" y="26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0" y="26"/>
                  <a:pt x="50" y="26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lose/>
                <a:moveTo>
                  <a:pt x="55" y="21"/>
                </a:move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lose/>
                <a:moveTo>
                  <a:pt x="50" y="29"/>
                </a:moveTo>
                <a:cubicBezTo>
                  <a:pt x="42" y="44"/>
                  <a:pt x="42" y="44"/>
                  <a:pt x="42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6"/>
                  <a:pt x="40" y="46"/>
                  <a:pt x="40" y="46"/>
                </a:cubicBezTo>
                <a:cubicBezTo>
                  <a:pt x="39" y="47"/>
                  <a:pt x="39" y="47"/>
                  <a:pt x="39" y="47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50"/>
                  <a:pt x="39" y="50"/>
                  <a:pt x="39" y="50"/>
                </a:cubicBezTo>
                <a:cubicBezTo>
                  <a:pt x="32" y="61"/>
                  <a:pt x="32" y="61"/>
                  <a:pt x="32" y="61"/>
                </a:cubicBezTo>
                <a:cubicBezTo>
                  <a:pt x="31" y="62"/>
                  <a:pt x="32" y="62"/>
                  <a:pt x="31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5" y="109"/>
                  <a:pt x="5" y="109"/>
                  <a:pt x="5" y="109"/>
                </a:cubicBezTo>
                <a:cubicBezTo>
                  <a:pt x="5" y="109"/>
                  <a:pt x="5" y="109"/>
                  <a:pt x="5" y="109"/>
                </a:cubicBezTo>
                <a:cubicBezTo>
                  <a:pt x="4" y="109"/>
                  <a:pt x="4" y="109"/>
                  <a:pt x="3" y="108"/>
                </a:cubicBezTo>
                <a:cubicBezTo>
                  <a:pt x="3" y="108"/>
                  <a:pt x="3" y="108"/>
                  <a:pt x="3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3" y="111"/>
                  <a:pt x="3" y="111"/>
                  <a:pt x="3" y="111"/>
                </a:cubicBezTo>
                <a:cubicBezTo>
                  <a:pt x="4" y="112"/>
                  <a:pt x="4" y="112"/>
                  <a:pt x="4" y="112"/>
                </a:cubicBezTo>
                <a:cubicBezTo>
                  <a:pt x="3" y="113"/>
                  <a:pt x="3" y="113"/>
                  <a:pt x="3" y="113"/>
                </a:cubicBezTo>
                <a:cubicBezTo>
                  <a:pt x="2" y="113"/>
                  <a:pt x="2" y="113"/>
                  <a:pt x="2" y="113"/>
                </a:cubicBezTo>
                <a:cubicBezTo>
                  <a:pt x="1" y="112"/>
                  <a:pt x="1" y="112"/>
                  <a:pt x="1" y="112"/>
                </a:cubicBezTo>
                <a:cubicBezTo>
                  <a:pt x="1" y="111"/>
                  <a:pt x="1" y="111"/>
                  <a:pt x="0" y="110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7" y="30"/>
                  <a:pt x="47" y="30"/>
                  <a:pt x="47" y="30"/>
                </a:cubicBezTo>
                <a:cubicBezTo>
                  <a:pt x="48" y="29"/>
                  <a:pt x="48" y="29"/>
                  <a:pt x="48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close/>
                <a:moveTo>
                  <a:pt x="29" y="64"/>
                </a:moveTo>
                <a:cubicBezTo>
                  <a:pt x="30" y="65"/>
                  <a:pt x="30" y="65"/>
                  <a:pt x="30" y="65"/>
                </a:cubicBezTo>
                <a:cubicBezTo>
                  <a:pt x="30" y="62"/>
                  <a:pt x="30" y="64"/>
                  <a:pt x="29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62"/>
                  <a:pt x="29" y="62"/>
                  <a:pt x="29" y="62"/>
                </a:cubicBezTo>
                <a:cubicBezTo>
                  <a:pt x="28" y="61"/>
                  <a:pt x="28" y="61"/>
                  <a:pt x="28" y="61"/>
                </a:cubicBezTo>
                <a:cubicBezTo>
                  <a:pt x="28" y="65"/>
                  <a:pt x="28" y="62"/>
                  <a:pt x="29" y="63"/>
                </a:cubicBezTo>
                <a:lnTo>
                  <a:pt x="29" y="6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48" name="Freeform 20"/>
          <p:cNvSpPr>
            <a:spLocks noEditPoints="1"/>
          </p:cNvSpPr>
          <p:nvPr/>
        </p:nvSpPr>
        <p:spPr bwMode="auto">
          <a:xfrm>
            <a:off x="1973263" y="1722438"/>
            <a:ext cx="846137" cy="1450975"/>
          </a:xfrm>
          <a:custGeom>
            <a:avLst/>
            <a:gdLst>
              <a:gd name="T0" fmla="*/ 67 w 73"/>
              <a:gd name="T1" fmla="*/ 11 h 125"/>
              <a:gd name="T2" fmla="*/ 66 w 73"/>
              <a:gd name="T3" fmla="*/ 11 h 125"/>
              <a:gd name="T4" fmla="*/ 68 w 73"/>
              <a:gd name="T5" fmla="*/ 1 h 125"/>
              <a:gd name="T6" fmla="*/ 73 w 73"/>
              <a:gd name="T7" fmla="*/ 0 h 125"/>
              <a:gd name="T8" fmla="*/ 60 w 73"/>
              <a:gd name="T9" fmla="*/ 22 h 125"/>
              <a:gd name="T10" fmla="*/ 57 w 73"/>
              <a:gd name="T11" fmla="*/ 21 h 125"/>
              <a:gd name="T12" fmla="*/ 61 w 73"/>
              <a:gd name="T13" fmla="*/ 20 h 125"/>
              <a:gd name="T14" fmla="*/ 59 w 73"/>
              <a:gd name="T15" fmla="*/ 23 h 125"/>
              <a:gd name="T16" fmla="*/ 57 w 73"/>
              <a:gd name="T17" fmla="*/ 21 h 125"/>
              <a:gd name="T18" fmla="*/ 53 w 73"/>
              <a:gd name="T19" fmla="*/ 28 h 125"/>
              <a:gd name="T20" fmla="*/ 54 w 73"/>
              <a:gd name="T21" fmla="*/ 29 h 125"/>
              <a:gd name="T22" fmla="*/ 57 w 73"/>
              <a:gd name="T23" fmla="*/ 28 h 125"/>
              <a:gd name="T24" fmla="*/ 60 w 73"/>
              <a:gd name="T25" fmla="*/ 23 h 125"/>
              <a:gd name="T26" fmla="*/ 55 w 73"/>
              <a:gd name="T27" fmla="*/ 31 h 125"/>
              <a:gd name="T28" fmla="*/ 55 w 73"/>
              <a:gd name="T29" fmla="*/ 32 h 125"/>
              <a:gd name="T30" fmla="*/ 52 w 73"/>
              <a:gd name="T31" fmla="*/ 36 h 125"/>
              <a:gd name="T32" fmla="*/ 52 w 73"/>
              <a:gd name="T33" fmla="*/ 36 h 125"/>
              <a:gd name="T34" fmla="*/ 52 w 73"/>
              <a:gd name="T35" fmla="*/ 37 h 125"/>
              <a:gd name="T36" fmla="*/ 51 w 73"/>
              <a:gd name="T37" fmla="*/ 37 h 125"/>
              <a:gd name="T38" fmla="*/ 50 w 73"/>
              <a:gd name="T39" fmla="*/ 36 h 125"/>
              <a:gd name="T40" fmla="*/ 53 w 73"/>
              <a:gd name="T41" fmla="*/ 28 h 125"/>
              <a:gd name="T42" fmla="*/ 53 w 73"/>
              <a:gd name="T43" fmla="*/ 29 h 125"/>
              <a:gd name="T44" fmla="*/ 51 w 73"/>
              <a:gd name="T45" fmla="*/ 38 h 125"/>
              <a:gd name="T46" fmla="*/ 48 w 73"/>
              <a:gd name="T47" fmla="*/ 36 h 125"/>
              <a:gd name="T48" fmla="*/ 47 w 73"/>
              <a:gd name="T49" fmla="*/ 38 h 125"/>
              <a:gd name="T50" fmla="*/ 47 w 73"/>
              <a:gd name="T51" fmla="*/ 39 h 125"/>
              <a:gd name="T52" fmla="*/ 47 w 73"/>
              <a:gd name="T53" fmla="*/ 41 h 125"/>
              <a:gd name="T54" fmla="*/ 46 w 73"/>
              <a:gd name="T55" fmla="*/ 41 h 125"/>
              <a:gd name="T56" fmla="*/ 47 w 73"/>
              <a:gd name="T57" fmla="*/ 41 h 125"/>
              <a:gd name="T58" fmla="*/ 51 w 73"/>
              <a:gd name="T59" fmla="*/ 38 h 125"/>
              <a:gd name="T60" fmla="*/ 32 w 73"/>
              <a:gd name="T61" fmla="*/ 71 h 125"/>
              <a:gd name="T62" fmla="*/ 31 w 73"/>
              <a:gd name="T63" fmla="*/ 71 h 125"/>
              <a:gd name="T64" fmla="*/ 31 w 73"/>
              <a:gd name="T65" fmla="*/ 72 h 125"/>
              <a:gd name="T66" fmla="*/ 5 w 73"/>
              <a:gd name="T67" fmla="*/ 120 h 125"/>
              <a:gd name="T68" fmla="*/ 3 w 73"/>
              <a:gd name="T69" fmla="*/ 118 h 125"/>
              <a:gd name="T70" fmla="*/ 2 w 73"/>
              <a:gd name="T71" fmla="*/ 117 h 125"/>
              <a:gd name="T72" fmla="*/ 37 w 73"/>
              <a:gd name="T73" fmla="*/ 55 h 125"/>
              <a:gd name="T74" fmla="*/ 39 w 73"/>
              <a:gd name="T75" fmla="*/ 55 h 125"/>
              <a:gd name="T76" fmla="*/ 41 w 73"/>
              <a:gd name="T77" fmla="*/ 55 h 125"/>
              <a:gd name="T78" fmla="*/ 3 w 73"/>
              <a:gd name="T79" fmla="*/ 123 h 125"/>
              <a:gd name="T80" fmla="*/ 2 w 73"/>
              <a:gd name="T81" fmla="*/ 121 h 125"/>
              <a:gd name="T82" fmla="*/ 2 w 73"/>
              <a:gd name="T83" fmla="*/ 119 h 125"/>
              <a:gd name="T84" fmla="*/ 0 w 73"/>
              <a:gd name="T85" fmla="*/ 121 h 125"/>
              <a:gd name="T86" fmla="*/ 0 w 73"/>
              <a:gd name="T87" fmla="*/ 124 h 125"/>
              <a:gd name="T88" fmla="*/ 3 w 73"/>
              <a:gd name="T89" fmla="*/ 123 h 125"/>
              <a:gd name="T90" fmla="*/ 59 w 73"/>
              <a:gd name="T91" fmla="*/ 17 h 125"/>
              <a:gd name="T92" fmla="*/ 59 w 73"/>
              <a:gd name="T93" fmla="*/ 18 h 125"/>
              <a:gd name="T94" fmla="*/ 58 w 73"/>
              <a:gd name="T95" fmla="*/ 18 h 125"/>
              <a:gd name="T96" fmla="*/ 61 w 73"/>
              <a:gd name="T97" fmla="*/ 13 h 125"/>
              <a:gd name="T98" fmla="*/ 61 w 73"/>
              <a:gd name="T99" fmla="*/ 1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3" h="125">
                <a:moveTo>
                  <a:pt x="73" y="0"/>
                </a:moveTo>
                <a:cubicBezTo>
                  <a:pt x="67" y="11"/>
                  <a:pt x="67" y="11"/>
                  <a:pt x="67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2" y="11"/>
                  <a:pt x="62" y="11"/>
                  <a:pt x="62" y="11"/>
                </a:cubicBezTo>
                <a:cubicBezTo>
                  <a:pt x="68" y="1"/>
                  <a:pt x="68" y="1"/>
                  <a:pt x="68" y="1"/>
                </a:cubicBezTo>
                <a:cubicBezTo>
                  <a:pt x="70" y="1"/>
                  <a:pt x="70" y="0"/>
                  <a:pt x="72" y="0"/>
                </a:cubicBezTo>
                <a:cubicBezTo>
                  <a:pt x="73" y="0"/>
                  <a:pt x="73" y="0"/>
                  <a:pt x="73" y="0"/>
                </a:cubicBezTo>
                <a:close/>
                <a:moveTo>
                  <a:pt x="61" y="20"/>
                </a:moveTo>
                <a:cubicBezTo>
                  <a:pt x="60" y="22"/>
                  <a:pt x="60" y="22"/>
                  <a:pt x="60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7" y="21"/>
                  <a:pt x="57" y="21"/>
                  <a:pt x="57" y="21"/>
                </a:cubicBezTo>
                <a:cubicBezTo>
                  <a:pt x="58" y="20"/>
                  <a:pt x="58" y="20"/>
                  <a:pt x="58" y="20"/>
                </a:cubicBezTo>
                <a:cubicBezTo>
                  <a:pt x="61" y="20"/>
                  <a:pt x="61" y="20"/>
                  <a:pt x="61" y="20"/>
                </a:cubicBezTo>
                <a:close/>
                <a:moveTo>
                  <a:pt x="60" y="23"/>
                </a:moveTo>
                <a:cubicBezTo>
                  <a:pt x="59" y="23"/>
                  <a:pt x="59" y="23"/>
                  <a:pt x="59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1"/>
                  <a:pt x="57" y="21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4" y="29"/>
                  <a:pt x="54" y="29"/>
                  <a:pt x="54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6" y="28"/>
                  <a:pt x="54" y="28"/>
                  <a:pt x="57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60" y="23"/>
                  <a:pt x="60" y="23"/>
                  <a:pt x="60" y="23"/>
                </a:cubicBezTo>
                <a:close/>
                <a:moveTo>
                  <a:pt x="56" y="30"/>
                </a:moveTo>
                <a:cubicBezTo>
                  <a:pt x="55" y="31"/>
                  <a:pt x="55" y="31"/>
                  <a:pt x="55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3" y="36"/>
                  <a:pt x="53" y="36"/>
                  <a:pt x="53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7"/>
                  <a:pt x="52" y="37"/>
                  <a:pt x="52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0" y="36"/>
                  <a:pt x="50" y="36"/>
                  <a:pt x="50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49" y="35"/>
                  <a:pt x="49" y="35"/>
                  <a:pt x="49" y="35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5" y="30"/>
                  <a:pt x="56" y="30"/>
                </a:cubicBezTo>
                <a:close/>
                <a:moveTo>
                  <a:pt x="51" y="38"/>
                </a:moveTo>
                <a:cubicBezTo>
                  <a:pt x="51" y="38"/>
                  <a:pt x="50" y="38"/>
                  <a:pt x="50" y="38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7"/>
                  <a:pt x="48" y="37"/>
                  <a:pt x="48" y="37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1"/>
                  <a:pt x="47" y="41"/>
                  <a:pt x="47" y="41"/>
                </a:cubicBezTo>
                <a:cubicBezTo>
                  <a:pt x="48" y="42"/>
                  <a:pt x="48" y="42"/>
                  <a:pt x="49" y="42"/>
                </a:cubicBezTo>
                <a:cubicBezTo>
                  <a:pt x="51" y="38"/>
                  <a:pt x="51" y="38"/>
                  <a:pt x="51" y="38"/>
                </a:cubicBezTo>
                <a:close/>
                <a:moveTo>
                  <a:pt x="41" y="56"/>
                </a:move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2" y="73"/>
                  <a:pt x="32" y="73"/>
                  <a:pt x="32" y="73"/>
                </a:cubicBezTo>
                <a:cubicBezTo>
                  <a:pt x="5" y="120"/>
                  <a:pt x="5" y="120"/>
                  <a:pt x="5" y="120"/>
                </a:cubicBezTo>
                <a:cubicBezTo>
                  <a:pt x="4" y="119"/>
                  <a:pt x="4" y="119"/>
                  <a:pt x="4" y="119"/>
                </a:cubicBezTo>
                <a:cubicBezTo>
                  <a:pt x="3" y="118"/>
                  <a:pt x="3" y="118"/>
                  <a:pt x="3" y="118"/>
                </a:cubicBezTo>
                <a:cubicBezTo>
                  <a:pt x="3" y="118"/>
                  <a:pt x="3" y="118"/>
                  <a:pt x="3" y="118"/>
                </a:cubicBezTo>
                <a:cubicBezTo>
                  <a:pt x="2" y="117"/>
                  <a:pt x="2" y="117"/>
                  <a:pt x="2" y="117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7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40" y="55"/>
                  <a:pt x="40" y="55"/>
                  <a:pt x="40" y="55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56"/>
                  <a:pt x="41" y="56"/>
                  <a:pt x="41" y="56"/>
                </a:cubicBezTo>
                <a:close/>
                <a:moveTo>
                  <a:pt x="3" y="123"/>
                </a:moveTo>
                <a:cubicBezTo>
                  <a:pt x="3" y="123"/>
                  <a:pt x="3" y="123"/>
                  <a:pt x="3" y="123"/>
                </a:cubicBezTo>
                <a:cubicBezTo>
                  <a:pt x="2" y="121"/>
                  <a:pt x="2" y="121"/>
                  <a:pt x="2" y="121"/>
                </a:cubicBezTo>
                <a:cubicBezTo>
                  <a:pt x="2" y="120"/>
                  <a:pt x="2" y="120"/>
                  <a:pt x="2" y="120"/>
                </a:cubicBezTo>
                <a:cubicBezTo>
                  <a:pt x="2" y="119"/>
                  <a:pt x="2" y="119"/>
                  <a:pt x="2" y="119"/>
                </a:cubicBezTo>
                <a:cubicBezTo>
                  <a:pt x="1" y="119"/>
                  <a:pt x="1" y="119"/>
                  <a:pt x="1" y="119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0" y="124"/>
                  <a:pt x="0" y="124"/>
                </a:cubicBezTo>
                <a:cubicBezTo>
                  <a:pt x="2" y="125"/>
                  <a:pt x="2" y="125"/>
                  <a:pt x="2" y="125"/>
                </a:cubicBezTo>
                <a:cubicBezTo>
                  <a:pt x="3" y="123"/>
                  <a:pt x="3" y="123"/>
                  <a:pt x="3" y="123"/>
                </a:cubicBezTo>
                <a:close/>
                <a:moveTo>
                  <a:pt x="58" y="18"/>
                </a:moveTo>
                <a:cubicBezTo>
                  <a:pt x="59" y="17"/>
                  <a:pt x="59" y="17"/>
                  <a:pt x="59" y="17"/>
                </a:cubicBezTo>
                <a:cubicBezTo>
                  <a:pt x="59" y="17"/>
                  <a:pt x="59" y="17"/>
                  <a:pt x="59" y="17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18"/>
                  <a:pt x="58" y="18"/>
                  <a:pt x="58" y="18"/>
                </a:cubicBezTo>
                <a:cubicBezTo>
                  <a:pt x="58" y="18"/>
                  <a:pt x="58" y="18"/>
                  <a:pt x="58" y="18"/>
                </a:cubicBezTo>
                <a:close/>
                <a:moveTo>
                  <a:pt x="61" y="13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3"/>
                  <a:pt x="63" y="13"/>
                  <a:pt x="61" y="1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49" name="Freeform 21"/>
          <p:cNvSpPr>
            <a:spLocks noEditPoints="1"/>
          </p:cNvSpPr>
          <p:nvPr/>
        </p:nvSpPr>
        <p:spPr bwMode="auto">
          <a:xfrm>
            <a:off x="2089150" y="1735138"/>
            <a:ext cx="869950" cy="1473200"/>
          </a:xfrm>
          <a:custGeom>
            <a:avLst/>
            <a:gdLst>
              <a:gd name="T0" fmla="*/ 72 w 75"/>
              <a:gd name="T1" fmla="*/ 4 h 127"/>
              <a:gd name="T2" fmla="*/ 69 w 75"/>
              <a:gd name="T3" fmla="*/ 5 h 127"/>
              <a:gd name="T4" fmla="*/ 67 w 75"/>
              <a:gd name="T5" fmla="*/ 5 h 127"/>
              <a:gd name="T6" fmla="*/ 71 w 75"/>
              <a:gd name="T7" fmla="*/ 0 h 127"/>
              <a:gd name="T8" fmla="*/ 69 w 75"/>
              <a:gd name="T9" fmla="*/ 9 h 127"/>
              <a:gd name="T10" fmla="*/ 67 w 75"/>
              <a:gd name="T11" fmla="*/ 13 h 127"/>
              <a:gd name="T12" fmla="*/ 66 w 75"/>
              <a:gd name="T13" fmla="*/ 10 h 127"/>
              <a:gd name="T14" fmla="*/ 65 w 75"/>
              <a:gd name="T15" fmla="*/ 10 h 127"/>
              <a:gd name="T16" fmla="*/ 69 w 75"/>
              <a:gd name="T17" fmla="*/ 9 h 127"/>
              <a:gd name="T18" fmla="*/ 58 w 75"/>
              <a:gd name="T19" fmla="*/ 29 h 127"/>
              <a:gd name="T20" fmla="*/ 55 w 75"/>
              <a:gd name="T21" fmla="*/ 29 h 127"/>
              <a:gd name="T22" fmla="*/ 54 w 75"/>
              <a:gd name="T23" fmla="*/ 28 h 127"/>
              <a:gd name="T24" fmla="*/ 58 w 75"/>
              <a:gd name="T25" fmla="*/ 22 h 127"/>
              <a:gd name="T26" fmla="*/ 59 w 75"/>
              <a:gd name="T27" fmla="*/ 23 h 127"/>
              <a:gd name="T28" fmla="*/ 61 w 75"/>
              <a:gd name="T29" fmla="*/ 24 h 127"/>
              <a:gd name="T30" fmla="*/ 57 w 75"/>
              <a:gd name="T31" fmla="*/ 31 h 127"/>
              <a:gd name="T32" fmla="*/ 54 w 75"/>
              <a:gd name="T33" fmla="*/ 33 h 127"/>
              <a:gd name="T34" fmla="*/ 55 w 75"/>
              <a:gd name="T35" fmla="*/ 31 h 127"/>
              <a:gd name="T36" fmla="*/ 57 w 75"/>
              <a:gd name="T37" fmla="*/ 31 h 127"/>
              <a:gd name="T38" fmla="*/ 53 w 75"/>
              <a:gd name="T39" fmla="*/ 39 h 127"/>
              <a:gd name="T40" fmla="*/ 52 w 75"/>
              <a:gd name="T41" fmla="*/ 38 h 127"/>
              <a:gd name="T42" fmla="*/ 53 w 75"/>
              <a:gd name="T43" fmla="*/ 37 h 127"/>
              <a:gd name="T44" fmla="*/ 50 w 75"/>
              <a:gd name="T45" fmla="*/ 44 h 127"/>
              <a:gd name="T46" fmla="*/ 48 w 75"/>
              <a:gd name="T47" fmla="*/ 45 h 127"/>
              <a:gd name="T48" fmla="*/ 50 w 75"/>
              <a:gd name="T49" fmla="*/ 43 h 127"/>
              <a:gd name="T50" fmla="*/ 42 w 75"/>
              <a:gd name="T51" fmla="*/ 58 h 127"/>
              <a:gd name="T52" fmla="*/ 31 w 75"/>
              <a:gd name="T53" fmla="*/ 73 h 127"/>
              <a:gd name="T54" fmla="*/ 30 w 75"/>
              <a:gd name="T55" fmla="*/ 74 h 127"/>
              <a:gd name="T56" fmla="*/ 29 w 75"/>
              <a:gd name="T57" fmla="*/ 75 h 127"/>
              <a:gd name="T58" fmla="*/ 29 w 75"/>
              <a:gd name="T59" fmla="*/ 76 h 127"/>
              <a:gd name="T60" fmla="*/ 30 w 75"/>
              <a:gd name="T61" fmla="*/ 76 h 127"/>
              <a:gd name="T62" fmla="*/ 32 w 75"/>
              <a:gd name="T63" fmla="*/ 76 h 127"/>
              <a:gd name="T64" fmla="*/ 1 w 75"/>
              <a:gd name="T65" fmla="*/ 126 h 127"/>
              <a:gd name="T66" fmla="*/ 0 w 75"/>
              <a:gd name="T67" fmla="*/ 124 h 127"/>
              <a:gd name="T68" fmla="*/ 38 w 75"/>
              <a:gd name="T69" fmla="*/ 57 h 127"/>
              <a:gd name="T70" fmla="*/ 39 w 75"/>
              <a:gd name="T71" fmla="*/ 58 h 127"/>
              <a:gd name="T72" fmla="*/ 47 w 75"/>
              <a:gd name="T73" fmla="*/ 41 h 127"/>
              <a:gd name="T74" fmla="*/ 47 w 75"/>
              <a:gd name="T75" fmla="*/ 41 h 127"/>
              <a:gd name="T76" fmla="*/ 33 w 75"/>
              <a:gd name="T77" fmla="*/ 69 h 127"/>
              <a:gd name="T78" fmla="*/ 34 w 75"/>
              <a:gd name="T79" fmla="*/ 70 h 127"/>
              <a:gd name="T80" fmla="*/ 33 w 75"/>
              <a:gd name="T81" fmla="*/ 6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" h="127">
                <a:moveTo>
                  <a:pt x="75" y="0"/>
                </a:moveTo>
                <a:cubicBezTo>
                  <a:pt x="72" y="4"/>
                  <a:pt x="72" y="4"/>
                  <a:pt x="72" y="4"/>
                </a:cubicBezTo>
                <a:cubicBezTo>
                  <a:pt x="71" y="4"/>
                  <a:pt x="72" y="4"/>
                  <a:pt x="71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7" y="5"/>
                  <a:pt x="67" y="5"/>
                  <a:pt x="67" y="5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4" y="0"/>
                  <a:pt x="75" y="0"/>
                </a:cubicBezTo>
                <a:close/>
                <a:moveTo>
                  <a:pt x="69" y="9"/>
                </a:moveTo>
                <a:cubicBezTo>
                  <a:pt x="67" y="13"/>
                  <a:pt x="67" y="13"/>
                  <a:pt x="67" y="13"/>
                </a:cubicBezTo>
                <a:cubicBezTo>
                  <a:pt x="67" y="13"/>
                  <a:pt x="67" y="13"/>
                  <a:pt x="67" y="13"/>
                </a:cubicBezTo>
                <a:cubicBezTo>
                  <a:pt x="66" y="12"/>
                  <a:pt x="66" y="12"/>
                  <a:pt x="66" y="12"/>
                </a:cubicBezTo>
                <a:cubicBezTo>
                  <a:pt x="66" y="10"/>
                  <a:pt x="66" y="10"/>
                  <a:pt x="66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9"/>
                  <a:pt x="65" y="9"/>
                  <a:pt x="65" y="9"/>
                </a:cubicBezTo>
                <a:cubicBezTo>
                  <a:pt x="67" y="9"/>
                  <a:pt x="68" y="9"/>
                  <a:pt x="69" y="9"/>
                </a:cubicBezTo>
                <a:close/>
                <a:moveTo>
                  <a:pt x="61" y="24"/>
                </a:moveTo>
                <a:cubicBezTo>
                  <a:pt x="58" y="29"/>
                  <a:pt x="58" y="29"/>
                  <a:pt x="58" y="29"/>
                </a:cubicBezTo>
                <a:cubicBezTo>
                  <a:pt x="58" y="29"/>
                  <a:pt x="57" y="29"/>
                  <a:pt x="56" y="29"/>
                </a:cubicBezTo>
                <a:cubicBezTo>
                  <a:pt x="55" y="30"/>
                  <a:pt x="56" y="30"/>
                  <a:pt x="55" y="29"/>
                </a:cubicBezTo>
                <a:cubicBezTo>
                  <a:pt x="56" y="28"/>
                  <a:pt x="55" y="29"/>
                  <a:pt x="55" y="28"/>
                </a:cubicBezTo>
                <a:cubicBezTo>
                  <a:pt x="54" y="28"/>
                  <a:pt x="54" y="28"/>
                  <a:pt x="54" y="28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60" y="24"/>
                  <a:pt x="60" y="24"/>
                  <a:pt x="60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57" y="31"/>
                </a:moveTo>
                <a:cubicBezTo>
                  <a:pt x="56" y="33"/>
                  <a:pt x="56" y="33"/>
                  <a:pt x="56" y="33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2"/>
                  <a:pt x="53" y="32"/>
                  <a:pt x="53" y="32"/>
                </a:cubicBezTo>
                <a:cubicBezTo>
                  <a:pt x="54" y="31"/>
                  <a:pt x="53" y="31"/>
                  <a:pt x="55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7" y="31"/>
                  <a:pt x="57" y="31"/>
                  <a:pt x="57" y="31"/>
                </a:cubicBezTo>
                <a:close/>
                <a:moveTo>
                  <a:pt x="54" y="37"/>
                </a:moveTo>
                <a:cubicBezTo>
                  <a:pt x="53" y="39"/>
                  <a:pt x="53" y="39"/>
                  <a:pt x="53" y="39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4" y="37"/>
                  <a:pt x="54" y="37"/>
                  <a:pt x="54" y="37"/>
                </a:cubicBezTo>
                <a:close/>
                <a:moveTo>
                  <a:pt x="50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8" y="45"/>
                </a:cubicBezTo>
                <a:cubicBezTo>
                  <a:pt x="48" y="43"/>
                  <a:pt x="48" y="43"/>
                  <a:pt x="48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43"/>
                  <a:pt x="50" y="44"/>
                  <a:pt x="50" y="44"/>
                </a:cubicBezTo>
                <a:close/>
                <a:moveTo>
                  <a:pt x="42" y="58"/>
                </a:moveTo>
                <a:cubicBezTo>
                  <a:pt x="33" y="73"/>
                  <a:pt x="33" y="73"/>
                  <a:pt x="33" y="73"/>
                </a:cubicBezTo>
                <a:cubicBezTo>
                  <a:pt x="32" y="73"/>
                  <a:pt x="32" y="73"/>
                  <a:pt x="31" y="73"/>
                </a:cubicBezTo>
                <a:cubicBezTo>
                  <a:pt x="31" y="74"/>
                  <a:pt x="31" y="74"/>
                  <a:pt x="3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0" y="75"/>
                  <a:pt x="30" y="75"/>
                  <a:pt x="30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29" y="76"/>
                  <a:pt x="29" y="76"/>
                  <a:pt x="29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31" y="76"/>
                  <a:pt x="31" y="76"/>
                  <a:pt x="31" y="76"/>
                </a:cubicBezTo>
                <a:cubicBezTo>
                  <a:pt x="31" y="76"/>
                  <a:pt x="31" y="76"/>
                  <a:pt x="32" y="76"/>
                </a:cubicBezTo>
                <a:cubicBezTo>
                  <a:pt x="2" y="127"/>
                  <a:pt x="2" y="127"/>
                  <a:pt x="2" y="127"/>
                </a:cubicBezTo>
                <a:cubicBezTo>
                  <a:pt x="2" y="127"/>
                  <a:pt x="2" y="127"/>
                  <a:pt x="1" y="126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24"/>
                  <a:pt x="0" y="124"/>
                  <a:pt x="0" y="124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8"/>
                  <a:pt x="39" y="58"/>
                  <a:pt x="39" y="58"/>
                </a:cubicBezTo>
                <a:cubicBezTo>
                  <a:pt x="42" y="58"/>
                  <a:pt x="42" y="58"/>
                  <a:pt x="42" y="58"/>
                </a:cubicBezTo>
                <a:close/>
                <a:moveTo>
                  <a:pt x="47" y="41"/>
                </a:moveTo>
                <a:cubicBezTo>
                  <a:pt x="47" y="40"/>
                  <a:pt x="47" y="40"/>
                  <a:pt x="47" y="40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lose/>
                <a:moveTo>
                  <a:pt x="33" y="69"/>
                </a:moveTo>
                <a:cubicBezTo>
                  <a:pt x="32" y="70"/>
                  <a:pt x="32" y="69"/>
                  <a:pt x="33" y="70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69"/>
                  <a:pt x="34" y="69"/>
                  <a:pt x="34" y="69"/>
                </a:cubicBezTo>
                <a:lnTo>
                  <a:pt x="33" y="6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51" name="Freeform 22"/>
          <p:cNvSpPr>
            <a:spLocks noEditPoints="1"/>
          </p:cNvSpPr>
          <p:nvPr/>
        </p:nvSpPr>
        <p:spPr bwMode="auto">
          <a:xfrm>
            <a:off x="2159000" y="1746250"/>
            <a:ext cx="915988" cy="1577975"/>
          </a:xfrm>
          <a:custGeom>
            <a:avLst/>
            <a:gdLst>
              <a:gd name="T0" fmla="*/ 73 w 79"/>
              <a:gd name="T1" fmla="*/ 13 h 136"/>
              <a:gd name="T2" fmla="*/ 72 w 79"/>
              <a:gd name="T3" fmla="*/ 13 h 136"/>
              <a:gd name="T4" fmla="*/ 69 w 79"/>
              <a:gd name="T5" fmla="*/ 13 h 136"/>
              <a:gd name="T6" fmla="*/ 75 w 79"/>
              <a:gd name="T7" fmla="*/ 2 h 136"/>
              <a:gd name="T8" fmla="*/ 76 w 79"/>
              <a:gd name="T9" fmla="*/ 1 h 136"/>
              <a:gd name="T10" fmla="*/ 76 w 79"/>
              <a:gd name="T11" fmla="*/ 1 h 136"/>
              <a:gd name="T12" fmla="*/ 79 w 79"/>
              <a:gd name="T13" fmla="*/ 2 h 136"/>
              <a:gd name="T14" fmla="*/ 59 w 79"/>
              <a:gd name="T15" fmla="*/ 37 h 136"/>
              <a:gd name="T16" fmla="*/ 58 w 79"/>
              <a:gd name="T17" fmla="*/ 37 h 136"/>
              <a:gd name="T18" fmla="*/ 59 w 79"/>
              <a:gd name="T19" fmla="*/ 37 h 136"/>
              <a:gd name="T20" fmla="*/ 58 w 79"/>
              <a:gd name="T21" fmla="*/ 40 h 136"/>
              <a:gd name="T22" fmla="*/ 57 w 79"/>
              <a:gd name="T23" fmla="*/ 39 h 136"/>
              <a:gd name="T24" fmla="*/ 55 w 79"/>
              <a:gd name="T25" fmla="*/ 39 h 136"/>
              <a:gd name="T26" fmla="*/ 62 w 79"/>
              <a:gd name="T27" fmla="*/ 24 h 136"/>
              <a:gd name="T28" fmla="*/ 65 w 79"/>
              <a:gd name="T29" fmla="*/ 25 h 136"/>
              <a:gd name="T30" fmla="*/ 56 w 79"/>
              <a:gd name="T31" fmla="*/ 43 h 136"/>
              <a:gd name="T32" fmla="*/ 44 w 79"/>
              <a:gd name="T33" fmla="*/ 62 h 136"/>
              <a:gd name="T34" fmla="*/ 44 w 79"/>
              <a:gd name="T35" fmla="*/ 58 h 136"/>
              <a:gd name="T36" fmla="*/ 45 w 79"/>
              <a:gd name="T37" fmla="*/ 58 h 136"/>
              <a:gd name="T38" fmla="*/ 46 w 79"/>
              <a:gd name="T39" fmla="*/ 57 h 136"/>
              <a:gd name="T40" fmla="*/ 47 w 79"/>
              <a:gd name="T41" fmla="*/ 56 h 136"/>
              <a:gd name="T42" fmla="*/ 48 w 79"/>
              <a:gd name="T43" fmla="*/ 53 h 136"/>
              <a:gd name="T44" fmla="*/ 47 w 79"/>
              <a:gd name="T45" fmla="*/ 52 h 136"/>
              <a:gd name="T46" fmla="*/ 47 w 79"/>
              <a:gd name="T47" fmla="*/ 51 h 136"/>
              <a:gd name="T48" fmla="*/ 52 w 79"/>
              <a:gd name="T49" fmla="*/ 42 h 136"/>
              <a:gd name="T50" fmla="*/ 56 w 79"/>
              <a:gd name="T51" fmla="*/ 43 h 136"/>
              <a:gd name="T52" fmla="*/ 43 w 79"/>
              <a:gd name="T53" fmla="*/ 65 h 136"/>
              <a:gd name="T54" fmla="*/ 36 w 79"/>
              <a:gd name="T55" fmla="*/ 77 h 136"/>
              <a:gd name="T56" fmla="*/ 35 w 79"/>
              <a:gd name="T57" fmla="*/ 78 h 136"/>
              <a:gd name="T58" fmla="*/ 17 w 79"/>
              <a:gd name="T59" fmla="*/ 111 h 136"/>
              <a:gd name="T60" fmla="*/ 17 w 79"/>
              <a:gd name="T61" fmla="*/ 112 h 136"/>
              <a:gd name="T62" fmla="*/ 15 w 79"/>
              <a:gd name="T63" fmla="*/ 112 h 136"/>
              <a:gd name="T64" fmla="*/ 15 w 79"/>
              <a:gd name="T65" fmla="*/ 113 h 136"/>
              <a:gd name="T66" fmla="*/ 14 w 79"/>
              <a:gd name="T67" fmla="*/ 113 h 136"/>
              <a:gd name="T68" fmla="*/ 12 w 79"/>
              <a:gd name="T69" fmla="*/ 115 h 136"/>
              <a:gd name="T70" fmla="*/ 11 w 79"/>
              <a:gd name="T71" fmla="*/ 116 h 136"/>
              <a:gd name="T72" fmla="*/ 12 w 79"/>
              <a:gd name="T73" fmla="*/ 119 h 136"/>
              <a:gd name="T74" fmla="*/ 3 w 79"/>
              <a:gd name="T75" fmla="*/ 136 h 136"/>
              <a:gd name="T76" fmla="*/ 1 w 79"/>
              <a:gd name="T77" fmla="*/ 135 h 136"/>
              <a:gd name="T78" fmla="*/ 0 w 79"/>
              <a:gd name="T79" fmla="*/ 134 h 136"/>
              <a:gd name="T80" fmla="*/ 29 w 79"/>
              <a:gd name="T81" fmla="*/ 85 h 136"/>
              <a:gd name="T82" fmla="*/ 31 w 79"/>
              <a:gd name="T83" fmla="*/ 84 h 136"/>
              <a:gd name="T84" fmla="*/ 31 w 79"/>
              <a:gd name="T85" fmla="*/ 82 h 136"/>
              <a:gd name="T86" fmla="*/ 31 w 79"/>
              <a:gd name="T87" fmla="*/ 81 h 136"/>
              <a:gd name="T88" fmla="*/ 31 w 79"/>
              <a:gd name="T89" fmla="*/ 79 h 136"/>
              <a:gd name="T90" fmla="*/ 34 w 79"/>
              <a:gd name="T91" fmla="*/ 77 h 136"/>
              <a:gd name="T92" fmla="*/ 32 w 79"/>
              <a:gd name="T93" fmla="*/ 77 h 136"/>
              <a:gd name="T94" fmla="*/ 34 w 79"/>
              <a:gd name="T95" fmla="*/ 75 h 136"/>
              <a:gd name="T96" fmla="*/ 34 w 79"/>
              <a:gd name="T97" fmla="*/ 74 h 136"/>
              <a:gd name="T98" fmla="*/ 41 w 79"/>
              <a:gd name="T99" fmla="*/ 64 h 136"/>
              <a:gd name="T100" fmla="*/ 42 w 79"/>
              <a:gd name="T101" fmla="*/ 6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9" h="136">
                <a:moveTo>
                  <a:pt x="79" y="2"/>
                </a:moveTo>
                <a:cubicBezTo>
                  <a:pt x="73" y="13"/>
                  <a:pt x="73" y="13"/>
                  <a:pt x="73" y="13"/>
                </a:cubicBezTo>
                <a:cubicBezTo>
                  <a:pt x="72" y="13"/>
                  <a:pt x="73" y="13"/>
                  <a:pt x="72" y="13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1"/>
                  <a:pt x="71" y="13"/>
                  <a:pt x="70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75" y="2"/>
                  <a:pt x="75" y="2"/>
                  <a:pt x="75" y="2"/>
                </a:cubicBezTo>
                <a:cubicBezTo>
                  <a:pt x="75" y="2"/>
                  <a:pt x="75" y="2"/>
                  <a:pt x="76" y="2"/>
                </a:cubicBezTo>
                <a:cubicBezTo>
                  <a:pt x="76" y="0"/>
                  <a:pt x="76" y="1"/>
                  <a:pt x="76" y="1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1"/>
                  <a:pt x="76" y="1"/>
                  <a:pt x="76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7" y="2"/>
                  <a:pt x="79" y="2"/>
                </a:cubicBezTo>
                <a:close/>
                <a:moveTo>
                  <a:pt x="66" y="26"/>
                </a:moveTo>
                <a:cubicBezTo>
                  <a:pt x="59" y="37"/>
                  <a:pt x="59" y="37"/>
                  <a:pt x="59" y="37"/>
                </a:cubicBezTo>
                <a:cubicBezTo>
                  <a:pt x="59" y="36"/>
                  <a:pt x="59" y="36"/>
                  <a:pt x="59" y="36"/>
                </a:cubicBezTo>
                <a:cubicBezTo>
                  <a:pt x="58" y="37"/>
                  <a:pt x="58" y="37"/>
                  <a:pt x="58" y="37"/>
                </a:cubicBezTo>
                <a:cubicBezTo>
                  <a:pt x="58" y="37"/>
                  <a:pt x="58" y="37"/>
                  <a:pt x="5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8" y="40"/>
                  <a:pt x="58" y="40"/>
                  <a:pt x="58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39"/>
                  <a:pt x="57" y="39"/>
                  <a:pt x="57" y="39"/>
                </a:cubicBezTo>
                <a:cubicBezTo>
                  <a:pt x="56" y="39"/>
                  <a:pt x="56" y="39"/>
                  <a:pt x="56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8"/>
                  <a:pt x="55" y="38"/>
                  <a:pt x="55" y="38"/>
                </a:cubicBezTo>
                <a:cubicBezTo>
                  <a:pt x="62" y="24"/>
                  <a:pt x="62" y="24"/>
                  <a:pt x="62" y="24"/>
                </a:cubicBezTo>
                <a:cubicBezTo>
                  <a:pt x="63" y="25"/>
                  <a:pt x="63" y="25"/>
                  <a:pt x="63" y="25"/>
                </a:cubicBezTo>
                <a:cubicBezTo>
                  <a:pt x="64" y="26"/>
                  <a:pt x="62" y="25"/>
                  <a:pt x="65" y="25"/>
                </a:cubicBezTo>
                <a:cubicBezTo>
                  <a:pt x="66" y="26"/>
                  <a:pt x="66" y="26"/>
                  <a:pt x="66" y="26"/>
                </a:cubicBezTo>
                <a:close/>
                <a:moveTo>
                  <a:pt x="56" y="43"/>
                </a:moveTo>
                <a:cubicBezTo>
                  <a:pt x="45" y="62"/>
                  <a:pt x="45" y="62"/>
                  <a:pt x="45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9"/>
                  <a:pt x="44" y="59"/>
                  <a:pt x="4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56"/>
                  <a:pt x="47" y="56"/>
                  <a:pt x="47" y="56"/>
                </a:cubicBezTo>
                <a:cubicBezTo>
                  <a:pt x="49" y="55"/>
                  <a:pt x="49" y="55"/>
                  <a:pt x="49" y="55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7" y="52"/>
                  <a:pt x="47" y="52"/>
                  <a:pt x="47" y="52"/>
                </a:cubicBezTo>
                <a:cubicBezTo>
                  <a:pt x="47" y="52"/>
                  <a:pt x="47" y="52"/>
                  <a:pt x="47" y="52"/>
                </a:cubicBezTo>
                <a:cubicBezTo>
                  <a:pt x="47" y="51"/>
                  <a:pt x="47" y="51"/>
                  <a:pt x="47" y="51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4" y="41"/>
                  <a:pt x="52" y="42"/>
                  <a:pt x="55" y="42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43"/>
                  <a:pt x="56" y="43"/>
                  <a:pt x="56" y="43"/>
                </a:cubicBezTo>
                <a:close/>
                <a:moveTo>
                  <a:pt x="43" y="65"/>
                </a:moveTo>
                <a:cubicBezTo>
                  <a:pt x="37" y="77"/>
                  <a:pt x="37" y="77"/>
                  <a:pt x="37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5" y="76"/>
                  <a:pt x="35" y="76"/>
                  <a:pt x="35" y="76"/>
                </a:cubicBezTo>
                <a:cubicBezTo>
                  <a:pt x="35" y="79"/>
                  <a:pt x="35" y="77"/>
                  <a:pt x="35" y="78"/>
                </a:cubicBezTo>
                <a:cubicBezTo>
                  <a:pt x="36" y="78"/>
                  <a:pt x="36" y="78"/>
                  <a:pt x="36" y="78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5" y="112"/>
                  <a:pt x="15" y="112"/>
                  <a:pt x="15" y="112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13" y="114"/>
                  <a:pt x="13" y="114"/>
                  <a:pt x="13" y="114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12" y="116"/>
                  <a:pt x="12" y="116"/>
                  <a:pt x="12" y="116"/>
                </a:cubicBezTo>
                <a:cubicBezTo>
                  <a:pt x="11" y="116"/>
                  <a:pt x="11" y="116"/>
                  <a:pt x="11" y="116"/>
                </a:cubicBezTo>
                <a:cubicBezTo>
                  <a:pt x="11" y="118"/>
                  <a:pt x="11" y="118"/>
                  <a:pt x="11" y="118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11" y="122"/>
                  <a:pt x="11" y="120"/>
                  <a:pt x="11" y="122"/>
                </a:cubicBezTo>
                <a:cubicBezTo>
                  <a:pt x="3" y="136"/>
                  <a:pt x="3" y="136"/>
                  <a:pt x="3" y="136"/>
                </a:cubicBezTo>
                <a:cubicBezTo>
                  <a:pt x="3" y="136"/>
                  <a:pt x="3" y="136"/>
                  <a:pt x="3" y="136"/>
                </a:cubicBezTo>
                <a:cubicBezTo>
                  <a:pt x="1" y="136"/>
                  <a:pt x="2" y="136"/>
                  <a:pt x="1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28" y="84"/>
                  <a:pt x="28" y="84"/>
                  <a:pt x="28" y="84"/>
                </a:cubicBezTo>
                <a:cubicBezTo>
                  <a:pt x="28" y="86"/>
                  <a:pt x="28" y="84"/>
                  <a:pt x="29" y="85"/>
                </a:cubicBezTo>
                <a:cubicBezTo>
                  <a:pt x="29" y="85"/>
                  <a:pt x="30" y="87"/>
                  <a:pt x="30" y="85"/>
                </a:cubicBezTo>
                <a:cubicBezTo>
                  <a:pt x="31" y="84"/>
                  <a:pt x="31" y="84"/>
                  <a:pt x="31" y="84"/>
                </a:cubicBezTo>
                <a:cubicBezTo>
                  <a:pt x="31" y="84"/>
                  <a:pt x="31" y="84"/>
                  <a:pt x="31" y="84"/>
                </a:cubicBezTo>
                <a:cubicBezTo>
                  <a:pt x="33" y="84"/>
                  <a:pt x="31" y="83"/>
                  <a:pt x="31" y="82"/>
                </a:cubicBezTo>
                <a:cubicBezTo>
                  <a:pt x="31" y="82"/>
                  <a:pt x="31" y="82"/>
                  <a:pt x="31" y="82"/>
                </a:cubicBezTo>
                <a:cubicBezTo>
                  <a:pt x="31" y="81"/>
                  <a:pt x="31" y="81"/>
                  <a:pt x="31" y="81"/>
                </a:cubicBezTo>
                <a:cubicBezTo>
                  <a:pt x="31" y="80"/>
                  <a:pt x="31" y="80"/>
                  <a:pt x="31" y="80"/>
                </a:cubicBezTo>
                <a:cubicBezTo>
                  <a:pt x="31" y="79"/>
                  <a:pt x="31" y="79"/>
                  <a:pt x="31" y="79"/>
                </a:cubicBezTo>
                <a:cubicBezTo>
                  <a:pt x="33" y="78"/>
                  <a:pt x="33" y="78"/>
                  <a:pt x="33" y="78"/>
                </a:cubicBezTo>
                <a:cubicBezTo>
                  <a:pt x="34" y="77"/>
                  <a:pt x="33" y="78"/>
                  <a:pt x="34" y="77"/>
                </a:cubicBezTo>
                <a:cubicBezTo>
                  <a:pt x="33" y="77"/>
                  <a:pt x="33" y="77"/>
                  <a:pt x="33" y="77"/>
                </a:cubicBezTo>
                <a:cubicBezTo>
                  <a:pt x="32" y="77"/>
                  <a:pt x="32" y="77"/>
                  <a:pt x="32" y="77"/>
                </a:cubicBezTo>
                <a:cubicBezTo>
                  <a:pt x="33" y="75"/>
                  <a:pt x="33" y="75"/>
                  <a:pt x="33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4" y="74"/>
                  <a:pt x="34" y="74"/>
                  <a:pt x="34" y="74"/>
                </a:cubicBezTo>
                <a:cubicBezTo>
                  <a:pt x="40" y="63"/>
                  <a:pt x="40" y="63"/>
                  <a:pt x="40" y="63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2" y="66"/>
                  <a:pt x="42" y="66"/>
                  <a:pt x="42" y="66"/>
                </a:cubicBezTo>
                <a:lnTo>
                  <a:pt x="43" y="6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52" name="Freeform 23"/>
          <p:cNvSpPr>
            <a:spLocks noEditPoints="1"/>
          </p:cNvSpPr>
          <p:nvPr/>
        </p:nvSpPr>
        <p:spPr bwMode="auto">
          <a:xfrm>
            <a:off x="2263775" y="1757363"/>
            <a:ext cx="962025" cy="1624012"/>
          </a:xfrm>
          <a:custGeom>
            <a:avLst/>
            <a:gdLst>
              <a:gd name="T0" fmla="*/ 75 w 83"/>
              <a:gd name="T1" fmla="*/ 14 h 140"/>
              <a:gd name="T2" fmla="*/ 74 w 83"/>
              <a:gd name="T3" fmla="*/ 14 h 140"/>
              <a:gd name="T4" fmla="*/ 72 w 83"/>
              <a:gd name="T5" fmla="*/ 13 h 140"/>
              <a:gd name="T6" fmla="*/ 79 w 83"/>
              <a:gd name="T7" fmla="*/ 0 h 140"/>
              <a:gd name="T8" fmla="*/ 82 w 83"/>
              <a:gd name="T9" fmla="*/ 0 h 140"/>
              <a:gd name="T10" fmla="*/ 83 w 83"/>
              <a:gd name="T11" fmla="*/ 0 h 140"/>
              <a:gd name="T12" fmla="*/ 63 w 83"/>
              <a:gd name="T13" fmla="*/ 36 h 140"/>
              <a:gd name="T14" fmla="*/ 61 w 83"/>
              <a:gd name="T15" fmla="*/ 35 h 140"/>
              <a:gd name="T16" fmla="*/ 60 w 83"/>
              <a:gd name="T17" fmla="*/ 34 h 140"/>
              <a:gd name="T18" fmla="*/ 63 w 83"/>
              <a:gd name="T19" fmla="*/ 30 h 140"/>
              <a:gd name="T20" fmla="*/ 61 w 83"/>
              <a:gd name="T21" fmla="*/ 38 h 140"/>
              <a:gd name="T22" fmla="*/ 60 w 83"/>
              <a:gd name="T23" fmla="*/ 40 h 140"/>
              <a:gd name="T24" fmla="*/ 59 w 83"/>
              <a:gd name="T25" fmla="*/ 41 h 140"/>
              <a:gd name="T26" fmla="*/ 55 w 83"/>
              <a:gd name="T27" fmla="*/ 42 h 140"/>
              <a:gd name="T28" fmla="*/ 59 w 83"/>
              <a:gd name="T29" fmla="*/ 36 h 140"/>
              <a:gd name="T30" fmla="*/ 60 w 83"/>
              <a:gd name="T31" fmla="*/ 36 h 140"/>
              <a:gd name="T32" fmla="*/ 55 w 83"/>
              <a:gd name="T33" fmla="*/ 49 h 140"/>
              <a:gd name="T34" fmla="*/ 37 w 83"/>
              <a:gd name="T35" fmla="*/ 80 h 140"/>
              <a:gd name="T36" fmla="*/ 35 w 83"/>
              <a:gd name="T37" fmla="*/ 81 h 140"/>
              <a:gd name="T38" fmla="*/ 36 w 83"/>
              <a:gd name="T39" fmla="*/ 81 h 140"/>
              <a:gd name="T40" fmla="*/ 21 w 83"/>
              <a:gd name="T41" fmla="*/ 109 h 140"/>
              <a:gd name="T42" fmla="*/ 30 w 83"/>
              <a:gd name="T43" fmla="*/ 85 h 140"/>
              <a:gd name="T44" fmla="*/ 32 w 83"/>
              <a:gd name="T45" fmla="*/ 84 h 140"/>
              <a:gd name="T46" fmla="*/ 35 w 83"/>
              <a:gd name="T47" fmla="*/ 83 h 140"/>
              <a:gd name="T48" fmla="*/ 33 w 83"/>
              <a:gd name="T49" fmla="*/ 83 h 140"/>
              <a:gd name="T50" fmla="*/ 53 w 83"/>
              <a:gd name="T51" fmla="*/ 46 h 140"/>
              <a:gd name="T52" fmla="*/ 53 w 83"/>
              <a:gd name="T53" fmla="*/ 47 h 140"/>
              <a:gd name="T54" fmla="*/ 54 w 83"/>
              <a:gd name="T55" fmla="*/ 48 h 140"/>
              <a:gd name="T56" fmla="*/ 55 w 83"/>
              <a:gd name="T57" fmla="*/ 49 h 140"/>
              <a:gd name="T58" fmla="*/ 3 w 83"/>
              <a:gd name="T59" fmla="*/ 140 h 140"/>
              <a:gd name="T60" fmla="*/ 3 w 83"/>
              <a:gd name="T61" fmla="*/ 140 h 140"/>
              <a:gd name="T62" fmla="*/ 1 w 83"/>
              <a:gd name="T63" fmla="*/ 139 h 140"/>
              <a:gd name="T64" fmla="*/ 0 w 83"/>
              <a:gd name="T65" fmla="*/ 138 h 140"/>
              <a:gd name="T66" fmla="*/ 4 w 83"/>
              <a:gd name="T67" fmla="*/ 131 h 140"/>
              <a:gd name="T68" fmla="*/ 7 w 83"/>
              <a:gd name="T69" fmla="*/ 134 h 140"/>
              <a:gd name="T70" fmla="*/ 16 w 83"/>
              <a:gd name="T71" fmla="*/ 110 h 140"/>
              <a:gd name="T72" fmla="*/ 16 w 83"/>
              <a:gd name="T73" fmla="*/ 111 h 140"/>
              <a:gd name="T74" fmla="*/ 15 w 83"/>
              <a:gd name="T75" fmla="*/ 111 h 140"/>
              <a:gd name="T76" fmla="*/ 57 w 83"/>
              <a:gd name="T77" fmla="*/ 40 h 140"/>
              <a:gd name="T78" fmla="*/ 56 w 83"/>
              <a:gd name="T79" fmla="*/ 40 h 140"/>
              <a:gd name="T80" fmla="*/ 57 w 83"/>
              <a:gd name="T81" fmla="*/ 39 h 140"/>
              <a:gd name="T82" fmla="*/ 57 w 83"/>
              <a:gd name="T83" fmla="*/ 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3" h="140">
                <a:moveTo>
                  <a:pt x="83" y="0"/>
                </a:moveTo>
                <a:cubicBezTo>
                  <a:pt x="75" y="14"/>
                  <a:pt x="75" y="14"/>
                  <a:pt x="75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4"/>
                  <a:pt x="73" y="14"/>
                  <a:pt x="73" y="12"/>
                </a:cubicBezTo>
                <a:cubicBezTo>
                  <a:pt x="72" y="13"/>
                  <a:pt x="72" y="13"/>
                  <a:pt x="72" y="13"/>
                </a:cubicBezTo>
                <a:cubicBezTo>
                  <a:pt x="71" y="13"/>
                  <a:pt x="71" y="13"/>
                  <a:pt x="71" y="13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80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3" y="0"/>
                  <a:pt x="83" y="0"/>
                  <a:pt x="83" y="0"/>
                </a:cubicBezTo>
                <a:close/>
                <a:moveTo>
                  <a:pt x="65" y="31"/>
                </a:moveTo>
                <a:cubicBezTo>
                  <a:pt x="63" y="36"/>
                  <a:pt x="63" y="36"/>
                  <a:pt x="63" y="36"/>
                </a:cubicBezTo>
                <a:cubicBezTo>
                  <a:pt x="62" y="35"/>
                  <a:pt x="62" y="35"/>
                  <a:pt x="62" y="35"/>
                </a:cubicBezTo>
                <a:cubicBezTo>
                  <a:pt x="61" y="35"/>
                  <a:pt x="61" y="35"/>
                  <a:pt x="61" y="35"/>
                </a:cubicBezTo>
                <a:cubicBezTo>
                  <a:pt x="61" y="34"/>
                  <a:pt x="62" y="35"/>
                  <a:pt x="61" y="34"/>
                </a:cubicBezTo>
                <a:cubicBezTo>
                  <a:pt x="60" y="34"/>
                  <a:pt x="60" y="34"/>
                  <a:pt x="60" y="34"/>
                </a:cubicBezTo>
                <a:cubicBezTo>
                  <a:pt x="62" y="30"/>
                  <a:pt x="62" y="30"/>
                  <a:pt x="62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65" y="31"/>
                  <a:pt x="65" y="31"/>
                  <a:pt x="65" y="31"/>
                </a:cubicBezTo>
                <a:close/>
                <a:moveTo>
                  <a:pt x="61" y="38"/>
                </a:moveTo>
                <a:cubicBezTo>
                  <a:pt x="60" y="40"/>
                  <a:pt x="60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2"/>
                  <a:pt x="59" y="42"/>
                  <a:pt x="59" y="42"/>
                </a:cubicBezTo>
                <a:cubicBezTo>
                  <a:pt x="57" y="42"/>
                  <a:pt x="57" y="42"/>
                  <a:pt x="55" y="42"/>
                </a:cubicBezTo>
                <a:cubicBezTo>
                  <a:pt x="58" y="36"/>
                  <a:pt x="58" y="36"/>
                  <a:pt x="58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8"/>
                  <a:pt x="61" y="38"/>
                  <a:pt x="61" y="38"/>
                </a:cubicBezTo>
                <a:close/>
                <a:moveTo>
                  <a:pt x="55" y="49"/>
                </a:moveTo>
                <a:cubicBezTo>
                  <a:pt x="38" y="80"/>
                  <a:pt x="38" y="80"/>
                  <a:pt x="38" y="80"/>
                </a:cubicBezTo>
                <a:cubicBezTo>
                  <a:pt x="37" y="80"/>
                  <a:pt x="37" y="80"/>
                  <a:pt x="37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81"/>
                  <a:pt x="35" y="81"/>
                  <a:pt x="35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36" y="81"/>
                  <a:pt x="36" y="81"/>
                  <a:pt x="36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17" y="109"/>
                  <a:pt x="17" y="109"/>
                  <a:pt x="17" y="109"/>
                </a:cubicBezTo>
                <a:cubicBezTo>
                  <a:pt x="30" y="85"/>
                  <a:pt x="30" y="85"/>
                  <a:pt x="30" y="85"/>
                </a:cubicBezTo>
                <a:cubicBezTo>
                  <a:pt x="31" y="85"/>
                  <a:pt x="30" y="85"/>
                  <a:pt x="31" y="85"/>
                </a:cubicBezTo>
                <a:cubicBezTo>
                  <a:pt x="32" y="84"/>
                  <a:pt x="32" y="84"/>
                  <a:pt x="32" y="84"/>
                </a:cubicBezTo>
                <a:cubicBezTo>
                  <a:pt x="34" y="84"/>
                  <a:pt x="34" y="84"/>
                  <a:pt x="34" y="84"/>
                </a:cubicBezTo>
                <a:cubicBezTo>
                  <a:pt x="35" y="83"/>
                  <a:pt x="35" y="83"/>
                  <a:pt x="35" y="83"/>
                </a:cubicBezTo>
                <a:cubicBezTo>
                  <a:pt x="34" y="83"/>
                  <a:pt x="34" y="83"/>
                  <a:pt x="34" y="83"/>
                </a:cubicBezTo>
                <a:cubicBezTo>
                  <a:pt x="33" y="83"/>
                  <a:pt x="33" y="83"/>
                  <a:pt x="33" y="83"/>
                </a:cubicBezTo>
                <a:cubicBezTo>
                  <a:pt x="32" y="83"/>
                  <a:pt x="32" y="83"/>
                  <a:pt x="32" y="83"/>
                </a:cubicBezTo>
                <a:cubicBezTo>
                  <a:pt x="53" y="46"/>
                  <a:pt x="53" y="46"/>
                  <a:pt x="53" y="46"/>
                </a:cubicBezTo>
                <a:cubicBezTo>
                  <a:pt x="53" y="46"/>
                  <a:pt x="53" y="46"/>
                  <a:pt x="53" y="46"/>
                </a:cubicBezTo>
                <a:cubicBezTo>
                  <a:pt x="53" y="47"/>
                  <a:pt x="53" y="47"/>
                  <a:pt x="53" y="47"/>
                </a:cubicBezTo>
                <a:cubicBezTo>
                  <a:pt x="53" y="48"/>
                  <a:pt x="53" y="48"/>
                  <a:pt x="53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5" y="49"/>
                  <a:pt x="55" y="49"/>
                </a:cubicBezTo>
                <a:cubicBezTo>
                  <a:pt x="55" y="49"/>
                  <a:pt x="55" y="49"/>
                  <a:pt x="55" y="49"/>
                </a:cubicBezTo>
                <a:close/>
                <a:moveTo>
                  <a:pt x="7" y="134"/>
                </a:moveTo>
                <a:cubicBezTo>
                  <a:pt x="3" y="140"/>
                  <a:pt x="3" y="140"/>
                  <a:pt x="3" y="140"/>
                </a:cubicBezTo>
                <a:cubicBezTo>
                  <a:pt x="3" y="140"/>
                  <a:pt x="3" y="140"/>
                  <a:pt x="3" y="140"/>
                </a:cubicBezTo>
                <a:cubicBezTo>
                  <a:pt x="3" y="140"/>
                  <a:pt x="3" y="140"/>
                  <a:pt x="3" y="140"/>
                </a:cubicBezTo>
                <a:cubicBezTo>
                  <a:pt x="2" y="139"/>
                  <a:pt x="2" y="139"/>
                  <a:pt x="2" y="139"/>
                </a:cubicBezTo>
                <a:cubicBezTo>
                  <a:pt x="1" y="139"/>
                  <a:pt x="1" y="139"/>
                  <a:pt x="1" y="139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4" y="131"/>
                  <a:pt x="4" y="131"/>
                  <a:pt x="4" y="131"/>
                </a:cubicBezTo>
                <a:cubicBezTo>
                  <a:pt x="4" y="131"/>
                  <a:pt x="4" y="131"/>
                  <a:pt x="4" y="131"/>
                </a:cubicBezTo>
                <a:cubicBezTo>
                  <a:pt x="5" y="133"/>
                  <a:pt x="4" y="132"/>
                  <a:pt x="6" y="133"/>
                </a:cubicBezTo>
                <a:cubicBezTo>
                  <a:pt x="7" y="134"/>
                  <a:pt x="7" y="134"/>
                  <a:pt x="7" y="134"/>
                </a:cubicBezTo>
                <a:close/>
                <a:moveTo>
                  <a:pt x="15" y="111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110"/>
                  <a:pt x="16" y="110"/>
                  <a:pt x="16" y="110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5" y="111"/>
                  <a:pt x="15" y="111"/>
                  <a:pt x="15" y="111"/>
                </a:cubicBezTo>
                <a:close/>
                <a:moveTo>
                  <a:pt x="57" y="40"/>
                </a:moveTo>
                <a:cubicBezTo>
                  <a:pt x="57" y="40"/>
                  <a:pt x="57" y="40"/>
                  <a:pt x="57" y="40"/>
                </a:cubicBezTo>
                <a:cubicBezTo>
                  <a:pt x="57" y="39"/>
                  <a:pt x="57" y="39"/>
                  <a:pt x="57" y="39"/>
                </a:cubicBezTo>
                <a:cubicBezTo>
                  <a:pt x="56" y="40"/>
                  <a:pt x="56" y="40"/>
                  <a:pt x="56" y="40"/>
                </a:cubicBezTo>
                <a:cubicBezTo>
                  <a:pt x="57" y="40"/>
                  <a:pt x="57" y="40"/>
                  <a:pt x="57" y="40"/>
                </a:cubicBezTo>
                <a:close/>
                <a:moveTo>
                  <a:pt x="57" y="39"/>
                </a:moveTo>
                <a:cubicBezTo>
                  <a:pt x="57" y="39"/>
                  <a:pt x="57" y="39"/>
                  <a:pt x="58" y="40"/>
                </a:cubicBezTo>
                <a:lnTo>
                  <a:pt x="57" y="3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53" name="Freeform 24"/>
          <p:cNvSpPr>
            <a:spLocks noEditPoints="1"/>
          </p:cNvSpPr>
          <p:nvPr/>
        </p:nvSpPr>
        <p:spPr bwMode="auto">
          <a:xfrm>
            <a:off x="2390775" y="1722438"/>
            <a:ext cx="985838" cy="1706562"/>
          </a:xfrm>
          <a:custGeom>
            <a:avLst/>
            <a:gdLst>
              <a:gd name="T0" fmla="*/ 72 w 85"/>
              <a:gd name="T1" fmla="*/ 25 h 147"/>
              <a:gd name="T2" fmla="*/ 71 w 85"/>
              <a:gd name="T3" fmla="*/ 25 h 147"/>
              <a:gd name="T4" fmla="*/ 68 w 85"/>
              <a:gd name="T5" fmla="*/ 25 h 147"/>
              <a:gd name="T6" fmla="*/ 68 w 85"/>
              <a:gd name="T7" fmla="*/ 23 h 147"/>
              <a:gd name="T8" fmla="*/ 69 w 85"/>
              <a:gd name="T9" fmla="*/ 22 h 147"/>
              <a:gd name="T10" fmla="*/ 70 w 85"/>
              <a:gd name="T11" fmla="*/ 22 h 147"/>
              <a:gd name="T12" fmla="*/ 80 w 85"/>
              <a:gd name="T13" fmla="*/ 3 h 147"/>
              <a:gd name="T14" fmla="*/ 81 w 85"/>
              <a:gd name="T15" fmla="*/ 3 h 147"/>
              <a:gd name="T16" fmla="*/ 82 w 85"/>
              <a:gd name="T17" fmla="*/ 1 h 147"/>
              <a:gd name="T18" fmla="*/ 85 w 85"/>
              <a:gd name="T19" fmla="*/ 1 h 147"/>
              <a:gd name="T20" fmla="*/ 69 w 85"/>
              <a:gd name="T21" fmla="*/ 29 h 147"/>
              <a:gd name="T22" fmla="*/ 69 w 85"/>
              <a:gd name="T23" fmla="*/ 27 h 147"/>
              <a:gd name="T24" fmla="*/ 55 w 85"/>
              <a:gd name="T25" fmla="*/ 54 h 147"/>
              <a:gd name="T26" fmla="*/ 45 w 85"/>
              <a:gd name="T27" fmla="*/ 71 h 147"/>
              <a:gd name="T28" fmla="*/ 43 w 85"/>
              <a:gd name="T29" fmla="*/ 73 h 147"/>
              <a:gd name="T30" fmla="*/ 45 w 85"/>
              <a:gd name="T31" fmla="*/ 73 h 147"/>
              <a:gd name="T32" fmla="*/ 34 w 85"/>
              <a:gd name="T33" fmla="*/ 90 h 147"/>
              <a:gd name="T34" fmla="*/ 34 w 85"/>
              <a:gd name="T35" fmla="*/ 90 h 147"/>
              <a:gd name="T36" fmla="*/ 33 w 85"/>
              <a:gd name="T37" fmla="*/ 92 h 147"/>
              <a:gd name="T38" fmla="*/ 33 w 85"/>
              <a:gd name="T39" fmla="*/ 92 h 147"/>
              <a:gd name="T40" fmla="*/ 32 w 85"/>
              <a:gd name="T41" fmla="*/ 93 h 147"/>
              <a:gd name="T42" fmla="*/ 31 w 85"/>
              <a:gd name="T43" fmla="*/ 96 h 147"/>
              <a:gd name="T44" fmla="*/ 30 w 85"/>
              <a:gd name="T45" fmla="*/ 95 h 147"/>
              <a:gd name="T46" fmla="*/ 29 w 85"/>
              <a:gd name="T47" fmla="*/ 93 h 147"/>
              <a:gd name="T48" fmla="*/ 29 w 85"/>
              <a:gd name="T49" fmla="*/ 96 h 147"/>
              <a:gd name="T50" fmla="*/ 30 w 85"/>
              <a:gd name="T51" fmla="*/ 98 h 147"/>
              <a:gd name="T52" fmla="*/ 27 w 85"/>
              <a:gd name="T53" fmla="*/ 103 h 147"/>
              <a:gd name="T54" fmla="*/ 26 w 85"/>
              <a:gd name="T55" fmla="*/ 105 h 147"/>
              <a:gd name="T56" fmla="*/ 24 w 85"/>
              <a:gd name="T57" fmla="*/ 105 h 147"/>
              <a:gd name="T58" fmla="*/ 22 w 85"/>
              <a:gd name="T59" fmla="*/ 107 h 147"/>
              <a:gd name="T60" fmla="*/ 21 w 85"/>
              <a:gd name="T61" fmla="*/ 108 h 147"/>
              <a:gd name="T62" fmla="*/ 20 w 85"/>
              <a:gd name="T63" fmla="*/ 109 h 147"/>
              <a:gd name="T64" fmla="*/ 20 w 85"/>
              <a:gd name="T65" fmla="*/ 112 h 147"/>
              <a:gd name="T66" fmla="*/ 21 w 85"/>
              <a:gd name="T67" fmla="*/ 114 h 147"/>
              <a:gd name="T68" fmla="*/ 18 w 85"/>
              <a:gd name="T69" fmla="*/ 119 h 147"/>
              <a:gd name="T70" fmla="*/ 18 w 85"/>
              <a:gd name="T71" fmla="*/ 117 h 147"/>
              <a:gd name="T72" fmla="*/ 17 w 85"/>
              <a:gd name="T73" fmla="*/ 115 h 147"/>
              <a:gd name="T74" fmla="*/ 17 w 85"/>
              <a:gd name="T75" fmla="*/ 114 h 147"/>
              <a:gd name="T76" fmla="*/ 53 w 85"/>
              <a:gd name="T77" fmla="*/ 52 h 147"/>
              <a:gd name="T78" fmla="*/ 55 w 85"/>
              <a:gd name="T79" fmla="*/ 54 h 147"/>
              <a:gd name="T80" fmla="*/ 9 w 85"/>
              <a:gd name="T81" fmla="*/ 135 h 147"/>
              <a:gd name="T82" fmla="*/ 2 w 85"/>
              <a:gd name="T83" fmla="*/ 146 h 147"/>
              <a:gd name="T84" fmla="*/ 8 w 85"/>
              <a:gd name="T85" fmla="*/ 130 h 147"/>
              <a:gd name="T86" fmla="*/ 9 w 85"/>
              <a:gd name="T87" fmla="*/ 135 h 147"/>
              <a:gd name="T88" fmla="*/ 43 w 85"/>
              <a:gd name="T89" fmla="*/ 7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5" h="147">
                <a:moveTo>
                  <a:pt x="85" y="1"/>
                </a:moveTo>
                <a:cubicBezTo>
                  <a:pt x="72" y="25"/>
                  <a:pt x="72" y="25"/>
                  <a:pt x="72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5"/>
                </a:cubicBezTo>
                <a:cubicBezTo>
                  <a:pt x="68" y="25"/>
                  <a:pt x="68" y="25"/>
                  <a:pt x="68" y="25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3"/>
                  <a:pt x="68" y="23"/>
                  <a:pt x="68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69" y="22"/>
                  <a:pt x="69" y="22"/>
                  <a:pt x="69" y="22"/>
                </a:cubicBezTo>
                <a:cubicBezTo>
                  <a:pt x="69" y="22"/>
                  <a:pt x="69" y="22"/>
                  <a:pt x="69" y="22"/>
                </a:cubicBezTo>
                <a:cubicBezTo>
                  <a:pt x="70" y="22"/>
                  <a:pt x="70" y="22"/>
                  <a:pt x="70" y="22"/>
                </a:cubicBezTo>
                <a:cubicBezTo>
                  <a:pt x="69" y="22"/>
                  <a:pt x="69" y="22"/>
                  <a:pt x="69" y="22"/>
                </a:cubicBezTo>
                <a:cubicBezTo>
                  <a:pt x="80" y="3"/>
                  <a:pt x="80" y="3"/>
                  <a:pt x="80" y="3"/>
                </a:cubicBezTo>
                <a:cubicBezTo>
                  <a:pt x="80" y="3"/>
                  <a:pt x="80" y="3"/>
                  <a:pt x="81" y="3"/>
                </a:cubicBezTo>
                <a:cubicBezTo>
                  <a:pt x="81" y="3"/>
                  <a:pt x="81" y="3"/>
                  <a:pt x="81" y="3"/>
                </a:cubicBezTo>
                <a:cubicBezTo>
                  <a:pt x="81" y="1"/>
                  <a:pt x="81" y="1"/>
                  <a:pt x="81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83" y="0"/>
                  <a:pt x="83" y="1"/>
                  <a:pt x="85" y="1"/>
                </a:cubicBezTo>
                <a:cubicBezTo>
                  <a:pt x="85" y="1"/>
                  <a:pt x="85" y="1"/>
                  <a:pt x="85" y="1"/>
                </a:cubicBezTo>
                <a:close/>
                <a:moveTo>
                  <a:pt x="71" y="26"/>
                </a:moveTo>
                <a:cubicBezTo>
                  <a:pt x="69" y="29"/>
                  <a:pt x="69" y="29"/>
                  <a:pt x="69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8"/>
                  <a:pt x="69" y="28"/>
                  <a:pt x="69" y="27"/>
                </a:cubicBezTo>
                <a:cubicBezTo>
                  <a:pt x="70" y="27"/>
                  <a:pt x="70" y="27"/>
                  <a:pt x="71" y="26"/>
                </a:cubicBezTo>
                <a:close/>
                <a:moveTo>
                  <a:pt x="55" y="54"/>
                </a:moveTo>
                <a:cubicBezTo>
                  <a:pt x="45" y="71"/>
                  <a:pt x="45" y="71"/>
                  <a:pt x="45" y="71"/>
                </a:cubicBezTo>
                <a:cubicBezTo>
                  <a:pt x="45" y="71"/>
                  <a:pt x="45" y="71"/>
                  <a:pt x="45" y="71"/>
                </a:cubicBezTo>
                <a:cubicBezTo>
                  <a:pt x="44" y="72"/>
                  <a:pt x="44" y="72"/>
                  <a:pt x="44" y="72"/>
                </a:cubicBezTo>
                <a:cubicBezTo>
                  <a:pt x="43" y="73"/>
                  <a:pt x="43" y="73"/>
                  <a:pt x="43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35" y="90"/>
                  <a:pt x="35" y="90"/>
                  <a:pt x="35" y="90"/>
                </a:cubicBezTo>
                <a:cubicBezTo>
                  <a:pt x="34" y="90"/>
                  <a:pt x="34" y="90"/>
                  <a:pt x="34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34" y="90"/>
                  <a:pt x="34" y="90"/>
                  <a:pt x="34" y="90"/>
                </a:cubicBezTo>
                <a:cubicBezTo>
                  <a:pt x="34" y="91"/>
                  <a:pt x="34" y="91"/>
                  <a:pt x="34" y="91"/>
                </a:cubicBezTo>
                <a:cubicBezTo>
                  <a:pt x="33" y="92"/>
                  <a:pt x="33" y="92"/>
                  <a:pt x="33" y="92"/>
                </a:cubicBezTo>
                <a:cubicBezTo>
                  <a:pt x="33" y="92"/>
                  <a:pt x="33" y="92"/>
                  <a:pt x="33" y="92"/>
                </a:cubicBezTo>
                <a:cubicBezTo>
                  <a:pt x="33" y="92"/>
                  <a:pt x="33" y="92"/>
                  <a:pt x="33" y="92"/>
                </a:cubicBezTo>
                <a:cubicBezTo>
                  <a:pt x="33" y="93"/>
                  <a:pt x="33" y="93"/>
                  <a:pt x="32" y="93"/>
                </a:cubicBezTo>
                <a:cubicBezTo>
                  <a:pt x="31" y="93"/>
                  <a:pt x="32" y="93"/>
                  <a:pt x="32" y="93"/>
                </a:cubicBezTo>
                <a:cubicBezTo>
                  <a:pt x="31" y="96"/>
                  <a:pt x="32" y="95"/>
                  <a:pt x="31" y="96"/>
                </a:cubicBezTo>
                <a:cubicBezTo>
                  <a:pt x="31" y="96"/>
                  <a:pt x="31" y="96"/>
                  <a:pt x="31" y="96"/>
                </a:cubicBezTo>
                <a:cubicBezTo>
                  <a:pt x="31" y="96"/>
                  <a:pt x="30" y="96"/>
                  <a:pt x="30" y="96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3"/>
                  <a:pt x="30" y="93"/>
                  <a:pt x="30" y="93"/>
                </a:cubicBezTo>
                <a:cubicBezTo>
                  <a:pt x="29" y="93"/>
                  <a:pt x="29" y="93"/>
                  <a:pt x="29" y="93"/>
                </a:cubicBezTo>
                <a:cubicBezTo>
                  <a:pt x="29" y="95"/>
                  <a:pt x="29" y="95"/>
                  <a:pt x="29" y="95"/>
                </a:cubicBezTo>
                <a:cubicBezTo>
                  <a:pt x="29" y="96"/>
                  <a:pt x="29" y="96"/>
                  <a:pt x="29" y="96"/>
                </a:cubicBezTo>
                <a:cubicBezTo>
                  <a:pt x="29" y="97"/>
                  <a:pt x="29" y="97"/>
                  <a:pt x="29" y="97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04"/>
                  <a:pt x="27" y="104"/>
                  <a:pt x="26" y="104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5" y="105"/>
                  <a:pt x="25" y="105"/>
                  <a:pt x="25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3" y="107"/>
                  <a:pt x="22" y="107"/>
                  <a:pt x="22" y="107"/>
                </a:cubicBezTo>
                <a:cubicBezTo>
                  <a:pt x="22" y="107"/>
                  <a:pt x="22" y="107"/>
                  <a:pt x="22" y="107"/>
                </a:cubicBezTo>
                <a:cubicBezTo>
                  <a:pt x="22" y="107"/>
                  <a:pt x="22" y="108"/>
                  <a:pt x="21" y="108"/>
                </a:cubicBezTo>
                <a:cubicBezTo>
                  <a:pt x="21" y="108"/>
                  <a:pt x="21" y="108"/>
                  <a:pt x="21" y="108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11"/>
                  <a:pt x="20" y="111"/>
                  <a:pt x="20" y="111"/>
                </a:cubicBezTo>
                <a:cubicBezTo>
                  <a:pt x="18" y="111"/>
                  <a:pt x="20" y="112"/>
                  <a:pt x="20" y="112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17" y="116"/>
                  <a:pt x="17" y="116"/>
                  <a:pt x="17" y="116"/>
                </a:cubicBezTo>
                <a:cubicBezTo>
                  <a:pt x="17" y="115"/>
                  <a:pt x="17" y="115"/>
                  <a:pt x="17" y="115"/>
                </a:cubicBezTo>
                <a:cubicBezTo>
                  <a:pt x="17" y="115"/>
                  <a:pt x="17" y="115"/>
                  <a:pt x="17" y="115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2"/>
                  <a:pt x="53" y="52"/>
                  <a:pt x="53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lose/>
                <a:moveTo>
                  <a:pt x="9" y="135"/>
                </a:moveTo>
                <a:cubicBezTo>
                  <a:pt x="2" y="147"/>
                  <a:pt x="2" y="147"/>
                  <a:pt x="2" y="147"/>
                </a:cubicBezTo>
                <a:cubicBezTo>
                  <a:pt x="2" y="146"/>
                  <a:pt x="2" y="146"/>
                  <a:pt x="2" y="146"/>
                </a:cubicBezTo>
                <a:cubicBezTo>
                  <a:pt x="1" y="145"/>
                  <a:pt x="0" y="145"/>
                  <a:pt x="0" y="144"/>
                </a:cubicBezTo>
                <a:cubicBezTo>
                  <a:pt x="8" y="130"/>
                  <a:pt x="8" y="130"/>
                  <a:pt x="8" y="130"/>
                </a:cubicBezTo>
                <a:cubicBezTo>
                  <a:pt x="10" y="130"/>
                  <a:pt x="10" y="130"/>
                  <a:pt x="10" y="130"/>
                </a:cubicBezTo>
                <a:cubicBezTo>
                  <a:pt x="10" y="134"/>
                  <a:pt x="9" y="132"/>
                  <a:pt x="9" y="135"/>
                </a:cubicBezTo>
                <a:close/>
                <a:moveTo>
                  <a:pt x="43" y="73"/>
                </a:moveTo>
                <a:cubicBezTo>
                  <a:pt x="43" y="74"/>
                  <a:pt x="43" y="74"/>
                  <a:pt x="43" y="74"/>
                </a:cubicBezTo>
                <a:lnTo>
                  <a:pt x="43" y="7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54" name="Freeform 25"/>
          <p:cNvSpPr>
            <a:spLocks noEditPoints="1"/>
          </p:cNvSpPr>
          <p:nvPr/>
        </p:nvSpPr>
        <p:spPr bwMode="auto">
          <a:xfrm>
            <a:off x="2495550" y="1722438"/>
            <a:ext cx="1031875" cy="1752600"/>
          </a:xfrm>
          <a:custGeom>
            <a:avLst/>
            <a:gdLst>
              <a:gd name="T0" fmla="*/ 66 w 89"/>
              <a:gd name="T1" fmla="*/ 41 h 151"/>
              <a:gd name="T2" fmla="*/ 65 w 89"/>
              <a:gd name="T3" fmla="*/ 40 h 151"/>
              <a:gd name="T4" fmla="*/ 65 w 89"/>
              <a:gd name="T5" fmla="*/ 39 h 151"/>
              <a:gd name="T6" fmla="*/ 64 w 89"/>
              <a:gd name="T7" fmla="*/ 38 h 151"/>
              <a:gd name="T8" fmla="*/ 64 w 89"/>
              <a:gd name="T9" fmla="*/ 37 h 151"/>
              <a:gd name="T10" fmla="*/ 87 w 89"/>
              <a:gd name="T11" fmla="*/ 0 h 151"/>
              <a:gd name="T12" fmla="*/ 55 w 89"/>
              <a:gd name="T13" fmla="*/ 61 h 151"/>
              <a:gd name="T14" fmla="*/ 54 w 89"/>
              <a:gd name="T15" fmla="*/ 61 h 151"/>
              <a:gd name="T16" fmla="*/ 53 w 89"/>
              <a:gd name="T17" fmla="*/ 61 h 151"/>
              <a:gd name="T18" fmla="*/ 54 w 89"/>
              <a:gd name="T19" fmla="*/ 62 h 151"/>
              <a:gd name="T20" fmla="*/ 48 w 89"/>
              <a:gd name="T21" fmla="*/ 70 h 151"/>
              <a:gd name="T22" fmla="*/ 45 w 89"/>
              <a:gd name="T23" fmla="*/ 70 h 151"/>
              <a:gd name="T24" fmla="*/ 52 w 89"/>
              <a:gd name="T25" fmla="*/ 60 h 151"/>
              <a:gd name="T26" fmla="*/ 54 w 89"/>
              <a:gd name="T27" fmla="*/ 60 h 151"/>
              <a:gd name="T28" fmla="*/ 45 w 89"/>
              <a:gd name="T29" fmla="*/ 78 h 151"/>
              <a:gd name="T30" fmla="*/ 40 w 89"/>
              <a:gd name="T31" fmla="*/ 84 h 151"/>
              <a:gd name="T32" fmla="*/ 40 w 89"/>
              <a:gd name="T33" fmla="*/ 81 h 151"/>
              <a:gd name="T34" fmla="*/ 41 w 89"/>
              <a:gd name="T35" fmla="*/ 80 h 151"/>
              <a:gd name="T36" fmla="*/ 40 w 89"/>
              <a:gd name="T37" fmla="*/ 80 h 151"/>
              <a:gd name="T38" fmla="*/ 41 w 89"/>
              <a:gd name="T39" fmla="*/ 77 h 151"/>
              <a:gd name="T40" fmla="*/ 43 w 89"/>
              <a:gd name="T41" fmla="*/ 77 h 151"/>
              <a:gd name="T42" fmla="*/ 44 w 89"/>
              <a:gd name="T43" fmla="*/ 77 h 151"/>
              <a:gd name="T44" fmla="*/ 16 w 89"/>
              <a:gd name="T45" fmla="*/ 128 h 151"/>
              <a:gd name="T46" fmla="*/ 15 w 89"/>
              <a:gd name="T47" fmla="*/ 130 h 151"/>
              <a:gd name="T48" fmla="*/ 11 w 89"/>
              <a:gd name="T49" fmla="*/ 129 h 151"/>
              <a:gd name="T50" fmla="*/ 14 w 89"/>
              <a:gd name="T51" fmla="*/ 127 h 151"/>
              <a:gd name="T52" fmla="*/ 16 w 89"/>
              <a:gd name="T53" fmla="*/ 128 h 151"/>
              <a:gd name="T54" fmla="*/ 3 w 89"/>
              <a:gd name="T55" fmla="*/ 151 h 151"/>
              <a:gd name="T56" fmla="*/ 3 w 89"/>
              <a:gd name="T57" fmla="*/ 151 h 151"/>
              <a:gd name="T58" fmla="*/ 0 w 89"/>
              <a:gd name="T59" fmla="*/ 149 h 151"/>
              <a:gd name="T60" fmla="*/ 5 w 89"/>
              <a:gd name="T61" fmla="*/ 142 h 151"/>
              <a:gd name="T62" fmla="*/ 7 w 89"/>
              <a:gd name="T63" fmla="*/ 143 h 151"/>
              <a:gd name="T64" fmla="*/ 44 w 89"/>
              <a:gd name="T65" fmla="*/ 72 h 151"/>
              <a:gd name="T66" fmla="*/ 46 w 89"/>
              <a:gd name="T67" fmla="*/ 71 h 151"/>
              <a:gd name="T68" fmla="*/ 44 w 89"/>
              <a:gd name="T69" fmla="*/ 72 h 151"/>
              <a:gd name="T70" fmla="*/ 18 w 89"/>
              <a:gd name="T71" fmla="*/ 124 h 151"/>
              <a:gd name="T72" fmla="*/ 17 w 89"/>
              <a:gd name="T73" fmla="*/ 123 h 151"/>
              <a:gd name="T74" fmla="*/ 44 w 89"/>
              <a:gd name="T75" fmla="*/ 78 h 151"/>
              <a:gd name="T76" fmla="*/ 44 w 89"/>
              <a:gd name="T77" fmla="*/ 79 h 151"/>
              <a:gd name="T78" fmla="*/ 52 w 89"/>
              <a:gd name="T79" fmla="*/ 6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9" h="151">
                <a:moveTo>
                  <a:pt x="89" y="0"/>
                </a:move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39"/>
                  <a:pt x="65" y="39"/>
                  <a:pt x="65" y="39"/>
                </a:cubicBezTo>
                <a:cubicBezTo>
                  <a:pt x="65" y="39"/>
                  <a:pt x="65" y="39"/>
                  <a:pt x="65" y="39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7"/>
                  <a:pt x="64" y="37"/>
                  <a:pt x="64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85" y="0"/>
                  <a:pt x="85" y="0"/>
                  <a:pt x="85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9" y="0"/>
                </a:cubicBezTo>
                <a:close/>
                <a:moveTo>
                  <a:pt x="55" y="61"/>
                </a:moveTo>
                <a:cubicBezTo>
                  <a:pt x="54" y="61"/>
                  <a:pt x="54" y="61"/>
                  <a:pt x="54" y="61"/>
                </a:cubicBezTo>
                <a:cubicBezTo>
                  <a:pt x="54" y="61"/>
                  <a:pt x="54" y="61"/>
                  <a:pt x="54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49" y="70"/>
                  <a:pt x="49" y="70"/>
                  <a:pt x="49" y="70"/>
                </a:cubicBezTo>
                <a:cubicBezTo>
                  <a:pt x="48" y="70"/>
                  <a:pt x="48" y="70"/>
                  <a:pt x="48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6" y="70"/>
                  <a:pt x="46" y="70"/>
                  <a:pt x="45" y="70"/>
                </a:cubicBezTo>
                <a:cubicBezTo>
                  <a:pt x="51" y="59"/>
                  <a:pt x="51" y="59"/>
                  <a:pt x="51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3" y="60"/>
                  <a:pt x="51" y="60"/>
                  <a:pt x="54" y="60"/>
                </a:cubicBezTo>
                <a:cubicBezTo>
                  <a:pt x="54" y="60"/>
                  <a:pt x="54" y="60"/>
                  <a:pt x="55" y="61"/>
                </a:cubicBezTo>
                <a:close/>
                <a:moveTo>
                  <a:pt x="45" y="78"/>
                </a:moveTo>
                <a:cubicBezTo>
                  <a:pt x="42" y="82"/>
                  <a:pt x="42" y="82"/>
                  <a:pt x="42" y="82"/>
                </a:cubicBezTo>
                <a:cubicBezTo>
                  <a:pt x="41" y="83"/>
                  <a:pt x="42" y="83"/>
                  <a:pt x="40" y="84"/>
                </a:cubicBezTo>
                <a:cubicBezTo>
                  <a:pt x="39" y="83"/>
                  <a:pt x="39" y="83"/>
                  <a:pt x="39" y="82"/>
                </a:cubicBezTo>
                <a:cubicBezTo>
                  <a:pt x="40" y="81"/>
                  <a:pt x="40" y="81"/>
                  <a:pt x="40" y="81"/>
                </a:cubicBezTo>
                <a:cubicBezTo>
                  <a:pt x="41" y="81"/>
                  <a:pt x="40" y="82"/>
                  <a:pt x="41" y="80"/>
                </a:cubicBezTo>
                <a:cubicBezTo>
                  <a:pt x="42" y="79"/>
                  <a:pt x="41" y="80"/>
                  <a:pt x="41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9" y="80"/>
                  <a:pt x="39" y="80"/>
                  <a:pt x="39" y="80"/>
                </a:cubicBezTo>
                <a:cubicBezTo>
                  <a:pt x="41" y="77"/>
                  <a:pt x="41" y="77"/>
                  <a:pt x="41" y="77"/>
                </a:cubicBezTo>
                <a:cubicBezTo>
                  <a:pt x="41" y="77"/>
                  <a:pt x="41" y="77"/>
                  <a:pt x="41" y="77"/>
                </a:cubicBezTo>
                <a:cubicBezTo>
                  <a:pt x="42" y="77"/>
                  <a:pt x="41" y="78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45" y="78"/>
                  <a:pt x="45" y="78"/>
                  <a:pt x="45" y="78"/>
                </a:cubicBezTo>
                <a:close/>
                <a:moveTo>
                  <a:pt x="16" y="128"/>
                </a:moveTo>
                <a:cubicBezTo>
                  <a:pt x="15" y="130"/>
                  <a:pt x="15" y="130"/>
                  <a:pt x="15" y="130"/>
                </a:cubicBezTo>
                <a:cubicBezTo>
                  <a:pt x="15" y="130"/>
                  <a:pt x="15" y="130"/>
                  <a:pt x="15" y="130"/>
                </a:cubicBezTo>
                <a:cubicBezTo>
                  <a:pt x="13" y="130"/>
                  <a:pt x="13" y="130"/>
                  <a:pt x="12" y="130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4" y="127"/>
                  <a:pt x="14" y="127"/>
                  <a:pt x="14" y="127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6" y="128"/>
                  <a:pt x="16" y="128"/>
                  <a:pt x="16" y="128"/>
                </a:cubicBezTo>
                <a:close/>
                <a:moveTo>
                  <a:pt x="7" y="144"/>
                </a:moveTo>
                <a:cubicBezTo>
                  <a:pt x="3" y="151"/>
                  <a:pt x="3" y="151"/>
                  <a:pt x="3" y="151"/>
                </a:cubicBezTo>
                <a:cubicBezTo>
                  <a:pt x="3" y="150"/>
                  <a:pt x="3" y="150"/>
                  <a:pt x="3" y="151"/>
                </a:cubicBezTo>
                <a:cubicBezTo>
                  <a:pt x="3" y="151"/>
                  <a:pt x="3" y="151"/>
                  <a:pt x="3" y="151"/>
                </a:cubicBezTo>
                <a:cubicBezTo>
                  <a:pt x="1" y="150"/>
                  <a:pt x="1" y="150"/>
                  <a:pt x="1" y="150"/>
                </a:cubicBezTo>
                <a:cubicBezTo>
                  <a:pt x="0" y="149"/>
                  <a:pt x="0" y="149"/>
                  <a:pt x="0" y="149"/>
                </a:cubicBezTo>
                <a:cubicBezTo>
                  <a:pt x="4" y="142"/>
                  <a:pt x="4" y="142"/>
                  <a:pt x="4" y="142"/>
                </a:cubicBezTo>
                <a:cubicBezTo>
                  <a:pt x="5" y="142"/>
                  <a:pt x="5" y="142"/>
                  <a:pt x="5" y="142"/>
                </a:cubicBezTo>
                <a:cubicBezTo>
                  <a:pt x="6" y="143"/>
                  <a:pt x="6" y="143"/>
                  <a:pt x="6" y="143"/>
                </a:cubicBezTo>
                <a:cubicBezTo>
                  <a:pt x="7" y="143"/>
                  <a:pt x="7" y="143"/>
                  <a:pt x="7" y="143"/>
                </a:cubicBezTo>
                <a:cubicBezTo>
                  <a:pt x="7" y="144"/>
                  <a:pt x="7" y="144"/>
                  <a:pt x="7" y="144"/>
                </a:cubicBezTo>
                <a:close/>
                <a:moveTo>
                  <a:pt x="44" y="72"/>
                </a:moveTo>
                <a:cubicBezTo>
                  <a:pt x="45" y="71"/>
                  <a:pt x="45" y="71"/>
                  <a:pt x="45" y="71"/>
                </a:cubicBezTo>
                <a:cubicBezTo>
                  <a:pt x="45" y="71"/>
                  <a:pt x="45" y="71"/>
                  <a:pt x="46" y="71"/>
                </a:cubicBezTo>
                <a:cubicBezTo>
                  <a:pt x="47" y="72"/>
                  <a:pt x="46" y="71"/>
                  <a:pt x="47" y="72"/>
                </a:cubicBezTo>
                <a:cubicBezTo>
                  <a:pt x="45" y="72"/>
                  <a:pt x="45" y="72"/>
                  <a:pt x="44" y="72"/>
                </a:cubicBezTo>
                <a:close/>
                <a:moveTo>
                  <a:pt x="17" y="124"/>
                </a:moveTo>
                <a:cubicBezTo>
                  <a:pt x="18" y="124"/>
                  <a:pt x="18" y="124"/>
                  <a:pt x="18" y="124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4"/>
                  <a:pt x="17" y="124"/>
                  <a:pt x="17" y="124"/>
                </a:cubicBezTo>
                <a:close/>
                <a:moveTo>
                  <a:pt x="44" y="78"/>
                </a:moveTo>
                <a:cubicBezTo>
                  <a:pt x="43" y="79"/>
                  <a:pt x="43" y="79"/>
                  <a:pt x="43" y="79"/>
                </a:cubicBezTo>
                <a:cubicBezTo>
                  <a:pt x="44" y="79"/>
                  <a:pt x="44" y="79"/>
                  <a:pt x="44" y="79"/>
                </a:cubicBezTo>
                <a:cubicBezTo>
                  <a:pt x="44" y="78"/>
                  <a:pt x="44" y="78"/>
                  <a:pt x="44" y="78"/>
                </a:cubicBezTo>
                <a:close/>
                <a:moveTo>
                  <a:pt x="52" y="62"/>
                </a:moveTo>
                <a:cubicBezTo>
                  <a:pt x="52" y="62"/>
                  <a:pt x="52" y="62"/>
                  <a:pt x="52" y="6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55" name="Freeform 26"/>
          <p:cNvSpPr>
            <a:spLocks noEditPoints="1"/>
          </p:cNvSpPr>
          <p:nvPr/>
        </p:nvSpPr>
        <p:spPr bwMode="auto">
          <a:xfrm>
            <a:off x="2576513" y="1722438"/>
            <a:ext cx="1101725" cy="1844675"/>
          </a:xfrm>
          <a:custGeom>
            <a:avLst/>
            <a:gdLst>
              <a:gd name="T0" fmla="*/ 94 w 95"/>
              <a:gd name="T1" fmla="*/ 0 h 159"/>
              <a:gd name="T2" fmla="*/ 68 w 95"/>
              <a:gd name="T3" fmla="*/ 47 h 159"/>
              <a:gd name="T4" fmla="*/ 65 w 95"/>
              <a:gd name="T5" fmla="*/ 47 h 159"/>
              <a:gd name="T6" fmla="*/ 65 w 95"/>
              <a:gd name="T7" fmla="*/ 46 h 159"/>
              <a:gd name="T8" fmla="*/ 64 w 95"/>
              <a:gd name="T9" fmla="*/ 46 h 159"/>
              <a:gd name="T10" fmla="*/ 64 w 95"/>
              <a:gd name="T11" fmla="*/ 46 h 159"/>
              <a:gd name="T12" fmla="*/ 90 w 95"/>
              <a:gd name="T13" fmla="*/ 0 h 159"/>
              <a:gd name="T14" fmla="*/ 91 w 95"/>
              <a:gd name="T15" fmla="*/ 0 h 159"/>
              <a:gd name="T16" fmla="*/ 93 w 95"/>
              <a:gd name="T17" fmla="*/ 0 h 159"/>
              <a:gd name="T18" fmla="*/ 94 w 95"/>
              <a:gd name="T19" fmla="*/ 0 h 159"/>
              <a:gd name="T20" fmla="*/ 94 w 95"/>
              <a:gd name="T21" fmla="*/ 0 h 159"/>
              <a:gd name="T22" fmla="*/ 54 w 95"/>
              <a:gd name="T23" fmla="*/ 71 h 159"/>
              <a:gd name="T24" fmla="*/ 51 w 95"/>
              <a:gd name="T25" fmla="*/ 77 h 159"/>
              <a:gd name="T26" fmla="*/ 51 w 95"/>
              <a:gd name="T27" fmla="*/ 77 h 159"/>
              <a:gd name="T28" fmla="*/ 51 w 95"/>
              <a:gd name="T29" fmla="*/ 76 h 159"/>
              <a:gd name="T30" fmla="*/ 51 w 95"/>
              <a:gd name="T31" fmla="*/ 76 h 159"/>
              <a:gd name="T32" fmla="*/ 50 w 95"/>
              <a:gd name="T33" fmla="*/ 76 h 159"/>
              <a:gd name="T34" fmla="*/ 48 w 95"/>
              <a:gd name="T35" fmla="*/ 76 h 159"/>
              <a:gd name="T36" fmla="*/ 47 w 95"/>
              <a:gd name="T37" fmla="*/ 75 h 159"/>
              <a:gd name="T38" fmla="*/ 50 w 95"/>
              <a:gd name="T39" fmla="*/ 70 h 159"/>
              <a:gd name="T40" fmla="*/ 51 w 95"/>
              <a:gd name="T41" fmla="*/ 70 h 159"/>
              <a:gd name="T42" fmla="*/ 51 w 95"/>
              <a:gd name="T43" fmla="*/ 71 h 159"/>
              <a:gd name="T44" fmla="*/ 54 w 95"/>
              <a:gd name="T45" fmla="*/ 71 h 159"/>
              <a:gd name="T46" fmla="*/ 5 w 95"/>
              <a:gd name="T47" fmla="*/ 157 h 159"/>
              <a:gd name="T48" fmla="*/ 4 w 95"/>
              <a:gd name="T49" fmla="*/ 159 h 159"/>
              <a:gd name="T50" fmla="*/ 4 w 95"/>
              <a:gd name="T51" fmla="*/ 159 h 159"/>
              <a:gd name="T52" fmla="*/ 2 w 95"/>
              <a:gd name="T53" fmla="*/ 159 h 159"/>
              <a:gd name="T54" fmla="*/ 1 w 95"/>
              <a:gd name="T55" fmla="*/ 158 h 159"/>
              <a:gd name="T56" fmla="*/ 0 w 95"/>
              <a:gd name="T57" fmla="*/ 158 h 159"/>
              <a:gd name="T58" fmla="*/ 2 w 95"/>
              <a:gd name="T59" fmla="*/ 155 h 159"/>
              <a:gd name="T60" fmla="*/ 4 w 95"/>
              <a:gd name="T61" fmla="*/ 157 h 159"/>
              <a:gd name="T62" fmla="*/ 5 w 95"/>
              <a:gd name="T63" fmla="*/ 157 h 159"/>
              <a:gd name="T64" fmla="*/ 11 w 95"/>
              <a:gd name="T65" fmla="*/ 138 h 159"/>
              <a:gd name="T66" fmla="*/ 12 w 95"/>
              <a:gd name="T67" fmla="*/ 137 h 159"/>
              <a:gd name="T68" fmla="*/ 13 w 95"/>
              <a:gd name="T69" fmla="*/ 137 h 159"/>
              <a:gd name="T70" fmla="*/ 12 w 95"/>
              <a:gd name="T71" fmla="*/ 138 h 159"/>
              <a:gd name="T72" fmla="*/ 12 w 95"/>
              <a:gd name="T73" fmla="*/ 138 h 159"/>
              <a:gd name="T74" fmla="*/ 11 w 95"/>
              <a:gd name="T75" fmla="*/ 138 h 159"/>
              <a:gd name="T76" fmla="*/ 11 w 95"/>
              <a:gd name="T77" fmla="*/ 138 h 159"/>
              <a:gd name="T78" fmla="*/ 14 w 95"/>
              <a:gd name="T79" fmla="*/ 134 h 159"/>
              <a:gd name="T80" fmla="*/ 15 w 95"/>
              <a:gd name="T81" fmla="*/ 132 h 159"/>
              <a:gd name="T82" fmla="*/ 17 w 95"/>
              <a:gd name="T83" fmla="*/ 132 h 159"/>
              <a:gd name="T84" fmla="*/ 17 w 95"/>
              <a:gd name="T85" fmla="*/ 134 h 159"/>
              <a:gd name="T86" fmla="*/ 16 w 95"/>
              <a:gd name="T87" fmla="*/ 134 h 159"/>
              <a:gd name="T88" fmla="*/ 14 w 95"/>
              <a:gd name="T89" fmla="*/ 134 h 159"/>
              <a:gd name="T90" fmla="*/ 19 w 95"/>
              <a:gd name="T91" fmla="*/ 131 h 159"/>
              <a:gd name="T92" fmla="*/ 19 w 95"/>
              <a:gd name="T93" fmla="*/ 131 h 159"/>
              <a:gd name="T94" fmla="*/ 18 w 95"/>
              <a:gd name="T95" fmla="*/ 131 h 159"/>
              <a:gd name="T96" fmla="*/ 18 w 95"/>
              <a:gd name="T97" fmla="*/ 131 h 159"/>
              <a:gd name="T98" fmla="*/ 19 w 95"/>
              <a:gd name="T9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5" h="159">
                <a:moveTo>
                  <a:pt x="94" y="0"/>
                </a:moveTo>
                <a:cubicBezTo>
                  <a:pt x="68" y="47"/>
                  <a:pt x="68" y="47"/>
                  <a:pt x="68" y="47"/>
                </a:cubicBezTo>
                <a:cubicBezTo>
                  <a:pt x="65" y="47"/>
                  <a:pt x="65" y="47"/>
                  <a:pt x="65" y="47"/>
                </a:cubicBezTo>
                <a:cubicBezTo>
                  <a:pt x="65" y="46"/>
                  <a:pt x="65" y="46"/>
                  <a:pt x="65" y="46"/>
                </a:cubicBezTo>
                <a:cubicBezTo>
                  <a:pt x="64" y="46"/>
                  <a:pt x="64" y="46"/>
                  <a:pt x="64" y="46"/>
                </a:cubicBezTo>
                <a:cubicBezTo>
                  <a:pt x="64" y="46"/>
                  <a:pt x="64" y="46"/>
                  <a:pt x="64" y="46"/>
                </a:cubicBezTo>
                <a:cubicBezTo>
                  <a:pt x="90" y="0"/>
                  <a:pt x="90" y="0"/>
                  <a:pt x="90" y="0"/>
                </a:cubicBezTo>
                <a:cubicBezTo>
                  <a:pt x="91" y="0"/>
                  <a:pt x="89" y="0"/>
                  <a:pt x="91" y="0"/>
                </a:cubicBezTo>
                <a:cubicBezTo>
                  <a:pt x="95" y="0"/>
                  <a:pt x="92" y="0"/>
                  <a:pt x="93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lose/>
                <a:moveTo>
                  <a:pt x="54" y="71"/>
                </a:move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6"/>
                  <a:pt x="51" y="76"/>
                  <a:pt x="51" y="76"/>
                </a:cubicBezTo>
                <a:cubicBezTo>
                  <a:pt x="51" y="76"/>
                  <a:pt x="51" y="76"/>
                  <a:pt x="51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8" y="76"/>
                  <a:pt x="48" y="76"/>
                </a:cubicBezTo>
                <a:cubicBezTo>
                  <a:pt x="47" y="75"/>
                  <a:pt x="47" y="75"/>
                  <a:pt x="47" y="75"/>
                </a:cubicBezTo>
                <a:cubicBezTo>
                  <a:pt x="50" y="70"/>
                  <a:pt x="50" y="70"/>
                  <a:pt x="50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1"/>
                  <a:pt x="51" y="71"/>
                  <a:pt x="51" y="71"/>
                </a:cubicBezTo>
                <a:cubicBezTo>
                  <a:pt x="52" y="71"/>
                  <a:pt x="53" y="71"/>
                  <a:pt x="54" y="71"/>
                </a:cubicBezTo>
                <a:close/>
                <a:moveTo>
                  <a:pt x="5" y="157"/>
                </a:moveTo>
                <a:cubicBezTo>
                  <a:pt x="4" y="159"/>
                  <a:pt x="4" y="159"/>
                  <a:pt x="4" y="159"/>
                </a:cubicBezTo>
                <a:cubicBezTo>
                  <a:pt x="4" y="159"/>
                  <a:pt x="4" y="159"/>
                  <a:pt x="4" y="159"/>
                </a:cubicBezTo>
                <a:cubicBezTo>
                  <a:pt x="2" y="159"/>
                  <a:pt x="2" y="159"/>
                  <a:pt x="2" y="159"/>
                </a:cubicBezTo>
                <a:cubicBezTo>
                  <a:pt x="2" y="158"/>
                  <a:pt x="3" y="158"/>
                  <a:pt x="1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2" y="155"/>
                  <a:pt x="2" y="155"/>
                  <a:pt x="2" y="155"/>
                </a:cubicBezTo>
                <a:cubicBezTo>
                  <a:pt x="4" y="157"/>
                  <a:pt x="4" y="157"/>
                  <a:pt x="4" y="157"/>
                </a:cubicBezTo>
                <a:cubicBezTo>
                  <a:pt x="4" y="157"/>
                  <a:pt x="5" y="157"/>
                  <a:pt x="5" y="157"/>
                </a:cubicBezTo>
                <a:close/>
                <a:moveTo>
                  <a:pt x="11" y="138"/>
                </a:moveTo>
                <a:cubicBezTo>
                  <a:pt x="12" y="137"/>
                  <a:pt x="12" y="137"/>
                  <a:pt x="12" y="137"/>
                </a:cubicBezTo>
                <a:cubicBezTo>
                  <a:pt x="12" y="137"/>
                  <a:pt x="13" y="137"/>
                  <a:pt x="13" y="137"/>
                </a:cubicBezTo>
                <a:cubicBezTo>
                  <a:pt x="12" y="138"/>
                  <a:pt x="12" y="138"/>
                  <a:pt x="12" y="138"/>
                </a:cubicBezTo>
                <a:cubicBezTo>
                  <a:pt x="12" y="138"/>
                  <a:pt x="12" y="138"/>
                  <a:pt x="12" y="138"/>
                </a:cubicBezTo>
                <a:cubicBezTo>
                  <a:pt x="11" y="138"/>
                  <a:pt x="11" y="138"/>
                  <a:pt x="11" y="138"/>
                </a:cubicBezTo>
                <a:cubicBezTo>
                  <a:pt x="11" y="138"/>
                  <a:pt x="11" y="138"/>
                  <a:pt x="11" y="138"/>
                </a:cubicBezTo>
                <a:close/>
                <a:moveTo>
                  <a:pt x="14" y="134"/>
                </a:moveTo>
                <a:cubicBezTo>
                  <a:pt x="15" y="132"/>
                  <a:pt x="15" y="132"/>
                  <a:pt x="15" y="132"/>
                </a:cubicBezTo>
                <a:cubicBezTo>
                  <a:pt x="16" y="132"/>
                  <a:pt x="16" y="132"/>
                  <a:pt x="17" y="132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4"/>
                  <a:pt x="16" y="134"/>
                  <a:pt x="16" y="134"/>
                </a:cubicBezTo>
                <a:cubicBezTo>
                  <a:pt x="14" y="134"/>
                  <a:pt x="14" y="134"/>
                  <a:pt x="14" y="134"/>
                </a:cubicBezTo>
                <a:close/>
                <a:moveTo>
                  <a:pt x="19" y="131"/>
                </a:moveTo>
                <a:cubicBezTo>
                  <a:pt x="19" y="131"/>
                  <a:pt x="19" y="131"/>
                  <a:pt x="19" y="131"/>
                </a:cubicBezTo>
                <a:cubicBezTo>
                  <a:pt x="18" y="131"/>
                  <a:pt x="18" y="131"/>
                  <a:pt x="18" y="131"/>
                </a:cubicBezTo>
                <a:cubicBezTo>
                  <a:pt x="18" y="131"/>
                  <a:pt x="18" y="131"/>
                  <a:pt x="18" y="131"/>
                </a:cubicBezTo>
                <a:lnTo>
                  <a:pt x="19" y="13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56" name="Freeform 27"/>
          <p:cNvSpPr>
            <a:spLocks noEditPoints="1"/>
          </p:cNvSpPr>
          <p:nvPr/>
        </p:nvSpPr>
        <p:spPr bwMode="auto">
          <a:xfrm>
            <a:off x="2635250" y="1722438"/>
            <a:ext cx="1169988" cy="2078037"/>
          </a:xfrm>
          <a:custGeom>
            <a:avLst/>
            <a:gdLst>
              <a:gd name="T0" fmla="*/ 101 w 101"/>
              <a:gd name="T1" fmla="*/ 1 h 179"/>
              <a:gd name="T2" fmla="*/ 81 w 101"/>
              <a:gd name="T3" fmla="*/ 36 h 179"/>
              <a:gd name="T4" fmla="*/ 81 w 101"/>
              <a:gd name="T5" fmla="*/ 36 h 179"/>
              <a:gd name="T6" fmla="*/ 79 w 101"/>
              <a:gd name="T7" fmla="*/ 36 h 179"/>
              <a:gd name="T8" fmla="*/ 78 w 101"/>
              <a:gd name="T9" fmla="*/ 36 h 179"/>
              <a:gd name="T10" fmla="*/ 76 w 101"/>
              <a:gd name="T11" fmla="*/ 37 h 179"/>
              <a:gd name="T12" fmla="*/ 97 w 101"/>
              <a:gd name="T13" fmla="*/ 0 h 179"/>
              <a:gd name="T14" fmla="*/ 98 w 101"/>
              <a:gd name="T15" fmla="*/ 0 h 179"/>
              <a:gd name="T16" fmla="*/ 99 w 101"/>
              <a:gd name="T17" fmla="*/ 1 h 179"/>
              <a:gd name="T18" fmla="*/ 101 w 101"/>
              <a:gd name="T19" fmla="*/ 1 h 179"/>
              <a:gd name="T20" fmla="*/ 101 w 101"/>
              <a:gd name="T21" fmla="*/ 1 h 179"/>
              <a:gd name="T22" fmla="*/ 16 w 101"/>
              <a:gd name="T23" fmla="*/ 150 h 179"/>
              <a:gd name="T24" fmla="*/ 6 w 101"/>
              <a:gd name="T25" fmla="*/ 167 h 179"/>
              <a:gd name="T26" fmla="*/ 6 w 101"/>
              <a:gd name="T27" fmla="*/ 165 h 179"/>
              <a:gd name="T28" fmla="*/ 6 w 101"/>
              <a:gd name="T29" fmla="*/ 164 h 179"/>
              <a:gd name="T30" fmla="*/ 6 w 101"/>
              <a:gd name="T31" fmla="*/ 162 h 179"/>
              <a:gd name="T32" fmla="*/ 6 w 101"/>
              <a:gd name="T33" fmla="*/ 162 h 179"/>
              <a:gd name="T34" fmla="*/ 6 w 101"/>
              <a:gd name="T35" fmla="*/ 161 h 179"/>
              <a:gd name="T36" fmla="*/ 6 w 101"/>
              <a:gd name="T37" fmla="*/ 161 h 179"/>
              <a:gd name="T38" fmla="*/ 8 w 101"/>
              <a:gd name="T39" fmla="*/ 156 h 179"/>
              <a:gd name="T40" fmla="*/ 9 w 101"/>
              <a:gd name="T41" fmla="*/ 155 h 179"/>
              <a:gd name="T42" fmla="*/ 10 w 101"/>
              <a:gd name="T43" fmla="*/ 153 h 179"/>
              <a:gd name="T44" fmla="*/ 11 w 101"/>
              <a:gd name="T45" fmla="*/ 153 h 179"/>
              <a:gd name="T46" fmla="*/ 12 w 101"/>
              <a:gd name="T47" fmla="*/ 152 h 179"/>
              <a:gd name="T48" fmla="*/ 12 w 101"/>
              <a:gd name="T49" fmla="*/ 152 h 179"/>
              <a:gd name="T50" fmla="*/ 13 w 101"/>
              <a:gd name="T51" fmla="*/ 151 h 179"/>
              <a:gd name="T52" fmla="*/ 15 w 101"/>
              <a:gd name="T53" fmla="*/ 151 h 179"/>
              <a:gd name="T54" fmla="*/ 16 w 101"/>
              <a:gd name="T55" fmla="*/ 150 h 179"/>
              <a:gd name="T56" fmla="*/ 16 w 101"/>
              <a:gd name="T57" fmla="*/ 150 h 179"/>
              <a:gd name="T58" fmla="*/ 4 w 101"/>
              <a:gd name="T59" fmla="*/ 172 h 179"/>
              <a:gd name="T60" fmla="*/ 1 w 101"/>
              <a:gd name="T61" fmla="*/ 177 h 179"/>
              <a:gd name="T62" fmla="*/ 1 w 101"/>
              <a:gd name="T63" fmla="*/ 176 h 179"/>
              <a:gd name="T64" fmla="*/ 2 w 101"/>
              <a:gd name="T65" fmla="*/ 174 h 179"/>
              <a:gd name="T66" fmla="*/ 2 w 101"/>
              <a:gd name="T67" fmla="*/ 174 h 179"/>
              <a:gd name="T68" fmla="*/ 3 w 101"/>
              <a:gd name="T69" fmla="*/ 173 h 179"/>
              <a:gd name="T70" fmla="*/ 3 w 101"/>
              <a:gd name="T71" fmla="*/ 172 h 179"/>
              <a:gd name="T72" fmla="*/ 4 w 101"/>
              <a:gd name="T73" fmla="*/ 172 h 179"/>
              <a:gd name="T74" fmla="*/ 1 w 101"/>
              <a:gd name="T75" fmla="*/ 177 h 179"/>
              <a:gd name="T76" fmla="*/ 0 w 101"/>
              <a:gd name="T77" fmla="*/ 179 h 179"/>
              <a:gd name="T78" fmla="*/ 0 w 101"/>
              <a:gd name="T79" fmla="*/ 178 h 179"/>
              <a:gd name="T80" fmla="*/ 1 w 101"/>
              <a:gd name="T81" fmla="*/ 177 h 179"/>
              <a:gd name="T82" fmla="*/ 19 w 101"/>
              <a:gd name="T83" fmla="*/ 137 h 179"/>
              <a:gd name="T84" fmla="*/ 21 w 101"/>
              <a:gd name="T85" fmla="*/ 135 h 179"/>
              <a:gd name="T86" fmla="*/ 22 w 101"/>
              <a:gd name="T87" fmla="*/ 136 h 179"/>
              <a:gd name="T88" fmla="*/ 22 w 101"/>
              <a:gd name="T89" fmla="*/ 136 h 179"/>
              <a:gd name="T90" fmla="*/ 22 w 101"/>
              <a:gd name="T91" fmla="*/ 136 h 179"/>
              <a:gd name="T92" fmla="*/ 22 w 101"/>
              <a:gd name="T93" fmla="*/ 137 h 179"/>
              <a:gd name="T94" fmla="*/ 21 w 101"/>
              <a:gd name="T95" fmla="*/ 137 h 179"/>
              <a:gd name="T96" fmla="*/ 20 w 101"/>
              <a:gd name="T97" fmla="*/ 137 h 179"/>
              <a:gd name="T98" fmla="*/ 19 w 101"/>
              <a:gd name="T99" fmla="*/ 13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179">
                <a:moveTo>
                  <a:pt x="101" y="1"/>
                </a:move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8" y="36"/>
                  <a:pt x="78" y="36"/>
                  <a:pt x="78" y="36"/>
                </a:cubicBezTo>
                <a:cubicBezTo>
                  <a:pt x="76" y="37"/>
                  <a:pt x="77" y="37"/>
                  <a:pt x="76" y="37"/>
                </a:cubicBezTo>
                <a:cubicBezTo>
                  <a:pt x="97" y="0"/>
                  <a:pt x="97" y="0"/>
                  <a:pt x="97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1"/>
                  <a:pt x="97" y="1"/>
                  <a:pt x="99" y="1"/>
                </a:cubicBezTo>
                <a:cubicBezTo>
                  <a:pt x="101" y="1"/>
                  <a:pt x="101" y="1"/>
                  <a:pt x="101" y="1"/>
                </a:cubicBezTo>
                <a:cubicBezTo>
                  <a:pt x="101" y="1"/>
                  <a:pt x="101" y="1"/>
                  <a:pt x="101" y="1"/>
                </a:cubicBezTo>
                <a:close/>
                <a:moveTo>
                  <a:pt x="16" y="150"/>
                </a:moveTo>
                <a:cubicBezTo>
                  <a:pt x="6" y="167"/>
                  <a:pt x="6" y="167"/>
                  <a:pt x="6" y="167"/>
                </a:cubicBezTo>
                <a:cubicBezTo>
                  <a:pt x="6" y="165"/>
                  <a:pt x="6" y="165"/>
                  <a:pt x="6" y="165"/>
                </a:cubicBezTo>
                <a:cubicBezTo>
                  <a:pt x="6" y="164"/>
                  <a:pt x="6" y="164"/>
                  <a:pt x="6" y="164"/>
                </a:cubicBezTo>
                <a:cubicBezTo>
                  <a:pt x="6" y="162"/>
                  <a:pt x="6" y="162"/>
                  <a:pt x="6" y="162"/>
                </a:cubicBezTo>
                <a:cubicBezTo>
                  <a:pt x="6" y="162"/>
                  <a:pt x="6" y="162"/>
                  <a:pt x="6" y="162"/>
                </a:cubicBezTo>
                <a:cubicBezTo>
                  <a:pt x="6" y="161"/>
                  <a:pt x="6" y="161"/>
                  <a:pt x="6" y="161"/>
                </a:cubicBezTo>
                <a:cubicBezTo>
                  <a:pt x="6" y="161"/>
                  <a:pt x="6" y="161"/>
                  <a:pt x="6" y="161"/>
                </a:cubicBezTo>
                <a:cubicBezTo>
                  <a:pt x="8" y="156"/>
                  <a:pt x="8" y="156"/>
                  <a:pt x="8" y="156"/>
                </a:cubicBezTo>
                <a:cubicBezTo>
                  <a:pt x="9" y="156"/>
                  <a:pt x="9" y="156"/>
                  <a:pt x="9" y="155"/>
                </a:cubicBezTo>
                <a:cubicBezTo>
                  <a:pt x="10" y="153"/>
                  <a:pt x="10" y="153"/>
                  <a:pt x="10" y="153"/>
                </a:cubicBezTo>
                <a:cubicBezTo>
                  <a:pt x="11" y="153"/>
                  <a:pt x="11" y="153"/>
                  <a:pt x="11" y="153"/>
                </a:cubicBezTo>
                <a:cubicBezTo>
                  <a:pt x="12" y="152"/>
                  <a:pt x="12" y="152"/>
                  <a:pt x="12" y="152"/>
                </a:cubicBezTo>
                <a:cubicBezTo>
                  <a:pt x="12" y="152"/>
                  <a:pt x="12" y="152"/>
                  <a:pt x="12" y="152"/>
                </a:cubicBezTo>
                <a:cubicBezTo>
                  <a:pt x="13" y="151"/>
                  <a:pt x="13" y="151"/>
                  <a:pt x="13" y="151"/>
                </a:cubicBezTo>
                <a:cubicBezTo>
                  <a:pt x="15" y="151"/>
                  <a:pt x="14" y="152"/>
                  <a:pt x="15" y="151"/>
                </a:cubicBezTo>
                <a:cubicBezTo>
                  <a:pt x="16" y="150"/>
                  <a:pt x="15" y="151"/>
                  <a:pt x="16" y="150"/>
                </a:cubicBezTo>
                <a:cubicBezTo>
                  <a:pt x="16" y="150"/>
                  <a:pt x="16" y="150"/>
                  <a:pt x="16" y="150"/>
                </a:cubicBezTo>
                <a:close/>
                <a:moveTo>
                  <a:pt x="4" y="172"/>
                </a:moveTo>
                <a:cubicBezTo>
                  <a:pt x="1" y="177"/>
                  <a:pt x="1" y="177"/>
                  <a:pt x="1" y="177"/>
                </a:cubicBezTo>
                <a:cubicBezTo>
                  <a:pt x="1" y="176"/>
                  <a:pt x="1" y="176"/>
                  <a:pt x="1" y="176"/>
                </a:cubicBezTo>
                <a:cubicBezTo>
                  <a:pt x="2" y="175"/>
                  <a:pt x="2" y="177"/>
                  <a:pt x="2" y="174"/>
                </a:cubicBezTo>
                <a:cubicBezTo>
                  <a:pt x="2" y="174"/>
                  <a:pt x="2" y="174"/>
                  <a:pt x="2" y="174"/>
                </a:cubicBezTo>
                <a:cubicBezTo>
                  <a:pt x="3" y="173"/>
                  <a:pt x="3" y="173"/>
                  <a:pt x="3" y="173"/>
                </a:cubicBezTo>
                <a:cubicBezTo>
                  <a:pt x="3" y="172"/>
                  <a:pt x="3" y="172"/>
                  <a:pt x="3" y="172"/>
                </a:cubicBezTo>
                <a:cubicBezTo>
                  <a:pt x="4" y="172"/>
                  <a:pt x="4" y="172"/>
                  <a:pt x="4" y="172"/>
                </a:cubicBezTo>
                <a:close/>
                <a:moveTo>
                  <a:pt x="1" y="177"/>
                </a:moveTo>
                <a:cubicBezTo>
                  <a:pt x="0" y="179"/>
                  <a:pt x="0" y="179"/>
                  <a:pt x="0" y="179"/>
                </a:cubicBezTo>
                <a:cubicBezTo>
                  <a:pt x="0" y="178"/>
                  <a:pt x="0" y="178"/>
                  <a:pt x="0" y="178"/>
                </a:cubicBezTo>
                <a:cubicBezTo>
                  <a:pt x="1" y="177"/>
                  <a:pt x="1" y="177"/>
                  <a:pt x="1" y="177"/>
                </a:cubicBezTo>
                <a:close/>
                <a:moveTo>
                  <a:pt x="19" y="137"/>
                </a:moveTo>
                <a:cubicBezTo>
                  <a:pt x="21" y="135"/>
                  <a:pt x="21" y="135"/>
                  <a:pt x="21" y="135"/>
                </a:cubicBezTo>
                <a:cubicBezTo>
                  <a:pt x="21" y="135"/>
                  <a:pt x="21" y="135"/>
                  <a:pt x="22" y="136"/>
                </a:cubicBezTo>
                <a:cubicBezTo>
                  <a:pt x="22" y="136"/>
                  <a:pt x="22" y="136"/>
                  <a:pt x="22" y="136"/>
                </a:cubicBezTo>
                <a:cubicBezTo>
                  <a:pt x="22" y="136"/>
                  <a:pt x="22" y="136"/>
                  <a:pt x="22" y="136"/>
                </a:cubicBezTo>
                <a:cubicBezTo>
                  <a:pt x="22" y="137"/>
                  <a:pt x="22" y="137"/>
                  <a:pt x="22" y="137"/>
                </a:cubicBezTo>
                <a:cubicBezTo>
                  <a:pt x="21" y="137"/>
                  <a:pt x="21" y="137"/>
                  <a:pt x="21" y="137"/>
                </a:cubicBezTo>
                <a:cubicBezTo>
                  <a:pt x="21" y="135"/>
                  <a:pt x="20" y="137"/>
                  <a:pt x="20" y="137"/>
                </a:cubicBezTo>
                <a:cubicBezTo>
                  <a:pt x="19" y="137"/>
                  <a:pt x="19" y="137"/>
                  <a:pt x="19" y="13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57" name="Freeform 28"/>
          <p:cNvSpPr>
            <a:spLocks noEditPoints="1"/>
          </p:cNvSpPr>
          <p:nvPr/>
        </p:nvSpPr>
        <p:spPr bwMode="auto">
          <a:xfrm>
            <a:off x="2646363" y="1757363"/>
            <a:ext cx="1274762" cy="2216150"/>
          </a:xfrm>
          <a:custGeom>
            <a:avLst/>
            <a:gdLst>
              <a:gd name="T0" fmla="*/ 110 w 110"/>
              <a:gd name="T1" fmla="*/ 1 h 191"/>
              <a:gd name="T2" fmla="*/ 107 w 110"/>
              <a:gd name="T3" fmla="*/ 7 h 191"/>
              <a:gd name="T4" fmla="*/ 107 w 110"/>
              <a:gd name="T5" fmla="*/ 7 h 191"/>
              <a:gd name="T6" fmla="*/ 107 w 110"/>
              <a:gd name="T7" fmla="*/ 7 h 191"/>
              <a:gd name="T8" fmla="*/ 95 w 110"/>
              <a:gd name="T9" fmla="*/ 28 h 191"/>
              <a:gd name="T10" fmla="*/ 94 w 110"/>
              <a:gd name="T11" fmla="*/ 28 h 191"/>
              <a:gd name="T12" fmla="*/ 93 w 110"/>
              <a:gd name="T13" fmla="*/ 29 h 191"/>
              <a:gd name="T14" fmla="*/ 91 w 110"/>
              <a:gd name="T15" fmla="*/ 29 h 191"/>
              <a:gd name="T16" fmla="*/ 91 w 110"/>
              <a:gd name="T17" fmla="*/ 29 h 191"/>
              <a:gd name="T18" fmla="*/ 106 w 110"/>
              <a:gd name="T19" fmla="*/ 1 h 191"/>
              <a:gd name="T20" fmla="*/ 106 w 110"/>
              <a:gd name="T21" fmla="*/ 1 h 191"/>
              <a:gd name="T22" fmla="*/ 108 w 110"/>
              <a:gd name="T23" fmla="*/ 1 h 191"/>
              <a:gd name="T24" fmla="*/ 107 w 110"/>
              <a:gd name="T25" fmla="*/ 1 h 191"/>
              <a:gd name="T26" fmla="*/ 107 w 110"/>
              <a:gd name="T27" fmla="*/ 0 h 191"/>
              <a:gd name="T28" fmla="*/ 108 w 110"/>
              <a:gd name="T29" fmla="*/ 0 h 191"/>
              <a:gd name="T30" fmla="*/ 109 w 110"/>
              <a:gd name="T31" fmla="*/ 1 h 191"/>
              <a:gd name="T32" fmla="*/ 110 w 110"/>
              <a:gd name="T33" fmla="*/ 1 h 191"/>
              <a:gd name="T34" fmla="*/ 26 w 110"/>
              <a:gd name="T35" fmla="*/ 150 h 191"/>
              <a:gd name="T36" fmla="*/ 3 w 110"/>
              <a:gd name="T37" fmla="*/ 191 h 191"/>
              <a:gd name="T38" fmla="*/ 2 w 110"/>
              <a:gd name="T39" fmla="*/ 191 h 191"/>
              <a:gd name="T40" fmla="*/ 2 w 110"/>
              <a:gd name="T41" fmla="*/ 189 h 191"/>
              <a:gd name="T42" fmla="*/ 1 w 110"/>
              <a:gd name="T43" fmla="*/ 189 h 191"/>
              <a:gd name="T44" fmla="*/ 0 w 110"/>
              <a:gd name="T45" fmla="*/ 187 h 191"/>
              <a:gd name="T46" fmla="*/ 22 w 110"/>
              <a:gd name="T47" fmla="*/ 150 h 191"/>
              <a:gd name="T48" fmla="*/ 23 w 110"/>
              <a:gd name="T49" fmla="*/ 150 h 191"/>
              <a:gd name="T50" fmla="*/ 23 w 110"/>
              <a:gd name="T51" fmla="*/ 150 h 191"/>
              <a:gd name="T52" fmla="*/ 26 w 110"/>
              <a:gd name="T53" fmla="*/ 15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0" h="191">
                <a:moveTo>
                  <a:pt x="110" y="1"/>
                </a:moveTo>
                <a:cubicBezTo>
                  <a:pt x="107" y="7"/>
                  <a:pt x="107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95" y="28"/>
                  <a:pt x="95" y="28"/>
                  <a:pt x="95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2" y="28"/>
                  <a:pt x="93" y="28"/>
                  <a:pt x="93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106" y="1"/>
                  <a:pt x="106" y="1"/>
                  <a:pt x="106" y="1"/>
                </a:cubicBezTo>
                <a:cubicBezTo>
                  <a:pt x="106" y="1"/>
                  <a:pt x="106" y="1"/>
                  <a:pt x="106" y="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7" y="1"/>
                  <a:pt x="107" y="1"/>
                  <a:pt x="107" y="1"/>
                </a:cubicBezTo>
                <a:cubicBezTo>
                  <a:pt x="107" y="0"/>
                  <a:pt x="107" y="0"/>
                  <a:pt x="10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9" y="1"/>
                  <a:pt x="109" y="1"/>
                  <a:pt x="109" y="1"/>
                </a:cubicBezTo>
                <a:cubicBezTo>
                  <a:pt x="109" y="2"/>
                  <a:pt x="109" y="1"/>
                  <a:pt x="110" y="1"/>
                </a:cubicBezTo>
                <a:close/>
                <a:moveTo>
                  <a:pt x="26" y="150"/>
                </a:moveTo>
                <a:cubicBezTo>
                  <a:pt x="3" y="191"/>
                  <a:pt x="3" y="191"/>
                  <a:pt x="3" y="191"/>
                </a:cubicBezTo>
                <a:cubicBezTo>
                  <a:pt x="2" y="191"/>
                  <a:pt x="2" y="191"/>
                  <a:pt x="2" y="191"/>
                </a:cubicBezTo>
                <a:cubicBezTo>
                  <a:pt x="2" y="189"/>
                  <a:pt x="2" y="189"/>
                  <a:pt x="2" y="189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8"/>
                  <a:pt x="1" y="187"/>
                  <a:pt x="0" y="187"/>
                </a:cubicBezTo>
                <a:cubicBezTo>
                  <a:pt x="22" y="150"/>
                  <a:pt x="22" y="150"/>
                  <a:pt x="22" y="150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25" y="150"/>
                  <a:pt x="25" y="150"/>
                  <a:pt x="26" y="15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58" name="Freeform 29"/>
          <p:cNvSpPr>
            <a:spLocks noEditPoints="1"/>
          </p:cNvSpPr>
          <p:nvPr/>
        </p:nvSpPr>
        <p:spPr bwMode="auto">
          <a:xfrm>
            <a:off x="2716213" y="1757363"/>
            <a:ext cx="1320800" cy="2355850"/>
          </a:xfrm>
          <a:custGeom>
            <a:avLst/>
            <a:gdLst>
              <a:gd name="T0" fmla="*/ 99 w 114"/>
              <a:gd name="T1" fmla="*/ 33 h 203"/>
              <a:gd name="T2" fmla="*/ 98 w 114"/>
              <a:gd name="T3" fmla="*/ 35 h 203"/>
              <a:gd name="T4" fmla="*/ 96 w 114"/>
              <a:gd name="T5" fmla="*/ 35 h 203"/>
              <a:gd name="T6" fmla="*/ 96 w 114"/>
              <a:gd name="T7" fmla="*/ 34 h 203"/>
              <a:gd name="T8" fmla="*/ 97 w 114"/>
              <a:gd name="T9" fmla="*/ 33 h 203"/>
              <a:gd name="T10" fmla="*/ 98 w 114"/>
              <a:gd name="T11" fmla="*/ 33 h 203"/>
              <a:gd name="T12" fmla="*/ 99 w 114"/>
              <a:gd name="T13" fmla="*/ 33 h 203"/>
              <a:gd name="T14" fmla="*/ 30 w 114"/>
              <a:gd name="T15" fmla="*/ 154 h 203"/>
              <a:gd name="T16" fmla="*/ 2 w 114"/>
              <a:gd name="T17" fmla="*/ 203 h 203"/>
              <a:gd name="T18" fmla="*/ 1 w 114"/>
              <a:gd name="T19" fmla="*/ 201 h 203"/>
              <a:gd name="T20" fmla="*/ 1 w 114"/>
              <a:gd name="T21" fmla="*/ 200 h 203"/>
              <a:gd name="T22" fmla="*/ 1 w 114"/>
              <a:gd name="T23" fmla="*/ 199 h 203"/>
              <a:gd name="T24" fmla="*/ 0 w 114"/>
              <a:gd name="T25" fmla="*/ 199 h 203"/>
              <a:gd name="T26" fmla="*/ 0 w 114"/>
              <a:gd name="T27" fmla="*/ 199 h 203"/>
              <a:gd name="T28" fmla="*/ 27 w 114"/>
              <a:gd name="T29" fmla="*/ 152 h 203"/>
              <a:gd name="T30" fmla="*/ 27 w 114"/>
              <a:gd name="T31" fmla="*/ 152 h 203"/>
              <a:gd name="T32" fmla="*/ 28 w 114"/>
              <a:gd name="T33" fmla="*/ 152 h 203"/>
              <a:gd name="T34" fmla="*/ 30 w 114"/>
              <a:gd name="T35" fmla="*/ 154 h 203"/>
              <a:gd name="T36" fmla="*/ 99 w 114"/>
              <a:gd name="T37" fmla="*/ 24 h 203"/>
              <a:gd name="T38" fmla="*/ 100 w 114"/>
              <a:gd name="T39" fmla="*/ 23 h 203"/>
              <a:gd name="T40" fmla="*/ 100 w 114"/>
              <a:gd name="T41" fmla="*/ 23 h 203"/>
              <a:gd name="T42" fmla="*/ 100 w 114"/>
              <a:gd name="T43" fmla="*/ 24 h 203"/>
              <a:gd name="T44" fmla="*/ 99 w 114"/>
              <a:gd name="T45" fmla="*/ 24 h 203"/>
              <a:gd name="T46" fmla="*/ 112 w 114"/>
              <a:gd name="T47" fmla="*/ 2 h 203"/>
              <a:gd name="T48" fmla="*/ 113 w 114"/>
              <a:gd name="T49" fmla="*/ 1 h 203"/>
              <a:gd name="T50" fmla="*/ 114 w 114"/>
              <a:gd name="T51" fmla="*/ 0 h 203"/>
              <a:gd name="T52" fmla="*/ 114 w 114"/>
              <a:gd name="T53" fmla="*/ 0 h 203"/>
              <a:gd name="T54" fmla="*/ 114 w 114"/>
              <a:gd name="T55" fmla="*/ 1 h 203"/>
              <a:gd name="T56" fmla="*/ 113 w 114"/>
              <a:gd name="T57" fmla="*/ 1 h 203"/>
              <a:gd name="T58" fmla="*/ 112 w 114"/>
              <a:gd name="T59" fmla="*/ 2 h 203"/>
              <a:gd name="T60" fmla="*/ 112 w 114"/>
              <a:gd name="T61" fmla="*/ 2 h 203"/>
              <a:gd name="T62" fmla="*/ 106 w 114"/>
              <a:gd name="T63" fmla="*/ 14 h 203"/>
              <a:gd name="T64" fmla="*/ 106 w 114"/>
              <a:gd name="T65" fmla="*/ 14 h 203"/>
              <a:gd name="T66" fmla="*/ 106 w 114"/>
              <a:gd name="T67" fmla="*/ 14 h 203"/>
              <a:gd name="T68" fmla="*/ 28 w 114"/>
              <a:gd name="T69" fmla="*/ 151 h 203"/>
              <a:gd name="T70" fmla="*/ 28 w 114"/>
              <a:gd name="T71" fmla="*/ 151 h 203"/>
              <a:gd name="T72" fmla="*/ 29 w 114"/>
              <a:gd name="T73" fmla="*/ 150 h 203"/>
              <a:gd name="T74" fmla="*/ 28 w 114"/>
              <a:gd name="T75" fmla="*/ 150 h 203"/>
              <a:gd name="T76" fmla="*/ 28 w 114"/>
              <a:gd name="T77" fmla="*/ 15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4" h="203">
                <a:moveTo>
                  <a:pt x="99" y="33"/>
                </a:moveTo>
                <a:cubicBezTo>
                  <a:pt x="98" y="35"/>
                  <a:pt x="98" y="35"/>
                  <a:pt x="98" y="35"/>
                </a:cubicBezTo>
                <a:cubicBezTo>
                  <a:pt x="97" y="34"/>
                  <a:pt x="97" y="35"/>
                  <a:pt x="96" y="35"/>
                </a:cubicBezTo>
                <a:cubicBezTo>
                  <a:pt x="96" y="34"/>
                  <a:pt x="96" y="34"/>
                  <a:pt x="96" y="34"/>
                </a:cubicBezTo>
                <a:cubicBezTo>
                  <a:pt x="97" y="33"/>
                  <a:pt x="97" y="33"/>
                  <a:pt x="97" y="33"/>
                </a:cubicBezTo>
                <a:cubicBezTo>
                  <a:pt x="98" y="33"/>
                  <a:pt x="98" y="33"/>
                  <a:pt x="98" y="33"/>
                </a:cubicBezTo>
                <a:cubicBezTo>
                  <a:pt x="99" y="33"/>
                  <a:pt x="99" y="33"/>
                  <a:pt x="99" y="33"/>
                </a:cubicBezTo>
                <a:close/>
                <a:moveTo>
                  <a:pt x="30" y="154"/>
                </a:moveTo>
                <a:cubicBezTo>
                  <a:pt x="2" y="203"/>
                  <a:pt x="2" y="203"/>
                  <a:pt x="2" y="203"/>
                </a:cubicBezTo>
                <a:cubicBezTo>
                  <a:pt x="1" y="202"/>
                  <a:pt x="1" y="203"/>
                  <a:pt x="1" y="201"/>
                </a:cubicBezTo>
                <a:cubicBezTo>
                  <a:pt x="1" y="200"/>
                  <a:pt x="1" y="200"/>
                  <a:pt x="1" y="200"/>
                </a:cubicBezTo>
                <a:cubicBezTo>
                  <a:pt x="1" y="199"/>
                  <a:pt x="1" y="199"/>
                  <a:pt x="1" y="199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99"/>
                  <a:pt x="0" y="199"/>
                  <a:pt x="0" y="199"/>
                </a:cubicBezTo>
                <a:cubicBezTo>
                  <a:pt x="27" y="152"/>
                  <a:pt x="27" y="152"/>
                  <a:pt x="27" y="152"/>
                </a:cubicBezTo>
                <a:cubicBezTo>
                  <a:pt x="27" y="152"/>
                  <a:pt x="27" y="152"/>
                  <a:pt x="27" y="152"/>
                </a:cubicBezTo>
                <a:cubicBezTo>
                  <a:pt x="28" y="152"/>
                  <a:pt x="28" y="152"/>
                  <a:pt x="28" y="152"/>
                </a:cubicBezTo>
                <a:cubicBezTo>
                  <a:pt x="29" y="153"/>
                  <a:pt x="29" y="153"/>
                  <a:pt x="30" y="154"/>
                </a:cubicBezTo>
                <a:close/>
                <a:moveTo>
                  <a:pt x="99" y="24"/>
                </a:moveTo>
                <a:cubicBezTo>
                  <a:pt x="100" y="23"/>
                  <a:pt x="100" y="23"/>
                  <a:pt x="100" y="23"/>
                </a:cubicBezTo>
                <a:cubicBezTo>
                  <a:pt x="100" y="23"/>
                  <a:pt x="100" y="23"/>
                  <a:pt x="100" y="23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99" y="24"/>
                  <a:pt x="99" y="24"/>
                  <a:pt x="99" y="24"/>
                </a:cubicBezTo>
                <a:close/>
                <a:moveTo>
                  <a:pt x="112" y="2"/>
                </a:moveTo>
                <a:cubicBezTo>
                  <a:pt x="113" y="1"/>
                  <a:pt x="113" y="1"/>
                  <a:pt x="113" y="1"/>
                </a:cubicBezTo>
                <a:cubicBezTo>
                  <a:pt x="113" y="0"/>
                  <a:pt x="114" y="0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1"/>
                  <a:pt x="114" y="1"/>
                  <a:pt x="114" y="1"/>
                </a:cubicBezTo>
                <a:cubicBezTo>
                  <a:pt x="113" y="1"/>
                  <a:pt x="113" y="1"/>
                  <a:pt x="113" y="1"/>
                </a:cubicBezTo>
                <a:cubicBezTo>
                  <a:pt x="112" y="2"/>
                  <a:pt x="112" y="2"/>
                  <a:pt x="112" y="2"/>
                </a:cubicBezTo>
                <a:cubicBezTo>
                  <a:pt x="112" y="2"/>
                  <a:pt x="112" y="2"/>
                  <a:pt x="112" y="2"/>
                </a:cubicBezTo>
                <a:close/>
                <a:moveTo>
                  <a:pt x="106" y="14"/>
                </a:moveTo>
                <a:cubicBezTo>
                  <a:pt x="106" y="14"/>
                  <a:pt x="106" y="14"/>
                  <a:pt x="106" y="14"/>
                </a:cubicBezTo>
                <a:cubicBezTo>
                  <a:pt x="106" y="14"/>
                  <a:pt x="106" y="14"/>
                  <a:pt x="106" y="14"/>
                </a:cubicBezTo>
                <a:close/>
                <a:moveTo>
                  <a:pt x="28" y="151"/>
                </a:moveTo>
                <a:cubicBezTo>
                  <a:pt x="28" y="151"/>
                  <a:pt x="28" y="151"/>
                  <a:pt x="28" y="151"/>
                </a:cubicBezTo>
                <a:cubicBezTo>
                  <a:pt x="29" y="150"/>
                  <a:pt x="29" y="150"/>
                  <a:pt x="29" y="150"/>
                </a:cubicBezTo>
                <a:cubicBezTo>
                  <a:pt x="28" y="150"/>
                  <a:pt x="28" y="150"/>
                  <a:pt x="28" y="150"/>
                </a:cubicBezTo>
                <a:lnTo>
                  <a:pt x="28" y="15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59" name="Freeform 30"/>
          <p:cNvSpPr>
            <a:spLocks noEditPoints="1"/>
          </p:cNvSpPr>
          <p:nvPr/>
        </p:nvSpPr>
        <p:spPr bwMode="auto">
          <a:xfrm>
            <a:off x="2797175" y="2128838"/>
            <a:ext cx="1206500" cy="2065337"/>
          </a:xfrm>
          <a:custGeom>
            <a:avLst/>
            <a:gdLst>
              <a:gd name="T0" fmla="*/ 104 w 104"/>
              <a:gd name="T1" fmla="*/ 1 h 178"/>
              <a:gd name="T2" fmla="*/ 101 w 104"/>
              <a:gd name="T3" fmla="*/ 7 h 178"/>
              <a:gd name="T4" fmla="*/ 99 w 104"/>
              <a:gd name="T5" fmla="*/ 7 h 178"/>
              <a:gd name="T6" fmla="*/ 97 w 104"/>
              <a:gd name="T7" fmla="*/ 7 h 178"/>
              <a:gd name="T8" fmla="*/ 96 w 104"/>
              <a:gd name="T9" fmla="*/ 7 h 178"/>
              <a:gd name="T10" fmla="*/ 99 w 104"/>
              <a:gd name="T11" fmla="*/ 1 h 178"/>
              <a:gd name="T12" fmla="*/ 101 w 104"/>
              <a:gd name="T13" fmla="*/ 1 h 178"/>
              <a:gd name="T14" fmla="*/ 103 w 104"/>
              <a:gd name="T15" fmla="*/ 1 h 178"/>
              <a:gd name="T16" fmla="*/ 103 w 104"/>
              <a:gd name="T17" fmla="*/ 0 h 178"/>
              <a:gd name="T18" fmla="*/ 104 w 104"/>
              <a:gd name="T19" fmla="*/ 1 h 178"/>
              <a:gd name="T20" fmla="*/ 31 w 104"/>
              <a:gd name="T21" fmla="*/ 128 h 178"/>
              <a:gd name="T22" fmla="*/ 3 w 104"/>
              <a:gd name="T23" fmla="*/ 178 h 178"/>
              <a:gd name="T24" fmla="*/ 3 w 104"/>
              <a:gd name="T25" fmla="*/ 178 h 178"/>
              <a:gd name="T26" fmla="*/ 2 w 104"/>
              <a:gd name="T27" fmla="*/ 177 h 178"/>
              <a:gd name="T28" fmla="*/ 1 w 104"/>
              <a:gd name="T29" fmla="*/ 176 h 178"/>
              <a:gd name="T30" fmla="*/ 1 w 104"/>
              <a:gd name="T31" fmla="*/ 176 h 178"/>
              <a:gd name="T32" fmla="*/ 0 w 104"/>
              <a:gd name="T33" fmla="*/ 176 h 178"/>
              <a:gd name="T34" fmla="*/ 28 w 104"/>
              <a:gd name="T35" fmla="*/ 127 h 178"/>
              <a:gd name="T36" fmla="*/ 29 w 104"/>
              <a:gd name="T37" fmla="*/ 128 h 178"/>
              <a:gd name="T38" fmla="*/ 30 w 104"/>
              <a:gd name="T39" fmla="*/ 128 h 178"/>
              <a:gd name="T40" fmla="*/ 31 w 104"/>
              <a:gd name="T41" fmla="*/ 12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4" h="178">
                <a:moveTo>
                  <a:pt x="104" y="1"/>
                </a:moveTo>
                <a:cubicBezTo>
                  <a:pt x="101" y="7"/>
                  <a:pt x="101" y="7"/>
                  <a:pt x="101" y="7"/>
                </a:cubicBezTo>
                <a:cubicBezTo>
                  <a:pt x="100" y="7"/>
                  <a:pt x="100" y="7"/>
                  <a:pt x="99" y="7"/>
                </a:cubicBezTo>
                <a:cubicBezTo>
                  <a:pt x="97" y="7"/>
                  <a:pt x="97" y="7"/>
                  <a:pt x="97" y="7"/>
                </a:cubicBezTo>
                <a:cubicBezTo>
                  <a:pt x="96" y="7"/>
                  <a:pt x="96" y="7"/>
                  <a:pt x="96" y="7"/>
                </a:cubicBezTo>
                <a:cubicBezTo>
                  <a:pt x="99" y="1"/>
                  <a:pt x="99" y="1"/>
                  <a:pt x="99" y="1"/>
                </a:cubicBezTo>
                <a:cubicBezTo>
                  <a:pt x="100" y="1"/>
                  <a:pt x="100" y="1"/>
                  <a:pt x="101" y="1"/>
                </a:cubicBezTo>
                <a:cubicBezTo>
                  <a:pt x="104" y="1"/>
                  <a:pt x="102" y="1"/>
                  <a:pt x="103" y="1"/>
                </a:cubicBezTo>
                <a:cubicBezTo>
                  <a:pt x="103" y="0"/>
                  <a:pt x="103" y="0"/>
                  <a:pt x="103" y="0"/>
                </a:cubicBezTo>
                <a:cubicBezTo>
                  <a:pt x="104" y="0"/>
                  <a:pt x="104" y="0"/>
                  <a:pt x="104" y="1"/>
                </a:cubicBezTo>
                <a:close/>
                <a:moveTo>
                  <a:pt x="31" y="128"/>
                </a:moveTo>
                <a:cubicBezTo>
                  <a:pt x="3" y="178"/>
                  <a:pt x="3" y="178"/>
                  <a:pt x="3" y="178"/>
                </a:cubicBezTo>
                <a:cubicBezTo>
                  <a:pt x="3" y="178"/>
                  <a:pt x="3" y="178"/>
                  <a:pt x="3" y="178"/>
                </a:cubicBezTo>
                <a:cubicBezTo>
                  <a:pt x="2" y="177"/>
                  <a:pt x="2" y="177"/>
                  <a:pt x="2" y="177"/>
                </a:cubicBezTo>
                <a:cubicBezTo>
                  <a:pt x="1" y="176"/>
                  <a:pt x="1" y="176"/>
                  <a:pt x="1" y="176"/>
                </a:cubicBezTo>
                <a:cubicBezTo>
                  <a:pt x="1" y="176"/>
                  <a:pt x="1" y="176"/>
                  <a:pt x="1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9" y="128"/>
                  <a:pt x="29" y="128"/>
                  <a:pt x="29" y="128"/>
                </a:cubicBezTo>
                <a:cubicBezTo>
                  <a:pt x="30" y="128"/>
                  <a:pt x="29" y="128"/>
                  <a:pt x="30" y="128"/>
                </a:cubicBezTo>
                <a:cubicBezTo>
                  <a:pt x="30" y="128"/>
                  <a:pt x="31" y="128"/>
                  <a:pt x="31" y="12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60" name="Freeform 31"/>
          <p:cNvSpPr>
            <a:spLocks noEditPoints="1"/>
          </p:cNvSpPr>
          <p:nvPr/>
        </p:nvSpPr>
        <p:spPr bwMode="auto">
          <a:xfrm>
            <a:off x="2843213" y="3636963"/>
            <a:ext cx="417512" cy="777875"/>
          </a:xfrm>
          <a:custGeom>
            <a:avLst/>
            <a:gdLst>
              <a:gd name="T0" fmla="*/ 36 w 36"/>
              <a:gd name="T1" fmla="*/ 4 h 67"/>
              <a:gd name="T2" fmla="*/ 0 w 36"/>
              <a:gd name="T3" fmla="*/ 67 h 67"/>
              <a:gd name="T4" fmla="*/ 0 w 36"/>
              <a:gd name="T5" fmla="*/ 65 h 67"/>
              <a:gd name="T6" fmla="*/ 1 w 36"/>
              <a:gd name="T7" fmla="*/ 64 h 67"/>
              <a:gd name="T8" fmla="*/ 1 w 36"/>
              <a:gd name="T9" fmla="*/ 61 h 67"/>
              <a:gd name="T10" fmla="*/ 1 w 36"/>
              <a:gd name="T11" fmla="*/ 59 h 67"/>
              <a:gd name="T12" fmla="*/ 1 w 36"/>
              <a:gd name="T13" fmla="*/ 59 h 67"/>
              <a:gd name="T14" fmla="*/ 1 w 36"/>
              <a:gd name="T15" fmla="*/ 59 h 67"/>
              <a:gd name="T16" fmla="*/ 1 w 36"/>
              <a:gd name="T17" fmla="*/ 58 h 67"/>
              <a:gd name="T18" fmla="*/ 34 w 36"/>
              <a:gd name="T19" fmla="*/ 0 h 67"/>
              <a:gd name="T20" fmla="*/ 36 w 36"/>
              <a:gd name="T21" fmla="*/ 2 h 67"/>
              <a:gd name="T22" fmla="*/ 36 w 36"/>
              <a:gd name="T23" fmla="*/ 2 h 67"/>
              <a:gd name="T24" fmla="*/ 36 w 36"/>
              <a:gd name="T25" fmla="*/ 4 h 67"/>
              <a:gd name="T26" fmla="*/ 7 w 36"/>
              <a:gd name="T27" fmla="*/ 50 h 67"/>
              <a:gd name="T28" fmla="*/ 7 w 36"/>
              <a:gd name="T29" fmla="*/ 51 h 67"/>
              <a:gd name="T30" fmla="*/ 8 w 36"/>
              <a:gd name="T31" fmla="*/ 51 h 67"/>
              <a:gd name="T32" fmla="*/ 8 w 36"/>
              <a:gd name="T33" fmla="*/ 49 h 67"/>
              <a:gd name="T34" fmla="*/ 7 w 36"/>
              <a:gd name="T35" fmla="*/ 5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" h="67">
                <a:moveTo>
                  <a:pt x="36" y="4"/>
                </a:moveTo>
                <a:cubicBezTo>
                  <a:pt x="0" y="67"/>
                  <a:pt x="0" y="67"/>
                  <a:pt x="0" y="67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4"/>
                  <a:pt x="1" y="64"/>
                  <a:pt x="1" y="64"/>
                </a:cubicBezTo>
                <a:cubicBezTo>
                  <a:pt x="1" y="61"/>
                  <a:pt x="1" y="61"/>
                  <a:pt x="1" y="61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9"/>
                  <a:pt x="1" y="59"/>
                  <a:pt x="1" y="58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1"/>
                  <a:pt x="35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7" y="50"/>
                </a:moveTo>
                <a:cubicBezTo>
                  <a:pt x="7" y="51"/>
                  <a:pt x="7" y="51"/>
                  <a:pt x="7" y="51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49"/>
                  <a:pt x="8" y="49"/>
                  <a:pt x="8" y="49"/>
                </a:cubicBezTo>
                <a:lnTo>
                  <a:pt x="7" y="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61" name="Freeform 32"/>
          <p:cNvSpPr>
            <a:spLocks noEditPoints="1"/>
          </p:cNvSpPr>
          <p:nvPr/>
        </p:nvSpPr>
        <p:spPr bwMode="auto">
          <a:xfrm>
            <a:off x="2773363" y="3765550"/>
            <a:ext cx="581025" cy="1020763"/>
          </a:xfrm>
          <a:custGeom>
            <a:avLst/>
            <a:gdLst>
              <a:gd name="T0" fmla="*/ 50 w 50"/>
              <a:gd name="T1" fmla="*/ 1 h 88"/>
              <a:gd name="T2" fmla="*/ 1 w 50"/>
              <a:gd name="T3" fmla="*/ 87 h 88"/>
              <a:gd name="T4" fmla="*/ 1 w 50"/>
              <a:gd name="T5" fmla="*/ 87 h 88"/>
              <a:gd name="T6" fmla="*/ 1 w 50"/>
              <a:gd name="T7" fmla="*/ 86 h 88"/>
              <a:gd name="T8" fmla="*/ 1 w 50"/>
              <a:gd name="T9" fmla="*/ 84 h 88"/>
              <a:gd name="T10" fmla="*/ 1 w 50"/>
              <a:gd name="T11" fmla="*/ 83 h 88"/>
              <a:gd name="T12" fmla="*/ 1 w 50"/>
              <a:gd name="T13" fmla="*/ 82 h 88"/>
              <a:gd name="T14" fmla="*/ 1 w 50"/>
              <a:gd name="T15" fmla="*/ 80 h 88"/>
              <a:gd name="T16" fmla="*/ 46 w 50"/>
              <a:gd name="T17" fmla="*/ 0 h 88"/>
              <a:gd name="T18" fmla="*/ 47 w 50"/>
              <a:gd name="T19" fmla="*/ 0 h 88"/>
              <a:gd name="T20" fmla="*/ 47 w 50"/>
              <a:gd name="T21" fmla="*/ 1 h 88"/>
              <a:gd name="T22" fmla="*/ 47 w 50"/>
              <a:gd name="T23" fmla="*/ 2 h 88"/>
              <a:gd name="T24" fmla="*/ 47 w 50"/>
              <a:gd name="T25" fmla="*/ 2 h 88"/>
              <a:gd name="T26" fmla="*/ 46 w 50"/>
              <a:gd name="T27" fmla="*/ 3 h 88"/>
              <a:gd name="T28" fmla="*/ 45 w 50"/>
              <a:gd name="T29" fmla="*/ 3 h 88"/>
              <a:gd name="T30" fmla="*/ 45 w 50"/>
              <a:gd name="T31" fmla="*/ 4 h 88"/>
              <a:gd name="T32" fmla="*/ 46 w 50"/>
              <a:gd name="T33" fmla="*/ 4 h 88"/>
              <a:gd name="T34" fmla="*/ 48 w 50"/>
              <a:gd name="T35" fmla="*/ 2 h 88"/>
              <a:gd name="T36" fmla="*/ 50 w 50"/>
              <a:gd name="T37" fmla="*/ 1 h 88"/>
              <a:gd name="T38" fmla="*/ 50 w 50"/>
              <a:gd name="T39" fmla="*/ 1 h 88"/>
              <a:gd name="T40" fmla="*/ 1 w 50"/>
              <a:gd name="T41" fmla="*/ 88 h 88"/>
              <a:gd name="T42" fmla="*/ 0 w 50"/>
              <a:gd name="T43" fmla="*/ 88 h 88"/>
              <a:gd name="T44" fmla="*/ 0 w 50"/>
              <a:gd name="T45" fmla="*/ 88 h 88"/>
              <a:gd name="T46" fmla="*/ 1 w 50"/>
              <a:gd name="T47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" h="88">
                <a:moveTo>
                  <a:pt x="50" y="1"/>
                </a:moveTo>
                <a:cubicBezTo>
                  <a:pt x="1" y="87"/>
                  <a:pt x="1" y="87"/>
                  <a:pt x="1" y="87"/>
                </a:cubicBezTo>
                <a:cubicBezTo>
                  <a:pt x="1" y="87"/>
                  <a:pt x="1" y="87"/>
                  <a:pt x="1" y="87"/>
                </a:cubicBezTo>
                <a:cubicBezTo>
                  <a:pt x="1" y="86"/>
                  <a:pt x="1" y="86"/>
                  <a:pt x="1" y="86"/>
                </a:cubicBezTo>
                <a:cubicBezTo>
                  <a:pt x="1" y="84"/>
                  <a:pt x="1" y="84"/>
                  <a:pt x="1" y="84"/>
                </a:cubicBezTo>
                <a:cubicBezTo>
                  <a:pt x="1" y="83"/>
                  <a:pt x="1" y="83"/>
                  <a:pt x="1" y="83"/>
                </a:cubicBezTo>
                <a:cubicBezTo>
                  <a:pt x="1" y="82"/>
                  <a:pt x="1" y="82"/>
                  <a:pt x="1" y="82"/>
                </a:cubicBezTo>
                <a:cubicBezTo>
                  <a:pt x="1" y="79"/>
                  <a:pt x="1" y="81"/>
                  <a:pt x="1" y="8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6" y="3"/>
                  <a:pt x="46" y="3"/>
                  <a:pt x="46" y="3"/>
                </a:cubicBezTo>
                <a:cubicBezTo>
                  <a:pt x="45" y="3"/>
                  <a:pt x="45" y="3"/>
                  <a:pt x="45" y="3"/>
                </a:cubicBezTo>
                <a:cubicBezTo>
                  <a:pt x="45" y="4"/>
                  <a:pt x="45" y="4"/>
                  <a:pt x="45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7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lose/>
                <a:moveTo>
                  <a:pt x="1" y="88"/>
                </a:moveTo>
                <a:cubicBezTo>
                  <a:pt x="0" y="88"/>
                  <a:pt x="0" y="88"/>
                  <a:pt x="0" y="88"/>
                </a:cubicBezTo>
                <a:cubicBezTo>
                  <a:pt x="0" y="88"/>
                  <a:pt x="0" y="88"/>
                  <a:pt x="0" y="88"/>
                </a:cubicBezTo>
                <a:lnTo>
                  <a:pt x="1" y="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62" name="Freeform 33"/>
          <p:cNvSpPr>
            <a:spLocks noEditPoints="1"/>
          </p:cNvSpPr>
          <p:nvPr/>
        </p:nvSpPr>
        <p:spPr bwMode="auto">
          <a:xfrm>
            <a:off x="2762250" y="1804988"/>
            <a:ext cx="1855788" cy="3224212"/>
          </a:xfrm>
          <a:custGeom>
            <a:avLst/>
            <a:gdLst>
              <a:gd name="T0" fmla="*/ 160 w 160"/>
              <a:gd name="T1" fmla="*/ 0 h 278"/>
              <a:gd name="T2" fmla="*/ 158 w 160"/>
              <a:gd name="T3" fmla="*/ 3 h 278"/>
              <a:gd name="T4" fmla="*/ 157 w 160"/>
              <a:gd name="T5" fmla="*/ 3 h 278"/>
              <a:gd name="T6" fmla="*/ 157 w 160"/>
              <a:gd name="T7" fmla="*/ 3 h 278"/>
              <a:gd name="T8" fmla="*/ 156 w 160"/>
              <a:gd name="T9" fmla="*/ 3 h 278"/>
              <a:gd name="T10" fmla="*/ 156 w 160"/>
              <a:gd name="T11" fmla="*/ 3 h 278"/>
              <a:gd name="T12" fmla="*/ 156 w 160"/>
              <a:gd name="T13" fmla="*/ 2 h 278"/>
              <a:gd name="T14" fmla="*/ 156 w 160"/>
              <a:gd name="T15" fmla="*/ 0 h 278"/>
              <a:gd name="T16" fmla="*/ 160 w 160"/>
              <a:gd name="T17" fmla="*/ 0 h 278"/>
              <a:gd name="T18" fmla="*/ 131 w 160"/>
              <a:gd name="T19" fmla="*/ 51 h 278"/>
              <a:gd name="T20" fmla="*/ 130 w 160"/>
              <a:gd name="T21" fmla="*/ 53 h 278"/>
              <a:gd name="T22" fmla="*/ 129 w 160"/>
              <a:gd name="T23" fmla="*/ 53 h 278"/>
              <a:gd name="T24" fmla="*/ 127 w 160"/>
              <a:gd name="T25" fmla="*/ 53 h 278"/>
              <a:gd name="T26" fmla="*/ 126 w 160"/>
              <a:gd name="T27" fmla="*/ 53 h 278"/>
              <a:gd name="T28" fmla="*/ 126 w 160"/>
              <a:gd name="T29" fmla="*/ 53 h 278"/>
              <a:gd name="T30" fmla="*/ 127 w 160"/>
              <a:gd name="T31" fmla="*/ 51 h 278"/>
              <a:gd name="T32" fmla="*/ 126 w 160"/>
              <a:gd name="T33" fmla="*/ 51 h 278"/>
              <a:gd name="T34" fmla="*/ 130 w 160"/>
              <a:gd name="T35" fmla="*/ 45 h 278"/>
              <a:gd name="T36" fmla="*/ 129 w 160"/>
              <a:gd name="T37" fmla="*/ 47 h 278"/>
              <a:gd name="T38" fmla="*/ 131 w 160"/>
              <a:gd name="T39" fmla="*/ 47 h 278"/>
              <a:gd name="T40" fmla="*/ 132 w 160"/>
              <a:gd name="T41" fmla="*/ 48 h 278"/>
              <a:gd name="T42" fmla="*/ 132 w 160"/>
              <a:gd name="T43" fmla="*/ 49 h 278"/>
              <a:gd name="T44" fmla="*/ 131 w 160"/>
              <a:gd name="T45" fmla="*/ 50 h 278"/>
              <a:gd name="T46" fmla="*/ 131 w 160"/>
              <a:gd name="T47" fmla="*/ 51 h 278"/>
              <a:gd name="T48" fmla="*/ 61 w 160"/>
              <a:gd name="T49" fmla="*/ 175 h 278"/>
              <a:gd name="T50" fmla="*/ 2 w 160"/>
              <a:gd name="T51" fmla="*/ 278 h 278"/>
              <a:gd name="T52" fmla="*/ 1 w 160"/>
              <a:gd name="T53" fmla="*/ 277 h 278"/>
              <a:gd name="T54" fmla="*/ 1 w 160"/>
              <a:gd name="T55" fmla="*/ 277 h 278"/>
              <a:gd name="T56" fmla="*/ 0 w 160"/>
              <a:gd name="T57" fmla="*/ 277 h 278"/>
              <a:gd name="T58" fmla="*/ 1 w 160"/>
              <a:gd name="T59" fmla="*/ 276 h 278"/>
              <a:gd name="T60" fmla="*/ 1 w 160"/>
              <a:gd name="T61" fmla="*/ 276 h 278"/>
              <a:gd name="T62" fmla="*/ 1 w 160"/>
              <a:gd name="T63" fmla="*/ 275 h 278"/>
              <a:gd name="T64" fmla="*/ 0 w 160"/>
              <a:gd name="T65" fmla="*/ 275 h 278"/>
              <a:gd name="T66" fmla="*/ 0 w 160"/>
              <a:gd name="T67" fmla="*/ 275 h 278"/>
              <a:gd name="T68" fmla="*/ 57 w 160"/>
              <a:gd name="T69" fmla="*/ 174 h 278"/>
              <a:gd name="T70" fmla="*/ 57 w 160"/>
              <a:gd name="T71" fmla="*/ 174 h 278"/>
              <a:gd name="T72" fmla="*/ 58 w 160"/>
              <a:gd name="T73" fmla="*/ 174 h 278"/>
              <a:gd name="T74" fmla="*/ 59 w 160"/>
              <a:gd name="T75" fmla="*/ 175 h 278"/>
              <a:gd name="T76" fmla="*/ 61 w 160"/>
              <a:gd name="T77" fmla="*/ 175 h 278"/>
              <a:gd name="T78" fmla="*/ 122 w 160"/>
              <a:gd name="T79" fmla="*/ 59 h 278"/>
              <a:gd name="T80" fmla="*/ 125 w 160"/>
              <a:gd name="T81" fmla="*/ 53 h 278"/>
              <a:gd name="T82" fmla="*/ 126 w 160"/>
              <a:gd name="T83" fmla="*/ 54 h 278"/>
              <a:gd name="T84" fmla="*/ 125 w 160"/>
              <a:gd name="T85" fmla="*/ 56 h 278"/>
              <a:gd name="T86" fmla="*/ 125 w 160"/>
              <a:gd name="T87" fmla="*/ 57 h 278"/>
              <a:gd name="T88" fmla="*/ 124 w 160"/>
              <a:gd name="T89" fmla="*/ 58 h 278"/>
              <a:gd name="T90" fmla="*/ 123 w 160"/>
              <a:gd name="T91" fmla="*/ 59 h 278"/>
              <a:gd name="T92" fmla="*/ 122 w 160"/>
              <a:gd name="T93" fmla="*/ 59 h 278"/>
              <a:gd name="T94" fmla="*/ 134 w 160"/>
              <a:gd name="T95" fmla="*/ 42 h 278"/>
              <a:gd name="T96" fmla="*/ 134 w 160"/>
              <a:gd name="T97" fmla="*/ 41 h 278"/>
              <a:gd name="T98" fmla="*/ 133 w 160"/>
              <a:gd name="T99" fmla="*/ 41 h 278"/>
              <a:gd name="T100" fmla="*/ 134 w 160"/>
              <a:gd name="T101" fmla="*/ 42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0" h="278">
                <a:moveTo>
                  <a:pt x="160" y="0"/>
                </a:moveTo>
                <a:cubicBezTo>
                  <a:pt x="158" y="3"/>
                  <a:pt x="158" y="3"/>
                  <a:pt x="158" y="3"/>
                </a:cubicBezTo>
                <a:cubicBezTo>
                  <a:pt x="158" y="3"/>
                  <a:pt x="158" y="3"/>
                  <a:pt x="157" y="3"/>
                </a:cubicBezTo>
                <a:cubicBezTo>
                  <a:pt x="157" y="3"/>
                  <a:pt x="157" y="3"/>
                  <a:pt x="157" y="3"/>
                </a:cubicBezTo>
                <a:cubicBezTo>
                  <a:pt x="156" y="3"/>
                  <a:pt x="156" y="3"/>
                  <a:pt x="156" y="3"/>
                </a:cubicBezTo>
                <a:cubicBezTo>
                  <a:pt x="156" y="3"/>
                  <a:pt x="156" y="3"/>
                  <a:pt x="156" y="3"/>
                </a:cubicBezTo>
                <a:cubicBezTo>
                  <a:pt x="156" y="2"/>
                  <a:pt x="156" y="2"/>
                  <a:pt x="156" y="2"/>
                </a:cubicBezTo>
                <a:cubicBezTo>
                  <a:pt x="155" y="1"/>
                  <a:pt x="155" y="2"/>
                  <a:pt x="156" y="0"/>
                </a:cubicBezTo>
                <a:cubicBezTo>
                  <a:pt x="160" y="0"/>
                  <a:pt x="160" y="0"/>
                  <a:pt x="160" y="0"/>
                </a:cubicBezTo>
                <a:close/>
                <a:moveTo>
                  <a:pt x="131" y="51"/>
                </a:moveTo>
                <a:cubicBezTo>
                  <a:pt x="130" y="53"/>
                  <a:pt x="130" y="53"/>
                  <a:pt x="130" y="53"/>
                </a:cubicBezTo>
                <a:cubicBezTo>
                  <a:pt x="129" y="53"/>
                  <a:pt x="129" y="53"/>
                  <a:pt x="129" y="53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6" y="53"/>
                  <a:pt x="126" y="53"/>
                  <a:pt x="126" y="53"/>
                </a:cubicBezTo>
                <a:cubicBezTo>
                  <a:pt x="126" y="53"/>
                  <a:pt x="126" y="53"/>
                  <a:pt x="126" y="53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26" y="51"/>
                  <a:pt x="126" y="51"/>
                  <a:pt x="126" y="51"/>
                </a:cubicBezTo>
                <a:cubicBezTo>
                  <a:pt x="130" y="45"/>
                  <a:pt x="130" y="45"/>
                  <a:pt x="130" y="45"/>
                </a:cubicBezTo>
                <a:cubicBezTo>
                  <a:pt x="130" y="46"/>
                  <a:pt x="130" y="46"/>
                  <a:pt x="129" y="47"/>
                </a:cubicBezTo>
                <a:cubicBezTo>
                  <a:pt x="132" y="48"/>
                  <a:pt x="128" y="46"/>
                  <a:pt x="131" y="47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32" y="49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1"/>
                  <a:pt x="131" y="51"/>
                  <a:pt x="131" y="51"/>
                </a:cubicBezTo>
                <a:close/>
                <a:moveTo>
                  <a:pt x="61" y="175"/>
                </a:moveTo>
                <a:cubicBezTo>
                  <a:pt x="2" y="278"/>
                  <a:pt x="2" y="278"/>
                  <a:pt x="2" y="278"/>
                </a:cubicBezTo>
                <a:cubicBezTo>
                  <a:pt x="1" y="277"/>
                  <a:pt x="1" y="277"/>
                  <a:pt x="1" y="277"/>
                </a:cubicBezTo>
                <a:cubicBezTo>
                  <a:pt x="1" y="277"/>
                  <a:pt x="1" y="277"/>
                  <a:pt x="1" y="277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75"/>
                  <a:pt x="0" y="276"/>
                  <a:pt x="1" y="276"/>
                </a:cubicBezTo>
                <a:cubicBezTo>
                  <a:pt x="1" y="276"/>
                  <a:pt x="1" y="276"/>
                  <a:pt x="1" y="276"/>
                </a:cubicBezTo>
                <a:cubicBezTo>
                  <a:pt x="1" y="275"/>
                  <a:pt x="1" y="275"/>
                  <a:pt x="1" y="275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75"/>
                  <a:pt x="0" y="275"/>
                  <a:pt x="0" y="275"/>
                </a:cubicBezTo>
                <a:cubicBezTo>
                  <a:pt x="57" y="174"/>
                  <a:pt x="57" y="174"/>
                  <a:pt x="57" y="174"/>
                </a:cubicBezTo>
                <a:cubicBezTo>
                  <a:pt x="57" y="174"/>
                  <a:pt x="57" y="174"/>
                  <a:pt x="57" y="174"/>
                </a:cubicBezTo>
                <a:cubicBezTo>
                  <a:pt x="58" y="174"/>
                  <a:pt x="58" y="174"/>
                  <a:pt x="58" y="174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61" y="175"/>
                  <a:pt x="61" y="175"/>
                  <a:pt x="61" y="175"/>
                </a:cubicBezTo>
                <a:close/>
                <a:moveTo>
                  <a:pt x="122" y="59"/>
                </a:moveTo>
                <a:cubicBezTo>
                  <a:pt x="125" y="53"/>
                  <a:pt x="125" y="53"/>
                  <a:pt x="125" y="53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25" y="55"/>
                  <a:pt x="125" y="54"/>
                  <a:pt x="125" y="56"/>
                </a:cubicBezTo>
                <a:cubicBezTo>
                  <a:pt x="125" y="57"/>
                  <a:pt x="125" y="57"/>
                  <a:pt x="125" y="57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3" y="59"/>
                  <a:pt x="123" y="59"/>
                  <a:pt x="123" y="59"/>
                </a:cubicBezTo>
                <a:cubicBezTo>
                  <a:pt x="122" y="59"/>
                  <a:pt x="122" y="59"/>
                  <a:pt x="122" y="59"/>
                </a:cubicBezTo>
                <a:close/>
                <a:moveTo>
                  <a:pt x="134" y="42"/>
                </a:moveTo>
                <a:cubicBezTo>
                  <a:pt x="134" y="41"/>
                  <a:pt x="134" y="41"/>
                  <a:pt x="134" y="41"/>
                </a:cubicBezTo>
                <a:cubicBezTo>
                  <a:pt x="133" y="41"/>
                  <a:pt x="133" y="41"/>
                  <a:pt x="133" y="41"/>
                </a:cubicBezTo>
                <a:lnTo>
                  <a:pt x="134" y="4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63" name="Freeform 34"/>
          <p:cNvSpPr>
            <a:spLocks noEditPoints="1"/>
          </p:cNvSpPr>
          <p:nvPr/>
        </p:nvSpPr>
        <p:spPr bwMode="auto">
          <a:xfrm>
            <a:off x="2843213" y="1792288"/>
            <a:ext cx="1925637" cy="3330575"/>
          </a:xfrm>
          <a:custGeom>
            <a:avLst/>
            <a:gdLst>
              <a:gd name="T0" fmla="*/ 165 w 166"/>
              <a:gd name="T1" fmla="*/ 1 h 287"/>
              <a:gd name="T2" fmla="*/ 164 w 166"/>
              <a:gd name="T3" fmla="*/ 2 h 287"/>
              <a:gd name="T4" fmla="*/ 162 w 166"/>
              <a:gd name="T5" fmla="*/ 6 h 287"/>
              <a:gd name="T6" fmla="*/ 159 w 166"/>
              <a:gd name="T7" fmla="*/ 8 h 287"/>
              <a:gd name="T8" fmla="*/ 157 w 166"/>
              <a:gd name="T9" fmla="*/ 8 h 287"/>
              <a:gd name="T10" fmla="*/ 162 w 166"/>
              <a:gd name="T11" fmla="*/ 1 h 287"/>
              <a:gd name="T12" fmla="*/ 165 w 166"/>
              <a:gd name="T13" fmla="*/ 0 h 287"/>
              <a:gd name="T14" fmla="*/ 139 w 166"/>
              <a:gd name="T15" fmla="*/ 47 h 287"/>
              <a:gd name="T16" fmla="*/ 138 w 166"/>
              <a:gd name="T17" fmla="*/ 45 h 287"/>
              <a:gd name="T18" fmla="*/ 138 w 166"/>
              <a:gd name="T19" fmla="*/ 42 h 287"/>
              <a:gd name="T20" fmla="*/ 140 w 166"/>
              <a:gd name="T21" fmla="*/ 38 h 287"/>
              <a:gd name="T22" fmla="*/ 143 w 166"/>
              <a:gd name="T23" fmla="*/ 36 h 287"/>
              <a:gd name="T24" fmla="*/ 132 w 166"/>
              <a:gd name="T25" fmla="*/ 59 h 287"/>
              <a:gd name="T26" fmla="*/ 131 w 166"/>
              <a:gd name="T27" fmla="*/ 61 h 287"/>
              <a:gd name="T28" fmla="*/ 127 w 166"/>
              <a:gd name="T29" fmla="*/ 63 h 287"/>
              <a:gd name="T30" fmla="*/ 130 w 166"/>
              <a:gd name="T31" fmla="*/ 57 h 287"/>
              <a:gd name="T32" fmla="*/ 132 w 166"/>
              <a:gd name="T33" fmla="*/ 59 h 287"/>
              <a:gd name="T34" fmla="*/ 125 w 166"/>
              <a:gd name="T35" fmla="*/ 71 h 287"/>
              <a:gd name="T36" fmla="*/ 124 w 166"/>
              <a:gd name="T37" fmla="*/ 67 h 287"/>
              <a:gd name="T38" fmla="*/ 126 w 166"/>
              <a:gd name="T39" fmla="*/ 66 h 287"/>
              <a:gd name="T40" fmla="*/ 128 w 166"/>
              <a:gd name="T41" fmla="*/ 66 h 287"/>
              <a:gd name="T42" fmla="*/ 113 w 166"/>
              <a:gd name="T43" fmla="*/ 91 h 287"/>
              <a:gd name="T44" fmla="*/ 112 w 166"/>
              <a:gd name="T45" fmla="*/ 87 h 287"/>
              <a:gd name="T46" fmla="*/ 63 w 166"/>
              <a:gd name="T47" fmla="*/ 180 h 287"/>
              <a:gd name="T48" fmla="*/ 24 w 166"/>
              <a:gd name="T49" fmla="*/ 242 h 287"/>
              <a:gd name="T50" fmla="*/ 62 w 166"/>
              <a:gd name="T51" fmla="*/ 180 h 287"/>
              <a:gd name="T52" fmla="*/ 25 w 166"/>
              <a:gd name="T53" fmla="*/ 245 h 287"/>
              <a:gd name="T54" fmla="*/ 24 w 166"/>
              <a:gd name="T55" fmla="*/ 242 h 287"/>
              <a:gd name="T56" fmla="*/ 20 w 166"/>
              <a:gd name="T57" fmla="*/ 252 h 287"/>
              <a:gd name="T58" fmla="*/ 23 w 166"/>
              <a:gd name="T59" fmla="*/ 251 h 287"/>
              <a:gd name="T60" fmla="*/ 3 w 166"/>
              <a:gd name="T61" fmla="*/ 287 h 287"/>
              <a:gd name="T62" fmla="*/ 1 w 166"/>
              <a:gd name="T63" fmla="*/ 283 h 287"/>
              <a:gd name="T64" fmla="*/ 1 w 166"/>
              <a:gd name="T65" fmla="*/ 283 h 287"/>
              <a:gd name="T66" fmla="*/ 4 w 166"/>
              <a:gd name="T67" fmla="*/ 280 h 287"/>
              <a:gd name="T68" fmla="*/ 5 w 166"/>
              <a:gd name="T69" fmla="*/ 282 h 287"/>
              <a:gd name="T70" fmla="*/ 9 w 166"/>
              <a:gd name="T71" fmla="*/ 269 h 287"/>
              <a:gd name="T72" fmla="*/ 10 w 166"/>
              <a:gd name="T73" fmla="*/ 271 h 287"/>
              <a:gd name="T74" fmla="*/ 6 w 166"/>
              <a:gd name="T75" fmla="*/ 274 h 287"/>
              <a:gd name="T76" fmla="*/ 5 w 166"/>
              <a:gd name="T77" fmla="*/ 275 h 287"/>
              <a:gd name="T78" fmla="*/ 99 w 166"/>
              <a:gd name="T79" fmla="*/ 110 h 287"/>
              <a:gd name="T80" fmla="*/ 103 w 166"/>
              <a:gd name="T81" fmla="*/ 110 h 287"/>
              <a:gd name="T82" fmla="*/ 104 w 166"/>
              <a:gd name="T83" fmla="*/ 108 h 287"/>
              <a:gd name="T84" fmla="*/ 86 w 166"/>
              <a:gd name="T85" fmla="*/ 138 h 287"/>
              <a:gd name="T86" fmla="*/ 100 w 166"/>
              <a:gd name="T87" fmla="*/ 111 h 287"/>
              <a:gd name="T88" fmla="*/ 100 w 166"/>
              <a:gd name="T89" fmla="*/ 111 h 287"/>
              <a:gd name="T90" fmla="*/ 28 w 166"/>
              <a:gd name="T91" fmla="*/ 23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6" h="287">
                <a:moveTo>
                  <a:pt x="166" y="0"/>
                </a:moveTo>
                <a:cubicBezTo>
                  <a:pt x="165" y="2"/>
                  <a:pt x="165" y="2"/>
                  <a:pt x="165" y="2"/>
                </a:cubicBezTo>
                <a:cubicBezTo>
                  <a:pt x="165" y="1"/>
                  <a:pt x="165" y="1"/>
                  <a:pt x="165" y="1"/>
                </a:cubicBezTo>
                <a:cubicBezTo>
                  <a:pt x="163" y="2"/>
                  <a:pt x="163" y="2"/>
                  <a:pt x="163" y="2"/>
                </a:cubicBezTo>
                <a:cubicBezTo>
                  <a:pt x="163" y="2"/>
                  <a:pt x="164" y="2"/>
                  <a:pt x="164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3"/>
                  <a:pt x="164" y="3"/>
                  <a:pt x="164" y="3"/>
                </a:cubicBezTo>
                <a:cubicBezTo>
                  <a:pt x="163" y="6"/>
                  <a:pt x="163" y="6"/>
                  <a:pt x="163" y="6"/>
                </a:cubicBezTo>
                <a:cubicBezTo>
                  <a:pt x="162" y="6"/>
                  <a:pt x="162" y="6"/>
                  <a:pt x="162" y="6"/>
                </a:cubicBezTo>
                <a:cubicBezTo>
                  <a:pt x="161" y="7"/>
                  <a:pt x="161" y="7"/>
                  <a:pt x="161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159" y="8"/>
                  <a:pt x="159" y="8"/>
                  <a:pt x="159" y="8"/>
                </a:cubicBezTo>
                <a:cubicBezTo>
                  <a:pt x="159" y="8"/>
                  <a:pt x="159" y="8"/>
                  <a:pt x="159" y="8"/>
                </a:cubicBezTo>
                <a:cubicBezTo>
                  <a:pt x="158" y="8"/>
                  <a:pt x="158" y="8"/>
                  <a:pt x="158" y="8"/>
                </a:cubicBezTo>
                <a:cubicBezTo>
                  <a:pt x="157" y="8"/>
                  <a:pt x="157" y="8"/>
                  <a:pt x="157" y="8"/>
                </a:cubicBezTo>
                <a:cubicBezTo>
                  <a:pt x="157" y="8"/>
                  <a:pt x="157" y="8"/>
                  <a:pt x="157" y="8"/>
                </a:cubicBezTo>
                <a:cubicBezTo>
                  <a:pt x="161" y="1"/>
                  <a:pt x="161" y="1"/>
                  <a:pt x="161" y="1"/>
                </a:cubicBezTo>
                <a:cubicBezTo>
                  <a:pt x="162" y="1"/>
                  <a:pt x="162" y="1"/>
                  <a:pt x="162" y="1"/>
                </a:cubicBezTo>
                <a:cubicBezTo>
                  <a:pt x="164" y="1"/>
                  <a:pt x="163" y="1"/>
                  <a:pt x="164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lose/>
                <a:moveTo>
                  <a:pt x="145" y="36"/>
                </a:moveTo>
                <a:cubicBezTo>
                  <a:pt x="139" y="47"/>
                  <a:pt x="139" y="47"/>
                  <a:pt x="139" y="47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39" y="45"/>
                  <a:pt x="139" y="45"/>
                  <a:pt x="139" y="45"/>
                </a:cubicBezTo>
                <a:cubicBezTo>
                  <a:pt x="138" y="45"/>
                  <a:pt x="138" y="45"/>
                  <a:pt x="138" y="45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40" y="38"/>
                  <a:pt x="140" y="38"/>
                  <a:pt x="140" y="38"/>
                </a:cubicBezTo>
                <a:cubicBezTo>
                  <a:pt x="140" y="38"/>
                  <a:pt x="140" y="38"/>
                  <a:pt x="140" y="38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5" y="36"/>
                  <a:pt x="145" y="36"/>
                  <a:pt x="145" y="36"/>
                </a:cubicBezTo>
                <a:close/>
                <a:moveTo>
                  <a:pt x="132" y="59"/>
                </a:moveTo>
                <a:cubicBezTo>
                  <a:pt x="131" y="61"/>
                  <a:pt x="131" y="61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28" y="62"/>
                  <a:pt x="127" y="62"/>
                  <a:pt x="127" y="63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0" y="58"/>
                  <a:pt x="130" y="58"/>
                  <a:pt x="130" y="58"/>
                </a:cubicBezTo>
                <a:cubicBezTo>
                  <a:pt x="130" y="58"/>
                  <a:pt x="129" y="58"/>
                  <a:pt x="131" y="58"/>
                </a:cubicBezTo>
                <a:cubicBezTo>
                  <a:pt x="132" y="59"/>
                  <a:pt x="132" y="59"/>
                  <a:pt x="132" y="59"/>
                </a:cubicBezTo>
                <a:close/>
                <a:moveTo>
                  <a:pt x="128" y="66"/>
                </a:moveTo>
                <a:cubicBezTo>
                  <a:pt x="125" y="71"/>
                  <a:pt x="125" y="71"/>
                  <a:pt x="125" y="71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4" y="70"/>
                  <a:pt x="124" y="70"/>
                  <a:pt x="124" y="70"/>
                </a:cubicBezTo>
                <a:cubicBezTo>
                  <a:pt x="123" y="69"/>
                  <a:pt x="123" y="69"/>
                  <a:pt x="122" y="69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125" y="65"/>
                  <a:pt x="125" y="65"/>
                  <a:pt x="125" y="65"/>
                </a:cubicBezTo>
                <a:cubicBezTo>
                  <a:pt x="126" y="64"/>
                  <a:pt x="126" y="65"/>
                  <a:pt x="128" y="65"/>
                </a:cubicBezTo>
                <a:cubicBezTo>
                  <a:pt x="128" y="65"/>
                  <a:pt x="128" y="65"/>
                  <a:pt x="128" y="66"/>
                </a:cubicBezTo>
                <a:close/>
                <a:moveTo>
                  <a:pt x="121" y="78"/>
                </a:moveTo>
                <a:cubicBezTo>
                  <a:pt x="114" y="91"/>
                  <a:pt x="114" y="91"/>
                  <a:pt x="114" y="91"/>
                </a:cubicBezTo>
                <a:cubicBezTo>
                  <a:pt x="113" y="91"/>
                  <a:pt x="113" y="91"/>
                  <a:pt x="113" y="91"/>
                </a:cubicBezTo>
                <a:cubicBezTo>
                  <a:pt x="113" y="89"/>
                  <a:pt x="113" y="90"/>
                  <a:pt x="112" y="89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2" y="88"/>
                  <a:pt x="112" y="87"/>
                  <a:pt x="112" y="87"/>
                </a:cubicBezTo>
                <a:cubicBezTo>
                  <a:pt x="117" y="78"/>
                  <a:pt x="117" y="78"/>
                  <a:pt x="117" y="78"/>
                </a:cubicBezTo>
                <a:cubicBezTo>
                  <a:pt x="121" y="78"/>
                  <a:pt x="121" y="78"/>
                  <a:pt x="121" y="78"/>
                </a:cubicBezTo>
                <a:close/>
                <a:moveTo>
                  <a:pt x="63" y="180"/>
                </a:moveTo>
                <a:cubicBezTo>
                  <a:pt x="27" y="243"/>
                  <a:pt x="27" y="243"/>
                  <a:pt x="27" y="243"/>
                </a:cubicBezTo>
                <a:cubicBezTo>
                  <a:pt x="26" y="243"/>
                  <a:pt x="25" y="243"/>
                  <a:pt x="24" y="243"/>
                </a:cubicBezTo>
                <a:cubicBezTo>
                  <a:pt x="24" y="242"/>
                  <a:pt x="24" y="242"/>
                  <a:pt x="24" y="242"/>
                </a:cubicBezTo>
                <a:cubicBezTo>
                  <a:pt x="60" y="179"/>
                  <a:pt x="60" y="179"/>
                  <a:pt x="60" y="179"/>
                </a:cubicBezTo>
                <a:cubicBezTo>
                  <a:pt x="61" y="179"/>
                  <a:pt x="61" y="179"/>
                  <a:pt x="61" y="179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3" y="180"/>
                  <a:pt x="63" y="180"/>
                  <a:pt x="63" y="180"/>
                </a:cubicBezTo>
                <a:close/>
                <a:moveTo>
                  <a:pt x="25" y="247"/>
                </a:moveTo>
                <a:cubicBezTo>
                  <a:pt x="25" y="245"/>
                  <a:pt x="25" y="245"/>
                  <a:pt x="25" y="245"/>
                </a:cubicBezTo>
                <a:cubicBezTo>
                  <a:pt x="25" y="244"/>
                  <a:pt x="25" y="244"/>
                  <a:pt x="25" y="244"/>
                </a:cubicBezTo>
                <a:cubicBezTo>
                  <a:pt x="24" y="243"/>
                  <a:pt x="24" y="243"/>
                  <a:pt x="24" y="243"/>
                </a:cubicBezTo>
                <a:cubicBezTo>
                  <a:pt x="24" y="242"/>
                  <a:pt x="24" y="242"/>
                  <a:pt x="24" y="242"/>
                </a:cubicBezTo>
                <a:cubicBezTo>
                  <a:pt x="18" y="252"/>
                  <a:pt x="18" y="252"/>
                  <a:pt x="18" y="252"/>
                </a:cubicBezTo>
                <a:cubicBezTo>
                  <a:pt x="19" y="252"/>
                  <a:pt x="19" y="252"/>
                  <a:pt x="19" y="252"/>
                </a:cubicBezTo>
                <a:cubicBezTo>
                  <a:pt x="20" y="252"/>
                  <a:pt x="20" y="252"/>
                  <a:pt x="20" y="252"/>
                </a:cubicBezTo>
                <a:cubicBezTo>
                  <a:pt x="22" y="252"/>
                  <a:pt x="22" y="252"/>
                  <a:pt x="22" y="252"/>
                </a:cubicBezTo>
                <a:cubicBezTo>
                  <a:pt x="22" y="251"/>
                  <a:pt x="22" y="251"/>
                  <a:pt x="22" y="251"/>
                </a:cubicBezTo>
                <a:cubicBezTo>
                  <a:pt x="23" y="251"/>
                  <a:pt x="23" y="251"/>
                  <a:pt x="23" y="251"/>
                </a:cubicBezTo>
                <a:cubicBezTo>
                  <a:pt x="25" y="247"/>
                  <a:pt x="25" y="247"/>
                  <a:pt x="25" y="247"/>
                </a:cubicBezTo>
                <a:close/>
                <a:moveTo>
                  <a:pt x="5" y="282"/>
                </a:moveTo>
                <a:cubicBezTo>
                  <a:pt x="3" y="287"/>
                  <a:pt x="3" y="287"/>
                  <a:pt x="3" y="287"/>
                </a:cubicBezTo>
                <a:cubicBezTo>
                  <a:pt x="1" y="286"/>
                  <a:pt x="0" y="286"/>
                  <a:pt x="0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1" y="283"/>
                  <a:pt x="1" y="283"/>
                  <a:pt x="1" y="283"/>
                </a:cubicBezTo>
                <a:cubicBezTo>
                  <a:pt x="1" y="283"/>
                  <a:pt x="1" y="283"/>
                  <a:pt x="1" y="283"/>
                </a:cubicBezTo>
                <a:cubicBezTo>
                  <a:pt x="1" y="283"/>
                  <a:pt x="1" y="283"/>
                  <a:pt x="1" y="283"/>
                </a:cubicBezTo>
                <a:cubicBezTo>
                  <a:pt x="1" y="283"/>
                  <a:pt x="1" y="283"/>
                  <a:pt x="1" y="283"/>
                </a:cubicBezTo>
                <a:cubicBezTo>
                  <a:pt x="3" y="278"/>
                  <a:pt x="3" y="278"/>
                  <a:pt x="3" y="278"/>
                </a:cubicBezTo>
                <a:cubicBezTo>
                  <a:pt x="3" y="279"/>
                  <a:pt x="3" y="279"/>
                  <a:pt x="3" y="279"/>
                </a:cubicBezTo>
                <a:cubicBezTo>
                  <a:pt x="4" y="280"/>
                  <a:pt x="4" y="280"/>
                  <a:pt x="4" y="280"/>
                </a:cubicBezTo>
                <a:cubicBezTo>
                  <a:pt x="4" y="281"/>
                  <a:pt x="4" y="281"/>
                  <a:pt x="4" y="281"/>
                </a:cubicBezTo>
                <a:cubicBezTo>
                  <a:pt x="5" y="281"/>
                  <a:pt x="5" y="281"/>
                  <a:pt x="5" y="281"/>
                </a:cubicBezTo>
                <a:cubicBezTo>
                  <a:pt x="5" y="282"/>
                  <a:pt x="5" y="282"/>
                  <a:pt x="5" y="282"/>
                </a:cubicBezTo>
                <a:cubicBezTo>
                  <a:pt x="5" y="282"/>
                  <a:pt x="5" y="282"/>
                  <a:pt x="5" y="282"/>
                </a:cubicBezTo>
                <a:close/>
                <a:moveTo>
                  <a:pt x="5" y="276"/>
                </a:moveTo>
                <a:cubicBezTo>
                  <a:pt x="9" y="269"/>
                  <a:pt x="9" y="269"/>
                  <a:pt x="9" y="269"/>
                </a:cubicBezTo>
                <a:cubicBezTo>
                  <a:pt x="9" y="269"/>
                  <a:pt x="9" y="269"/>
                  <a:pt x="9" y="269"/>
                </a:cubicBezTo>
                <a:cubicBezTo>
                  <a:pt x="10" y="269"/>
                  <a:pt x="10" y="269"/>
                  <a:pt x="10" y="269"/>
                </a:cubicBezTo>
                <a:cubicBezTo>
                  <a:pt x="10" y="271"/>
                  <a:pt x="10" y="271"/>
                  <a:pt x="10" y="271"/>
                </a:cubicBezTo>
                <a:cubicBezTo>
                  <a:pt x="9" y="272"/>
                  <a:pt x="9" y="272"/>
                  <a:pt x="9" y="272"/>
                </a:cubicBezTo>
                <a:cubicBezTo>
                  <a:pt x="7" y="272"/>
                  <a:pt x="7" y="272"/>
                  <a:pt x="7" y="272"/>
                </a:cubicBezTo>
                <a:cubicBezTo>
                  <a:pt x="6" y="274"/>
                  <a:pt x="6" y="274"/>
                  <a:pt x="6" y="274"/>
                </a:cubicBezTo>
                <a:cubicBezTo>
                  <a:pt x="6" y="275"/>
                  <a:pt x="6" y="275"/>
                  <a:pt x="6" y="275"/>
                </a:cubicBezTo>
                <a:cubicBezTo>
                  <a:pt x="6" y="275"/>
                  <a:pt x="6" y="275"/>
                  <a:pt x="6" y="275"/>
                </a:cubicBezTo>
                <a:cubicBezTo>
                  <a:pt x="5" y="275"/>
                  <a:pt x="5" y="275"/>
                  <a:pt x="5" y="275"/>
                </a:cubicBezTo>
                <a:cubicBezTo>
                  <a:pt x="5" y="276"/>
                  <a:pt x="5" y="276"/>
                  <a:pt x="5" y="276"/>
                </a:cubicBezTo>
                <a:close/>
                <a:moveTo>
                  <a:pt x="99" y="110"/>
                </a:moveTo>
                <a:cubicBezTo>
                  <a:pt x="99" y="110"/>
                  <a:pt x="99" y="110"/>
                  <a:pt x="99" y="110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99" y="110"/>
                  <a:pt x="99" y="110"/>
                  <a:pt x="99" y="110"/>
                </a:cubicBezTo>
                <a:close/>
                <a:moveTo>
                  <a:pt x="103" y="110"/>
                </a:moveTo>
                <a:cubicBezTo>
                  <a:pt x="103" y="110"/>
                  <a:pt x="103" y="110"/>
                  <a:pt x="103" y="110"/>
                </a:cubicBezTo>
                <a:cubicBezTo>
                  <a:pt x="103" y="110"/>
                  <a:pt x="103" y="110"/>
                  <a:pt x="103" y="110"/>
                </a:cubicBezTo>
                <a:close/>
                <a:moveTo>
                  <a:pt x="104" y="108"/>
                </a:moveTo>
                <a:cubicBezTo>
                  <a:pt x="104" y="108"/>
                  <a:pt x="104" y="108"/>
                  <a:pt x="104" y="108"/>
                </a:cubicBezTo>
                <a:cubicBezTo>
                  <a:pt x="104" y="108"/>
                  <a:pt x="104" y="108"/>
                  <a:pt x="104" y="108"/>
                </a:cubicBezTo>
                <a:close/>
                <a:moveTo>
                  <a:pt x="86" y="138"/>
                </a:move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lose/>
                <a:moveTo>
                  <a:pt x="100" y="111"/>
                </a:moveTo>
                <a:cubicBezTo>
                  <a:pt x="101" y="111"/>
                  <a:pt x="101" y="111"/>
                  <a:pt x="101" y="111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0" y="111"/>
                  <a:pt x="100" y="111"/>
                  <a:pt x="100" y="111"/>
                </a:cubicBezTo>
                <a:close/>
                <a:moveTo>
                  <a:pt x="27" y="239"/>
                </a:moveTo>
                <a:cubicBezTo>
                  <a:pt x="28" y="239"/>
                  <a:pt x="28" y="239"/>
                  <a:pt x="28" y="239"/>
                </a:cubicBezTo>
                <a:cubicBezTo>
                  <a:pt x="28" y="238"/>
                  <a:pt x="28" y="238"/>
                  <a:pt x="28" y="238"/>
                </a:cubicBezTo>
                <a:cubicBezTo>
                  <a:pt x="26" y="238"/>
                  <a:pt x="26" y="238"/>
                  <a:pt x="26" y="238"/>
                </a:cubicBezTo>
                <a:lnTo>
                  <a:pt x="27" y="23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64" name="Freeform 35"/>
          <p:cNvSpPr>
            <a:spLocks noEditPoints="1"/>
          </p:cNvSpPr>
          <p:nvPr/>
        </p:nvSpPr>
        <p:spPr bwMode="auto">
          <a:xfrm>
            <a:off x="3063875" y="1792288"/>
            <a:ext cx="1843088" cy="3236912"/>
          </a:xfrm>
          <a:custGeom>
            <a:avLst/>
            <a:gdLst>
              <a:gd name="T0" fmla="*/ 158 w 159"/>
              <a:gd name="T1" fmla="*/ 1 h 279"/>
              <a:gd name="T2" fmla="*/ 157 w 159"/>
              <a:gd name="T3" fmla="*/ 2 h 279"/>
              <a:gd name="T4" fmla="*/ 156 w 159"/>
              <a:gd name="T5" fmla="*/ 3 h 279"/>
              <a:gd name="T6" fmla="*/ 155 w 159"/>
              <a:gd name="T7" fmla="*/ 0 h 279"/>
              <a:gd name="T8" fmla="*/ 157 w 159"/>
              <a:gd name="T9" fmla="*/ 1 h 279"/>
              <a:gd name="T10" fmla="*/ 146 w 159"/>
              <a:gd name="T11" fmla="*/ 22 h 279"/>
              <a:gd name="T12" fmla="*/ 131 w 159"/>
              <a:gd name="T13" fmla="*/ 48 h 279"/>
              <a:gd name="T14" fmla="*/ 130 w 159"/>
              <a:gd name="T15" fmla="*/ 46 h 279"/>
              <a:gd name="T16" fmla="*/ 129 w 159"/>
              <a:gd name="T17" fmla="*/ 45 h 279"/>
              <a:gd name="T18" fmla="*/ 144 w 159"/>
              <a:gd name="T19" fmla="*/ 22 h 279"/>
              <a:gd name="T20" fmla="*/ 146 w 159"/>
              <a:gd name="T21" fmla="*/ 22 h 279"/>
              <a:gd name="T22" fmla="*/ 129 w 159"/>
              <a:gd name="T23" fmla="*/ 52 h 279"/>
              <a:gd name="T24" fmla="*/ 128 w 159"/>
              <a:gd name="T25" fmla="*/ 54 h 279"/>
              <a:gd name="T26" fmla="*/ 127 w 159"/>
              <a:gd name="T27" fmla="*/ 54 h 279"/>
              <a:gd name="T28" fmla="*/ 128 w 159"/>
              <a:gd name="T29" fmla="*/ 55 h 279"/>
              <a:gd name="T30" fmla="*/ 111 w 159"/>
              <a:gd name="T31" fmla="*/ 85 h 279"/>
              <a:gd name="T32" fmla="*/ 110 w 159"/>
              <a:gd name="T33" fmla="*/ 86 h 279"/>
              <a:gd name="T34" fmla="*/ 110 w 159"/>
              <a:gd name="T35" fmla="*/ 87 h 279"/>
              <a:gd name="T36" fmla="*/ 105 w 159"/>
              <a:gd name="T37" fmla="*/ 93 h 279"/>
              <a:gd name="T38" fmla="*/ 103 w 159"/>
              <a:gd name="T39" fmla="*/ 93 h 279"/>
              <a:gd name="T40" fmla="*/ 122 w 159"/>
              <a:gd name="T41" fmla="*/ 57 h 279"/>
              <a:gd name="T42" fmla="*/ 123 w 159"/>
              <a:gd name="T43" fmla="*/ 56 h 279"/>
              <a:gd name="T44" fmla="*/ 125 w 159"/>
              <a:gd name="T45" fmla="*/ 55 h 279"/>
              <a:gd name="T46" fmla="*/ 125 w 159"/>
              <a:gd name="T47" fmla="*/ 54 h 279"/>
              <a:gd name="T48" fmla="*/ 127 w 159"/>
              <a:gd name="T49" fmla="*/ 48 h 279"/>
              <a:gd name="T50" fmla="*/ 128 w 159"/>
              <a:gd name="T51" fmla="*/ 49 h 279"/>
              <a:gd name="T52" fmla="*/ 129 w 159"/>
              <a:gd name="T53" fmla="*/ 51 h 279"/>
              <a:gd name="T54" fmla="*/ 105 w 159"/>
              <a:gd name="T55" fmla="*/ 95 h 279"/>
              <a:gd name="T56" fmla="*/ 79 w 159"/>
              <a:gd name="T57" fmla="*/ 139 h 279"/>
              <a:gd name="T58" fmla="*/ 79 w 159"/>
              <a:gd name="T59" fmla="*/ 137 h 279"/>
              <a:gd name="T60" fmla="*/ 80 w 159"/>
              <a:gd name="T61" fmla="*/ 135 h 279"/>
              <a:gd name="T62" fmla="*/ 80 w 159"/>
              <a:gd name="T63" fmla="*/ 133 h 279"/>
              <a:gd name="T64" fmla="*/ 81 w 159"/>
              <a:gd name="T65" fmla="*/ 130 h 279"/>
              <a:gd name="T66" fmla="*/ 102 w 159"/>
              <a:gd name="T67" fmla="*/ 95 h 279"/>
              <a:gd name="T68" fmla="*/ 105 w 159"/>
              <a:gd name="T69" fmla="*/ 95 h 279"/>
              <a:gd name="T70" fmla="*/ 1 w 159"/>
              <a:gd name="T71" fmla="*/ 278 h 279"/>
              <a:gd name="T72" fmla="*/ 0 w 159"/>
              <a:gd name="T73" fmla="*/ 279 h 279"/>
              <a:gd name="T74" fmla="*/ 31 w 159"/>
              <a:gd name="T75" fmla="*/ 218 h 279"/>
              <a:gd name="T76" fmla="*/ 39 w 159"/>
              <a:gd name="T77" fmla="*/ 207 h 279"/>
              <a:gd name="T78" fmla="*/ 38 w 159"/>
              <a:gd name="T79" fmla="*/ 207 h 279"/>
              <a:gd name="T80" fmla="*/ 38 w 159"/>
              <a:gd name="T81" fmla="*/ 210 h 279"/>
              <a:gd name="T82" fmla="*/ 35 w 159"/>
              <a:gd name="T83" fmla="*/ 215 h 279"/>
              <a:gd name="T84" fmla="*/ 35 w 159"/>
              <a:gd name="T85" fmla="*/ 217 h 279"/>
              <a:gd name="T86" fmla="*/ 31 w 159"/>
              <a:gd name="T87" fmla="*/ 218 h 279"/>
              <a:gd name="T88" fmla="*/ 152 w 159"/>
              <a:gd name="T89" fmla="*/ 5 h 279"/>
              <a:gd name="T90" fmla="*/ 154 w 159"/>
              <a:gd name="T91" fmla="*/ 6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9" h="279">
                <a:moveTo>
                  <a:pt x="159" y="1"/>
                </a:move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7" y="2"/>
                  <a:pt x="157" y="2"/>
                  <a:pt x="157" y="2"/>
                </a:cubicBezTo>
                <a:cubicBezTo>
                  <a:pt x="157" y="2"/>
                  <a:pt x="157" y="2"/>
                  <a:pt x="157" y="2"/>
                </a:cubicBezTo>
                <a:cubicBezTo>
                  <a:pt x="156" y="3"/>
                  <a:pt x="156" y="3"/>
                  <a:pt x="156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6" y="1"/>
                  <a:pt x="154" y="1"/>
                  <a:pt x="157" y="1"/>
                </a:cubicBezTo>
                <a:cubicBezTo>
                  <a:pt x="159" y="1"/>
                  <a:pt x="159" y="1"/>
                  <a:pt x="159" y="1"/>
                </a:cubicBezTo>
                <a:close/>
                <a:moveTo>
                  <a:pt x="146" y="22"/>
                </a:moveTo>
                <a:cubicBezTo>
                  <a:pt x="131" y="49"/>
                  <a:pt x="131" y="49"/>
                  <a:pt x="131" y="49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0" y="46"/>
                  <a:pt x="130" y="46"/>
                  <a:pt x="130" y="46"/>
                </a:cubicBezTo>
                <a:cubicBezTo>
                  <a:pt x="130" y="46"/>
                  <a:pt x="130" y="46"/>
                  <a:pt x="130" y="46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44" y="23"/>
                  <a:pt x="142" y="23"/>
                  <a:pt x="144" y="22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46" y="22"/>
                  <a:pt x="146" y="22"/>
                  <a:pt x="146" y="22"/>
                </a:cubicBezTo>
                <a:close/>
                <a:moveTo>
                  <a:pt x="129" y="52"/>
                </a:move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111" y="85"/>
                  <a:pt x="111" y="85"/>
                  <a:pt x="111" y="85"/>
                </a:cubicBezTo>
                <a:cubicBezTo>
                  <a:pt x="111" y="85"/>
                  <a:pt x="111" y="85"/>
                  <a:pt x="111" y="85"/>
                </a:cubicBezTo>
                <a:cubicBezTo>
                  <a:pt x="111" y="85"/>
                  <a:pt x="111" y="85"/>
                  <a:pt x="111" y="85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6"/>
                  <a:pt x="109" y="87"/>
                  <a:pt x="110" y="87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4" y="92"/>
                  <a:pt x="106" y="92"/>
                  <a:pt x="105" y="93"/>
                </a:cubicBezTo>
                <a:cubicBezTo>
                  <a:pt x="105" y="93"/>
                  <a:pt x="105" y="93"/>
                  <a:pt x="105" y="93"/>
                </a:cubicBezTo>
                <a:cubicBezTo>
                  <a:pt x="104" y="92"/>
                  <a:pt x="104" y="92"/>
                  <a:pt x="103" y="93"/>
                </a:cubicBezTo>
                <a:cubicBezTo>
                  <a:pt x="102" y="93"/>
                  <a:pt x="102" y="93"/>
                  <a:pt x="102" y="93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24" y="56"/>
                  <a:pt x="125" y="57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125" y="53"/>
                  <a:pt x="125" y="53"/>
                  <a:pt x="125" y="53"/>
                </a:cubicBezTo>
                <a:cubicBezTo>
                  <a:pt x="127" y="48"/>
                  <a:pt x="127" y="48"/>
                  <a:pt x="127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49"/>
                  <a:pt x="128" y="49"/>
                  <a:pt x="128" y="49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9" y="52"/>
                  <a:pt x="129" y="52"/>
                  <a:pt x="129" y="52"/>
                </a:cubicBezTo>
                <a:close/>
                <a:moveTo>
                  <a:pt x="105" y="95"/>
                </a:moveTo>
                <a:cubicBezTo>
                  <a:pt x="79" y="140"/>
                  <a:pt x="79" y="140"/>
                  <a:pt x="79" y="140"/>
                </a:cubicBezTo>
                <a:cubicBezTo>
                  <a:pt x="79" y="140"/>
                  <a:pt x="79" y="140"/>
                  <a:pt x="79" y="139"/>
                </a:cubicBezTo>
                <a:cubicBezTo>
                  <a:pt x="79" y="138"/>
                  <a:pt x="79" y="138"/>
                  <a:pt x="79" y="138"/>
                </a:cubicBezTo>
                <a:cubicBezTo>
                  <a:pt x="79" y="137"/>
                  <a:pt x="79" y="137"/>
                  <a:pt x="79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0" y="133"/>
                  <a:pt x="80" y="133"/>
                  <a:pt x="80" y="133"/>
                </a:cubicBezTo>
                <a:cubicBezTo>
                  <a:pt x="81" y="132"/>
                  <a:pt x="81" y="134"/>
                  <a:pt x="81" y="132"/>
                </a:cubicBezTo>
                <a:cubicBezTo>
                  <a:pt x="81" y="130"/>
                  <a:pt x="81" y="130"/>
                  <a:pt x="81" y="130"/>
                </a:cubicBezTo>
                <a:cubicBezTo>
                  <a:pt x="101" y="94"/>
                  <a:pt x="101" y="94"/>
                  <a:pt x="101" y="94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5" y="95"/>
                  <a:pt x="105" y="95"/>
                  <a:pt x="105" y="95"/>
                </a:cubicBezTo>
                <a:cubicBezTo>
                  <a:pt x="105" y="95"/>
                  <a:pt x="105" y="95"/>
                  <a:pt x="105" y="95"/>
                </a:cubicBezTo>
                <a:close/>
                <a:moveTo>
                  <a:pt x="1" y="278"/>
                </a:moveTo>
                <a:cubicBezTo>
                  <a:pt x="0" y="279"/>
                  <a:pt x="0" y="279"/>
                  <a:pt x="0" y="279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279"/>
                  <a:pt x="0" y="279"/>
                  <a:pt x="1" y="278"/>
                </a:cubicBezTo>
                <a:close/>
                <a:moveTo>
                  <a:pt x="31" y="218"/>
                </a:moveTo>
                <a:cubicBezTo>
                  <a:pt x="39" y="204"/>
                  <a:pt x="39" y="204"/>
                  <a:pt x="39" y="204"/>
                </a:cubicBezTo>
                <a:cubicBezTo>
                  <a:pt x="39" y="207"/>
                  <a:pt x="39" y="207"/>
                  <a:pt x="39" y="207"/>
                </a:cubicBezTo>
                <a:cubicBezTo>
                  <a:pt x="39" y="207"/>
                  <a:pt x="39" y="207"/>
                  <a:pt x="38" y="207"/>
                </a:cubicBezTo>
                <a:cubicBezTo>
                  <a:pt x="38" y="207"/>
                  <a:pt x="38" y="207"/>
                  <a:pt x="38" y="207"/>
                </a:cubicBezTo>
                <a:cubicBezTo>
                  <a:pt x="38" y="207"/>
                  <a:pt x="38" y="207"/>
                  <a:pt x="38" y="207"/>
                </a:cubicBezTo>
                <a:cubicBezTo>
                  <a:pt x="37" y="208"/>
                  <a:pt x="38" y="209"/>
                  <a:pt x="38" y="210"/>
                </a:cubicBezTo>
                <a:cubicBezTo>
                  <a:pt x="37" y="212"/>
                  <a:pt x="37" y="213"/>
                  <a:pt x="36" y="214"/>
                </a:cubicBezTo>
                <a:cubicBezTo>
                  <a:pt x="35" y="215"/>
                  <a:pt x="35" y="215"/>
                  <a:pt x="35" y="215"/>
                </a:cubicBezTo>
                <a:cubicBezTo>
                  <a:pt x="35" y="216"/>
                  <a:pt x="35" y="216"/>
                  <a:pt x="35" y="216"/>
                </a:cubicBezTo>
                <a:cubicBezTo>
                  <a:pt x="35" y="217"/>
                  <a:pt x="35" y="217"/>
                  <a:pt x="35" y="217"/>
                </a:cubicBezTo>
                <a:cubicBezTo>
                  <a:pt x="33" y="218"/>
                  <a:pt x="33" y="218"/>
                  <a:pt x="33" y="218"/>
                </a:cubicBezTo>
                <a:cubicBezTo>
                  <a:pt x="31" y="218"/>
                  <a:pt x="31" y="217"/>
                  <a:pt x="31" y="218"/>
                </a:cubicBezTo>
                <a:close/>
                <a:moveTo>
                  <a:pt x="151" y="7"/>
                </a:moveTo>
                <a:cubicBezTo>
                  <a:pt x="152" y="5"/>
                  <a:pt x="152" y="5"/>
                  <a:pt x="152" y="5"/>
                </a:cubicBezTo>
                <a:cubicBezTo>
                  <a:pt x="152" y="5"/>
                  <a:pt x="152" y="5"/>
                  <a:pt x="154" y="5"/>
                </a:cubicBezTo>
                <a:cubicBezTo>
                  <a:pt x="154" y="6"/>
                  <a:pt x="154" y="6"/>
                  <a:pt x="154" y="6"/>
                </a:cubicBezTo>
                <a:cubicBezTo>
                  <a:pt x="153" y="6"/>
                  <a:pt x="152" y="7"/>
                  <a:pt x="151" y="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65" name="Freeform 36"/>
          <p:cNvSpPr>
            <a:spLocks noEditPoints="1"/>
          </p:cNvSpPr>
          <p:nvPr/>
        </p:nvSpPr>
        <p:spPr bwMode="auto">
          <a:xfrm>
            <a:off x="4025900" y="2024063"/>
            <a:ext cx="893763" cy="1520825"/>
          </a:xfrm>
          <a:custGeom>
            <a:avLst/>
            <a:gdLst>
              <a:gd name="T0" fmla="*/ 71 w 77"/>
              <a:gd name="T1" fmla="*/ 11 h 131"/>
              <a:gd name="T2" fmla="*/ 67 w 77"/>
              <a:gd name="T3" fmla="*/ 12 h 131"/>
              <a:gd name="T4" fmla="*/ 66 w 77"/>
              <a:gd name="T5" fmla="*/ 13 h 131"/>
              <a:gd name="T6" fmla="*/ 64 w 77"/>
              <a:gd name="T7" fmla="*/ 15 h 131"/>
              <a:gd name="T8" fmla="*/ 64 w 77"/>
              <a:gd name="T9" fmla="*/ 15 h 131"/>
              <a:gd name="T10" fmla="*/ 74 w 77"/>
              <a:gd name="T11" fmla="*/ 0 h 131"/>
              <a:gd name="T12" fmla="*/ 75 w 77"/>
              <a:gd name="T13" fmla="*/ 0 h 131"/>
              <a:gd name="T14" fmla="*/ 77 w 77"/>
              <a:gd name="T15" fmla="*/ 0 h 131"/>
              <a:gd name="T16" fmla="*/ 68 w 77"/>
              <a:gd name="T17" fmla="*/ 15 h 131"/>
              <a:gd name="T18" fmla="*/ 65 w 77"/>
              <a:gd name="T19" fmla="*/ 19 h 131"/>
              <a:gd name="T20" fmla="*/ 67 w 77"/>
              <a:gd name="T21" fmla="*/ 16 h 131"/>
              <a:gd name="T22" fmla="*/ 65 w 77"/>
              <a:gd name="T23" fmla="*/ 20 h 131"/>
              <a:gd name="T24" fmla="*/ 65 w 77"/>
              <a:gd name="T25" fmla="*/ 20 h 131"/>
              <a:gd name="T26" fmla="*/ 61 w 77"/>
              <a:gd name="T27" fmla="*/ 28 h 131"/>
              <a:gd name="T28" fmla="*/ 59 w 77"/>
              <a:gd name="T29" fmla="*/ 29 h 131"/>
              <a:gd name="T30" fmla="*/ 60 w 77"/>
              <a:gd name="T31" fmla="*/ 28 h 131"/>
              <a:gd name="T32" fmla="*/ 61 w 77"/>
              <a:gd name="T33" fmla="*/ 28 h 131"/>
              <a:gd name="T34" fmla="*/ 44 w 77"/>
              <a:gd name="T35" fmla="*/ 57 h 131"/>
              <a:gd name="T36" fmla="*/ 44 w 77"/>
              <a:gd name="T37" fmla="*/ 57 h 131"/>
              <a:gd name="T38" fmla="*/ 42 w 77"/>
              <a:gd name="T39" fmla="*/ 57 h 131"/>
              <a:gd name="T40" fmla="*/ 41 w 77"/>
              <a:gd name="T41" fmla="*/ 58 h 131"/>
              <a:gd name="T42" fmla="*/ 39 w 77"/>
              <a:gd name="T43" fmla="*/ 59 h 131"/>
              <a:gd name="T44" fmla="*/ 52 w 77"/>
              <a:gd name="T45" fmla="*/ 36 h 131"/>
              <a:gd name="T46" fmla="*/ 54 w 77"/>
              <a:gd name="T47" fmla="*/ 35 h 131"/>
              <a:gd name="T48" fmla="*/ 56 w 77"/>
              <a:gd name="T49" fmla="*/ 35 h 131"/>
              <a:gd name="T50" fmla="*/ 57 w 77"/>
              <a:gd name="T51" fmla="*/ 34 h 131"/>
              <a:gd name="T52" fmla="*/ 42 w 77"/>
              <a:gd name="T53" fmla="*/ 61 h 131"/>
              <a:gd name="T54" fmla="*/ 43 w 77"/>
              <a:gd name="T55" fmla="*/ 60 h 131"/>
              <a:gd name="T56" fmla="*/ 2 w 77"/>
              <a:gd name="T57" fmla="*/ 131 h 131"/>
              <a:gd name="T58" fmla="*/ 0 w 77"/>
              <a:gd name="T59" fmla="*/ 128 h 131"/>
              <a:gd name="T60" fmla="*/ 0 w 77"/>
              <a:gd name="T61" fmla="*/ 127 h 131"/>
              <a:gd name="T62" fmla="*/ 32 w 77"/>
              <a:gd name="T63" fmla="*/ 72 h 131"/>
              <a:gd name="T64" fmla="*/ 36 w 77"/>
              <a:gd name="T65" fmla="*/ 71 h 131"/>
              <a:gd name="T66" fmla="*/ 55 w 77"/>
              <a:gd name="T67" fmla="*/ 31 h 131"/>
              <a:gd name="T68" fmla="*/ 56 w 77"/>
              <a:gd name="T69" fmla="*/ 31 h 131"/>
              <a:gd name="T70" fmla="*/ 55 w 77"/>
              <a:gd name="T71" fmla="*/ 31 h 131"/>
              <a:gd name="T72" fmla="*/ 60 w 77"/>
              <a:gd name="T73" fmla="*/ 22 h 131"/>
              <a:gd name="T74" fmla="*/ 61 w 77"/>
              <a:gd name="T75" fmla="*/ 24 h 131"/>
              <a:gd name="T76" fmla="*/ 58 w 77"/>
              <a:gd name="T77" fmla="*/ 26 h 131"/>
              <a:gd name="T78" fmla="*/ 63 w 77"/>
              <a:gd name="T79" fmla="*/ 23 h 131"/>
              <a:gd name="T80" fmla="*/ 63 w 77"/>
              <a:gd name="T81" fmla="*/ 22 h 131"/>
              <a:gd name="T82" fmla="*/ 63 w 77"/>
              <a:gd name="T83" fmla="*/ 23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131">
                <a:moveTo>
                  <a:pt x="77" y="0"/>
                </a:moveTo>
                <a:cubicBezTo>
                  <a:pt x="71" y="11"/>
                  <a:pt x="71" y="11"/>
                  <a:pt x="71" y="11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12"/>
                  <a:pt x="67" y="12"/>
                  <a:pt x="67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6" y="13"/>
                  <a:pt x="66" y="13"/>
                  <a:pt x="66" y="13"/>
                </a:cubicBezTo>
                <a:cubicBezTo>
                  <a:pt x="66" y="13"/>
                  <a:pt x="66" y="13"/>
                  <a:pt x="66" y="13"/>
                </a:cubicBezTo>
                <a:cubicBezTo>
                  <a:pt x="65" y="14"/>
                  <a:pt x="65" y="14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72" y="0"/>
                  <a:pt x="72" y="0"/>
                  <a:pt x="72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6" y="1"/>
                  <a:pt x="76" y="1"/>
                  <a:pt x="76" y="1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lose/>
                <a:moveTo>
                  <a:pt x="68" y="15"/>
                </a:moveTo>
                <a:cubicBezTo>
                  <a:pt x="66" y="20"/>
                  <a:pt x="66" y="20"/>
                  <a:pt x="66" y="20"/>
                </a:cubicBezTo>
                <a:cubicBezTo>
                  <a:pt x="65" y="20"/>
                  <a:pt x="65" y="19"/>
                  <a:pt x="65" y="19"/>
                </a:cubicBezTo>
                <a:cubicBezTo>
                  <a:pt x="65" y="18"/>
                  <a:pt x="65" y="18"/>
                  <a:pt x="64" y="18"/>
                </a:cubicBezTo>
                <a:cubicBezTo>
                  <a:pt x="67" y="16"/>
                  <a:pt x="67" y="16"/>
                  <a:pt x="67" y="16"/>
                </a:cubicBezTo>
                <a:cubicBezTo>
                  <a:pt x="68" y="15"/>
                  <a:pt x="68" y="15"/>
                  <a:pt x="68" y="15"/>
                </a:cubicBezTo>
                <a:close/>
                <a:moveTo>
                  <a:pt x="65" y="20"/>
                </a:moveTo>
                <a:cubicBezTo>
                  <a:pt x="65" y="21"/>
                  <a:pt x="65" y="21"/>
                  <a:pt x="65" y="21"/>
                </a:cubicBezTo>
                <a:cubicBezTo>
                  <a:pt x="65" y="20"/>
                  <a:pt x="65" y="20"/>
                  <a:pt x="65" y="20"/>
                </a:cubicBezTo>
                <a:cubicBezTo>
                  <a:pt x="65" y="20"/>
                  <a:pt x="65" y="20"/>
                  <a:pt x="65" y="20"/>
                </a:cubicBezTo>
                <a:close/>
                <a:moveTo>
                  <a:pt x="61" y="28"/>
                </a:moveTo>
                <a:cubicBezTo>
                  <a:pt x="60" y="29"/>
                  <a:pt x="60" y="29"/>
                  <a:pt x="60" y="29"/>
                </a:cubicBezTo>
                <a:cubicBezTo>
                  <a:pt x="59" y="29"/>
                  <a:pt x="59" y="29"/>
                  <a:pt x="59" y="29"/>
                </a:cubicBezTo>
                <a:cubicBezTo>
                  <a:pt x="59" y="28"/>
                  <a:pt x="59" y="28"/>
                  <a:pt x="59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1" y="28"/>
                  <a:pt x="61" y="28"/>
                  <a:pt x="61" y="28"/>
                </a:cubicBezTo>
                <a:close/>
                <a:moveTo>
                  <a:pt x="57" y="34"/>
                </a:move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5"/>
                  <a:pt x="42" y="57"/>
                  <a:pt x="42" y="57"/>
                </a:cubicBezTo>
                <a:cubicBezTo>
                  <a:pt x="42" y="57"/>
                  <a:pt x="42" y="57"/>
                  <a:pt x="42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8"/>
                  <a:pt x="41" y="58"/>
                  <a:pt x="41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39" y="59"/>
                  <a:pt x="39" y="59"/>
                  <a:pt x="39" y="59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5"/>
                  <a:pt x="53" y="35"/>
                  <a:pt x="53" y="35"/>
                </a:cubicBezTo>
                <a:cubicBezTo>
                  <a:pt x="54" y="35"/>
                  <a:pt x="54" y="35"/>
                  <a:pt x="54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6" y="35"/>
                  <a:pt x="56" y="35"/>
                  <a:pt x="56" y="35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4"/>
                  <a:pt x="57" y="34"/>
                  <a:pt x="57" y="34"/>
                </a:cubicBezTo>
                <a:close/>
                <a:moveTo>
                  <a:pt x="43" y="60"/>
                </a:moveTo>
                <a:cubicBezTo>
                  <a:pt x="42" y="61"/>
                  <a:pt x="42" y="61"/>
                  <a:pt x="42" y="61"/>
                </a:cubicBezTo>
                <a:cubicBezTo>
                  <a:pt x="42" y="60"/>
                  <a:pt x="42" y="60"/>
                  <a:pt x="42" y="60"/>
                </a:cubicBezTo>
                <a:cubicBezTo>
                  <a:pt x="43" y="60"/>
                  <a:pt x="43" y="60"/>
                  <a:pt x="43" y="60"/>
                </a:cubicBezTo>
                <a:close/>
                <a:moveTo>
                  <a:pt x="36" y="72"/>
                </a:moveTo>
                <a:cubicBezTo>
                  <a:pt x="2" y="131"/>
                  <a:pt x="2" y="131"/>
                  <a:pt x="2" y="131"/>
                </a:cubicBezTo>
                <a:cubicBezTo>
                  <a:pt x="2" y="130"/>
                  <a:pt x="2" y="130"/>
                  <a:pt x="2" y="13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5" y="72"/>
                  <a:pt x="33" y="72"/>
                  <a:pt x="33" y="71"/>
                </a:cubicBezTo>
                <a:cubicBezTo>
                  <a:pt x="36" y="71"/>
                  <a:pt x="36" y="71"/>
                  <a:pt x="36" y="71"/>
                </a:cubicBezTo>
                <a:cubicBezTo>
                  <a:pt x="36" y="72"/>
                  <a:pt x="36" y="72"/>
                  <a:pt x="36" y="72"/>
                </a:cubicBezTo>
                <a:close/>
                <a:moveTo>
                  <a:pt x="55" y="31"/>
                </a:moveTo>
                <a:cubicBezTo>
                  <a:pt x="57" y="28"/>
                  <a:pt x="57" y="28"/>
                  <a:pt x="57" y="28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5" y="31"/>
                  <a:pt x="55" y="31"/>
                  <a:pt x="55" y="31"/>
                </a:cubicBezTo>
                <a:close/>
                <a:moveTo>
                  <a:pt x="58" y="26"/>
                </a:moveTo>
                <a:cubicBezTo>
                  <a:pt x="60" y="22"/>
                  <a:pt x="60" y="22"/>
                  <a:pt x="60" y="22"/>
                </a:cubicBezTo>
                <a:cubicBezTo>
                  <a:pt x="60" y="22"/>
                  <a:pt x="60" y="22"/>
                  <a:pt x="60" y="22"/>
                </a:cubicBezTo>
                <a:cubicBezTo>
                  <a:pt x="61" y="23"/>
                  <a:pt x="60" y="23"/>
                  <a:pt x="61" y="24"/>
                </a:cubicBez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58" y="26"/>
                  <a:pt x="58" y="26"/>
                </a:cubicBezTo>
                <a:cubicBezTo>
                  <a:pt x="58" y="26"/>
                  <a:pt x="58" y="26"/>
                  <a:pt x="58" y="26"/>
                </a:cubicBezTo>
                <a:close/>
                <a:moveTo>
                  <a:pt x="63" y="23"/>
                </a:moveTo>
                <a:cubicBezTo>
                  <a:pt x="63" y="22"/>
                  <a:pt x="63" y="22"/>
                  <a:pt x="63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62" y="23"/>
                  <a:pt x="62" y="23"/>
                  <a:pt x="62" y="23"/>
                </a:cubicBezTo>
                <a:lnTo>
                  <a:pt x="63" y="2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66" name="Freeform 37"/>
          <p:cNvSpPr>
            <a:spLocks noEditPoints="1"/>
          </p:cNvSpPr>
          <p:nvPr/>
        </p:nvSpPr>
        <p:spPr bwMode="auto">
          <a:xfrm>
            <a:off x="4106863" y="2047875"/>
            <a:ext cx="928687" cy="1589088"/>
          </a:xfrm>
          <a:custGeom>
            <a:avLst/>
            <a:gdLst>
              <a:gd name="T0" fmla="*/ 80 w 80"/>
              <a:gd name="T1" fmla="*/ 1 h 137"/>
              <a:gd name="T2" fmla="*/ 69 w 80"/>
              <a:gd name="T3" fmla="*/ 20 h 137"/>
              <a:gd name="T4" fmla="*/ 67 w 80"/>
              <a:gd name="T5" fmla="*/ 20 h 137"/>
              <a:gd name="T6" fmla="*/ 66 w 80"/>
              <a:gd name="T7" fmla="*/ 21 h 137"/>
              <a:gd name="T8" fmla="*/ 65 w 80"/>
              <a:gd name="T9" fmla="*/ 21 h 137"/>
              <a:gd name="T10" fmla="*/ 76 w 80"/>
              <a:gd name="T11" fmla="*/ 1 h 137"/>
              <a:gd name="T12" fmla="*/ 77 w 80"/>
              <a:gd name="T13" fmla="*/ 1 h 137"/>
              <a:gd name="T14" fmla="*/ 77 w 80"/>
              <a:gd name="T15" fmla="*/ 0 h 137"/>
              <a:gd name="T16" fmla="*/ 79 w 80"/>
              <a:gd name="T17" fmla="*/ 0 h 137"/>
              <a:gd name="T18" fmla="*/ 80 w 80"/>
              <a:gd name="T19" fmla="*/ 1 h 137"/>
              <a:gd name="T20" fmla="*/ 80 w 80"/>
              <a:gd name="T21" fmla="*/ 1 h 137"/>
              <a:gd name="T22" fmla="*/ 68 w 80"/>
              <a:gd name="T23" fmla="*/ 22 h 137"/>
              <a:gd name="T24" fmla="*/ 49 w 80"/>
              <a:gd name="T25" fmla="*/ 56 h 137"/>
              <a:gd name="T26" fmla="*/ 48 w 80"/>
              <a:gd name="T27" fmla="*/ 55 h 137"/>
              <a:gd name="T28" fmla="*/ 47 w 80"/>
              <a:gd name="T29" fmla="*/ 55 h 137"/>
              <a:gd name="T30" fmla="*/ 47 w 80"/>
              <a:gd name="T31" fmla="*/ 54 h 137"/>
              <a:gd name="T32" fmla="*/ 47 w 80"/>
              <a:gd name="T33" fmla="*/ 53 h 137"/>
              <a:gd name="T34" fmla="*/ 47 w 80"/>
              <a:gd name="T35" fmla="*/ 53 h 137"/>
              <a:gd name="T36" fmla="*/ 62 w 80"/>
              <a:gd name="T37" fmla="*/ 26 h 137"/>
              <a:gd name="T38" fmla="*/ 62 w 80"/>
              <a:gd name="T39" fmla="*/ 27 h 137"/>
              <a:gd name="T40" fmla="*/ 63 w 80"/>
              <a:gd name="T41" fmla="*/ 27 h 137"/>
              <a:gd name="T42" fmla="*/ 63 w 80"/>
              <a:gd name="T43" fmla="*/ 26 h 137"/>
              <a:gd name="T44" fmla="*/ 63 w 80"/>
              <a:gd name="T45" fmla="*/ 25 h 137"/>
              <a:gd name="T46" fmla="*/ 63 w 80"/>
              <a:gd name="T47" fmla="*/ 25 h 137"/>
              <a:gd name="T48" fmla="*/ 63 w 80"/>
              <a:gd name="T49" fmla="*/ 25 h 137"/>
              <a:gd name="T50" fmla="*/ 64 w 80"/>
              <a:gd name="T51" fmla="*/ 22 h 137"/>
              <a:gd name="T52" fmla="*/ 65 w 80"/>
              <a:gd name="T53" fmla="*/ 22 h 137"/>
              <a:gd name="T54" fmla="*/ 66 w 80"/>
              <a:gd name="T55" fmla="*/ 21 h 137"/>
              <a:gd name="T56" fmla="*/ 67 w 80"/>
              <a:gd name="T57" fmla="*/ 21 h 137"/>
              <a:gd name="T58" fmla="*/ 68 w 80"/>
              <a:gd name="T59" fmla="*/ 22 h 137"/>
              <a:gd name="T60" fmla="*/ 68 w 80"/>
              <a:gd name="T61" fmla="*/ 22 h 137"/>
              <a:gd name="T62" fmla="*/ 47 w 80"/>
              <a:gd name="T63" fmla="*/ 59 h 137"/>
              <a:gd name="T64" fmla="*/ 47 w 80"/>
              <a:gd name="T65" fmla="*/ 59 h 137"/>
              <a:gd name="T66" fmla="*/ 47 w 80"/>
              <a:gd name="T67" fmla="*/ 59 h 137"/>
              <a:gd name="T68" fmla="*/ 45 w 80"/>
              <a:gd name="T69" fmla="*/ 58 h 137"/>
              <a:gd name="T70" fmla="*/ 45 w 80"/>
              <a:gd name="T71" fmla="*/ 56 h 137"/>
              <a:gd name="T72" fmla="*/ 42 w 80"/>
              <a:gd name="T73" fmla="*/ 60 h 137"/>
              <a:gd name="T74" fmla="*/ 43 w 80"/>
              <a:gd name="T75" fmla="*/ 61 h 137"/>
              <a:gd name="T76" fmla="*/ 45 w 80"/>
              <a:gd name="T77" fmla="*/ 61 h 137"/>
              <a:gd name="T78" fmla="*/ 46 w 80"/>
              <a:gd name="T79" fmla="*/ 62 h 137"/>
              <a:gd name="T80" fmla="*/ 47 w 80"/>
              <a:gd name="T81" fmla="*/ 59 h 137"/>
              <a:gd name="T82" fmla="*/ 43 w 80"/>
              <a:gd name="T83" fmla="*/ 67 h 137"/>
              <a:gd name="T84" fmla="*/ 43 w 80"/>
              <a:gd name="T85" fmla="*/ 67 h 137"/>
              <a:gd name="T86" fmla="*/ 42 w 80"/>
              <a:gd name="T87" fmla="*/ 67 h 137"/>
              <a:gd name="T88" fmla="*/ 43 w 80"/>
              <a:gd name="T89" fmla="*/ 67 h 137"/>
              <a:gd name="T90" fmla="*/ 40 w 80"/>
              <a:gd name="T91" fmla="*/ 72 h 137"/>
              <a:gd name="T92" fmla="*/ 3 w 80"/>
              <a:gd name="T93" fmla="*/ 137 h 137"/>
              <a:gd name="T94" fmla="*/ 0 w 80"/>
              <a:gd name="T95" fmla="*/ 135 h 137"/>
              <a:gd name="T96" fmla="*/ 0 w 80"/>
              <a:gd name="T97" fmla="*/ 135 h 137"/>
              <a:gd name="T98" fmla="*/ 37 w 80"/>
              <a:gd name="T99" fmla="*/ 69 h 137"/>
              <a:gd name="T100" fmla="*/ 38 w 80"/>
              <a:gd name="T101" fmla="*/ 69 h 137"/>
              <a:gd name="T102" fmla="*/ 39 w 80"/>
              <a:gd name="T103" fmla="*/ 69 h 137"/>
              <a:gd name="T104" fmla="*/ 40 w 80"/>
              <a:gd name="T105" fmla="*/ 70 h 137"/>
              <a:gd name="T106" fmla="*/ 39 w 80"/>
              <a:gd name="T107" fmla="*/ 71 h 137"/>
              <a:gd name="T108" fmla="*/ 40 w 80"/>
              <a:gd name="T109" fmla="*/ 7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0" h="137">
                <a:moveTo>
                  <a:pt x="80" y="1"/>
                </a:moveTo>
                <a:cubicBezTo>
                  <a:pt x="69" y="20"/>
                  <a:pt x="69" y="20"/>
                  <a:pt x="69" y="20"/>
                </a:cubicBezTo>
                <a:cubicBezTo>
                  <a:pt x="67" y="20"/>
                  <a:pt x="67" y="20"/>
                  <a:pt x="67" y="20"/>
                </a:cubicBezTo>
                <a:cubicBezTo>
                  <a:pt x="66" y="21"/>
                  <a:pt x="66" y="21"/>
                  <a:pt x="66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76" y="1"/>
                  <a:pt x="76" y="1"/>
                  <a:pt x="76" y="1"/>
                </a:cubicBezTo>
                <a:cubicBezTo>
                  <a:pt x="77" y="1"/>
                  <a:pt x="77" y="1"/>
                  <a:pt x="77" y="1"/>
                </a:cubicBezTo>
                <a:cubicBezTo>
                  <a:pt x="77" y="0"/>
                  <a:pt x="77" y="0"/>
                  <a:pt x="77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lose/>
                <a:moveTo>
                  <a:pt x="68" y="22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8" y="55"/>
                  <a:pt x="48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3"/>
                  <a:pt x="47" y="53"/>
                  <a:pt x="47" y="53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26"/>
                  <a:pt x="63" y="26"/>
                  <a:pt x="63" y="26"/>
                </a:cubicBezTo>
                <a:cubicBezTo>
                  <a:pt x="65" y="26"/>
                  <a:pt x="63" y="25"/>
                  <a:pt x="63" y="25"/>
                </a:cubicBezTo>
                <a:cubicBezTo>
                  <a:pt x="63" y="25"/>
                  <a:pt x="63" y="25"/>
                  <a:pt x="63" y="25"/>
                </a:cubicBezTo>
                <a:cubicBezTo>
                  <a:pt x="63" y="25"/>
                  <a:pt x="63" y="25"/>
                  <a:pt x="63" y="25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66" y="21"/>
                  <a:pt x="66" y="21"/>
                  <a:pt x="66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22"/>
                  <a:pt x="68" y="22"/>
                  <a:pt x="68" y="22"/>
                </a:cubicBezTo>
                <a:cubicBezTo>
                  <a:pt x="68" y="22"/>
                  <a:pt x="68" y="22"/>
                  <a:pt x="68" y="22"/>
                </a:cubicBezTo>
                <a:close/>
                <a:moveTo>
                  <a:pt x="47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59"/>
                  <a:pt x="47" y="59"/>
                  <a:pt x="47" y="59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7"/>
                  <a:pt x="45" y="57"/>
                  <a:pt x="45" y="56"/>
                </a:cubicBezTo>
                <a:cubicBezTo>
                  <a:pt x="42" y="60"/>
                  <a:pt x="42" y="60"/>
                  <a:pt x="42" y="60"/>
                </a:cubicBezTo>
                <a:cubicBezTo>
                  <a:pt x="43" y="61"/>
                  <a:pt x="43" y="61"/>
                  <a:pt x="43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6" y="62"/>
                  <a:pt x="46" y="62"/>
                  <a:pt x="46" y="62"/>
                </a:cubicBezTo>
                <a:cubicBezTo>
                  <a:pt x="47" y="59"/>
                  <a:pt x="47" y="59"/>
                  <a:pt x="47" y="59"/>
                </a:cubicBezTo>
                <a:close/>
                <a:moveTo>
                  <a:pt x="43" y="67"/>
                </a:moveTo>
                <a:cubicBezTo>
                  <a:pt x="43" y="67"/>
                  <a:pt x="43" y="67"/>
                  <a:pt x="43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3" y="67"/>
                  <a:pt x="43" y="67"/>
                  <a:pt x="43" y="67"/>
                </a:cubicBezTo>
                <a:close/>
                <a:moveTo>
                  <a:pt x="40" y="72"/>
                </a:moveTo>
                <a:cubicBezTo>
                  <a:pt x="3" y="137"/>
                  <a:pt x="3" y="137"/>
                  <a:pt x="3" y="137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37" y="69"/>
                  <a:pt x="37" y="69"/>
                  <a:pt x="37" y="69"/>
                </a:cubicBezTo>
                <a:cubicBezTo>
                  <a:pt x="38" y="69"/>
                  <a:pt x="38" y="69"/>
                  <a:pt x="38" y="69"/>
                </a:cubicBezTo>
                <a:cubicBezTo>
                  <a:pt x="38" y="69"/>
                  <a:pt x="39" y="69"/>
                  <a:pt x="39" y="69"/>
                </a:cubicBezTo>
                <a:cubicBezTo>
                  <a:pt x="40" y="70"/>
                  <a:pt x="39" y="70"/>
                  <a:pt x="40" y="70"/>
                </a:cubicBezTo>
                <a:cubicBezTo>
                  <a:pt x="39" y="71"/>
                  <a:pt x="39" y="71"/>
                  <a:pt x="39" y="71"/>
                </a:cubicBezTo>
                <a:lnTo>
                  <a:pt x="40" y="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67" name="Freeform 38"/>
          <p:cNvSpPr>
            <a:spLocks noEditPoints="1"/>
          </p:cNvSpPr>
          <p:nvPr/>
        </p:nvSpPr>
        <p:spPr bwMode="auto">
          <a:xfrm>
            <a:off x="4235450" y="1781175"/>
            <a:ext cx="1101725" cy="1855788"/>
          </a:xfrm>
          <a:custGeom>
            <a:avLst/>
            <a:gdLst>
              <a:gd name="T0" fmla="*/ 95 w 95"/>
              <a:gd name="T1" fmla="*/ 1 h 160"/>
              <a:gd name="T2" fmla="*/ 94 w 95"/>
              <a:gd name="T3" fmla="*/ 2 h 160"/>
              <a:gd name="T4" fmla="*/ 94 w 95"/>
              <a:gd name="T5" fmla="*/ 2 h 160"/>
              <a:gd name="T6" fmla="*/ 93 w 95"/>
              <a:gd name="T7" fmla="*/ 1 h 160"/>
              <a:gd name="T8" fmla="*/ 93 w 95"/>
              <a:gd name="T9" fmla="*/ 0 h 160"/>
              <a:gd name="T10" fmla="*/ 94 w 95"/>
              <a:gd name="T11" fmla="*/ 0 h 160"/>
              <a:gd name="T12" fmla="*/ 95 w 95"/>
              <a:gd name="T13" fmla="*/ 1 h 160"/>
              <a:gd name="T14" fmla="*/ 80 w 95"/>
              <a:gd name="T15" fmla="*/ 27 h 160"/>
              <a:gd name="T16" fmla="*/ 77 w 95"/>
              <a:gd name="T17" fmla="*/ 31 h 160"/>
              <a:gd name="T18" fmla="*/ 77 w 95"/>
              <a:gd name="T19" fmla="*/ 31 h 160"/>
              <a:gd name="T20" fmla="*/ 74 w 95"/>
              <a:gd name="T21" fmla="*/ 31 h 160"/>
              <a:gd name="T22" fmla="*/ 73 w 95"/>
              <a:gd name="T23" fmla="*/ 31 h 160"/>
              <a:gd name="T24" fmla="*/ 77 w 95"/>
              <a:gd name="T25" fmla="*/ 25 h 160"/>
              <a:gd name="T26" fmla="*/ 77 w 95"/>
              <a:gd name="T27" fmla="*/ 25 h 160"/>
              <a:gd name="T28" fmla="*/ 77 w 95"/>
              <a:gd name="T29" fmla="*/ 26 h 160"/>
              <a:gd name="T30" fmla="*/ 80 w 95"/>
              <a:gd name="T31" fmla="*/ 27 h 160"/>
              <a:gd name="T32" fmla="*/ 80 w 95"/>
              <a:gd name="T33" fmla="*/ 27 h 160"/>
              <a:gd name="T34" fmla="*/ 76 w 95"/>
              <a:gd name="T35" fmla="*/ 33 h 160"/>
              <a:gd name="T36" fmla="*/ 76 w 95"/>
              <a:gd name="T37" fmla="*/ 34 h 160"/>
              <a:gd name="T38" fmla="*/ 75 w 95"/>
              <a:gd name="T39" fmla="*/ 34 h 160"/>
              <a:gd name="T40" fmla="*/ 76 w 95"/>
              <a:gd name="T41" fmla="*/ 33 h 160"/>
              <a:gd name="T42" fmla="*/ 75 w 95"/>
              <a:gd name="T43" fmla="*/ 36 h 160"/>
              <a:gd name="T44" fmla="*/ 75 w 95"/>
              <a:gd name="T45" fmla="*/ 36 h 160"/>
              <a:gd name="T46" fmla="*/ 74 w 95"/>
              <a:gd name="T47" fmla="*/ 35 h 160"/>
              <a:gd name="T48" fmla="*/ 72 w 95"/>
              <a:gd name="T49" fmla="*/ 34 h 160"/>
              <a:gd name="T50" fmla="*/ 72 w 95"/>
              <a:gd name="T51" fmla="*/ 34 h 160"/>
              <a:gd name="T52" fmla="*/ 72 w 95"/>
              <a:gd name="T53" fmla="*/ 34 h 160"/>
              <a:gd name="T54" fmla="*/ 67 w 95"/>
              <a:gd name="T55" fmla="*/ 42 h 160"/>
              <a:gd name="T56" fmla="*/ 68 w 95"/>
              <a:gd name="T57" fmla="*/ 42 h 160"/>
              <a:gd name="T58" fmla="*/ 68 w 95"/>
              <a:gd name="T59" fmla="*/ 43 h 160"/>
              <a:gd name="T60" fmla="*/ 67 w 95"/>
              <a:gd name="T61" fmla="*/ 44 h 160"/>
              <a:gd name="T62" fmla="*/ 66 w 95"/>
              <a:gd name="T63" fmla="*/ 44 h 160"/>
              <a:gd name="T64" fmla="*/ 44 w 95"/>
              <a:gd name="T65" fmla="*/ 83 h 160"/>
              <a:gd name="T66" fmla="*/ 45 w 95"/>
              <a:gd name="T67" fmla="*/ 88 h 160"/>
              <a:gd name="T68" fmla="*/ 45 w 95"/>
              <a:gd name="T69" fmla="*/ 88 h 160"/>
              <a:gd name="T70" fmla="*/ 72 w 95"/>
              <a:gd name="T71" fmla="*/ 41 h 160"/>
              <a:gd name="T72" fmla="*/ 72 w 95"/>
              <a:gd name="T73" fmla="*/ 40 h 160"/>
              <a:gd name="T74" fmla="*/ 71 w 95"/>
              <a:gd name="T75" fmla="*/ 39 h 160"/>
              <a:gd name="T76" fmla="*/ 72 w 95"/>
              <a:gd name="T77" fmla="*/ 40 h 160"/>
              <a:gd name="T78" fmla="*/ 73 w 95"/>
              <a:gd name="T79" fmla="*/ 40 h 160"/>
              <a:gd name="T80" fmla="*/ 75 w 95"/>
              <a:gd name="T81" fmla="*/ 36 h 160"/>
              <a:gd name="T82" fmla="*/ 37 w 95"/>
              <a:gd name="T83" fmla="*/ 103 h 160"/>
              <a:gd name="T84" fmla="*/ 4 w 95"/>
              <a:gd name="T85" fmla="*/ 160 h 160"/>
              <a:gd name="T86" fmla="*/ 4 w 95"/>
              <a:gd name="T87" fmla="*/ 160 h 160"/>
              <a:gd name="T88" fmla="*/ 2 w 95"/>
              <a:gd name="T89" fmla="*/ 160 h 160"/>
              <a:gd name="T90" fmla="*/ 1 w 95"/>
              <a:gd name="T91" fmla="*/ 160 h 160"/>
              <a:gd name="T92" fmla="*/ 0 w 95"/>
              <a:gd name="T93" fmla="*/ 160 h 160"/>
              <a:gd name="T94" fmla="*/ 33 w 95"/>
              <a:gd name="T95" fmla="*/ 101 h 160"/>
              <a:gd name="T96" fmla="*/ 34 w 95"/>
              <a:gd name="T97" fmla="*/ 101 h 160"/>
              <a:gd name="T98" fmla="*/ 35 w 95"/>
              <a:gd name="T99" fmla="*/ 102 h 160"/>
              <a:gd name="T100" fmla="*/ 36 w 95"/>
              <a:gd name="T101" fmla="*/ 102 h 160"/>
              <a:gd name="T102" fmla="*/ 37 w 95"/>
              <a:gd name="T103" fmla="*/ 103 h 160"/>
              <a:gd name="T104" fmla="*/ 42 w 95"/>
              <a:gd name="T105" fmla="*/ 86 h 160"/>
              <a:gd name="T106" fmla="*/ 42 w 95"/>
              <a:gd name="T107" fmla="*/ 86 h 160"/>
              <a:gd name="T108" fmla="*/ 42 w 95"/>
              <a:gd name="T109" fmla="*/ 87 h 160"/>
              <a:gd name="T110" fmla="*/ 42 w 95"/>
              <a:gd name="T111" fmla="*/ 86 h 160"/>
              <a:gd name="T112" fmla="*/ 90 w 95"/>
              <a:gd name="T113" fmla="*/ 1 h 160"/>
              <a:gd name="T114" fmla="*/ 91 w 95"/>
              <a:gd name="T115" fmla="*/ 1 h 160"/>
              <a:gd name="T116" fmla="*/ 91 w 95"/>
              <a:gd name="T117" fmla="*/ 0 h 160"/>
              <a:gd name="T118" fmla="*/ 91 w 95"/>
              <a:gd name="T119" fmla="*/ 0 h 160"/>
              <a:gd name="T120" fmla="*/ 92 w 95"/>
              <a:gd name="T121" fmla="*/ 0 h 160"/>
              <a:gd name="T122" fmla="*/ 92 w 95"/>
              <a:gd name="T123" fmla="*/ 1 h 160"/>
              <a:gd name="T124" fmla="*/ 90 w 95"/>
              <a:gd name="T125" fmla="*/ 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5" h="160">
                <a:moveTo>
                  <a:pt x="95" y="1"/>
                </a:moveTo>
                <a:cubicBezTo>
                  <a:pt x="94" y="2"/>
                  <a:pt x="94" y="2"/>
                  <a:pt x="94" y="2"/>
                </a:cubicBezTo>
                <a:cubicBezTo>
                  <a:pt x="94" y="2"/>
                  <a:pt x="94" y="2"/>
                  <a:pt x="94" y="2"/>
                </a:cubicBezTo>
                <a:cubicBezTo>
                  <a:pt x="93" y="1"/>
                  <a:pt x="93" y="1"/>
                  <a:pt x="93" y="1"/>
                </a:cubicBezTo>
                <a:cubicBezTo>
                  <a:pt x="93" y="0"/>
                  <a:pt x="93" y="0"/>
                  <a:pt x="93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1"/>
                  <a:pt x="95" y="1"/>
                </a:cubicBezTo>
                <a:close/>
                <a:moveTo>
                  <a:pt x="80" y="27"/>
                </a:moveTo>
                <a:cubicBezTo>
                  <a:pt x="77" y="31"/>
                  <a:pt x="77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30"/>
                  <a:pt x="75" y="31"/>
                  <a:pt x="74" y="31"/>
                </a:cubicBezTo>
                <a:cubicBezTo>
                  <a:pt x="73" y="31"/>
                  <a:pt x="73" y="31"/>
                  <a:pt x="73" y="31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26"/>
                  <a:pt x="77" y="26"/>
                  <a:pt x="77" y="26"/>
                </a:cubicBezTo>
                <a:cubicBezTo>
                  <a:pt x="80" y="27"/>
                  <a:pt x="80" y="27"/>
                  <a:pt x="80" y="27"/>
                </a:cubicBezTo>
                <a:cubicBezTo>
                  <a:pt x="80" y="27"/>
                  <a:pt x="80" y="27"/>
                  <a:pt x="80" y="27"/>
                </a:cubicBezTo>
                <a:close/>
                <a:moveTo>
                  <a:pt x="76" y="33"/>
                </a:moveTo>
                <a:cubicBezTo>
                  <a:pt x="76" y="34"/>
                  <a:pt x="76" y="34"/>
                  <a:pt x="76" y="34"/>
                </a:cubicBezTo>
                <a:cubicBezTo>
                  <a:pt x="75" y="34"/>
                  <a:pt x="75" y="34"/>
                  <a:pt x="75" y="34"/>
                </a:cubicBezTo>
                <a:cubicBezTo>
                  <a:pt x="76" y="33"/>
                  <a:pt x="75" y="33"/>
                  <a:pt x="76" y="33"/>
                </a:cubicBezTo>
                <a:close/>
                <a:moveTo>
                  <a:pt x="75" y="36"/>
                </a:moveTo>
                <a:cubicBezTo>
                  <a:pt x="75" y="36"/>
                  <a:pt x="75" y="36"/>
                  <a:pt x="75" y="36"/>
                </a:cubicBezTo>
                <a:cubicBezTo>
                  <a:pt x="74" y="35"/>
                  <a:pt x="74" y="35"/>
                  <a:pt x="74" y="35"/>
                </a:cubicBezTo>
                <a:cubicBezTo>
                  <a:pt x="71" y="35"/>
                  <a:pt x="73" y="35"/>
                  <a:pt x="72" y="34"/>
                </a:cubicBezTo>
                <a:cubicBezTo>
                  <a:pt x="72" y="34"/>
                  <a:pt x="72" y="34"/>
                  <a:pt x="72" y="34"/>
                </a:cubicBezTo>
                <a:cubicBezTo>
                  <a:pt x="72" y="34"/>
                  <a:pt x="72" y="34"/>
                  <a:pt x="72" y="34"/>
                </a:cubicBezTo>
                <a:cubicBezTo>
                  <a:pt x="67" y="42"/>
                  <a:pt x="67" y="42"/>
                  <a:pt x="67" y="42"/>
                </a:cubicBezTo>
                <a:cubicBezTo>
                  <a:pt x="68" y="42"/>
                  <a:pt x="68" y="42"/>
                  <a:pt x="68" y="42"/>
                </a:cubicBezTo>
                <a:cubicBezTo>
                  <a:pt x="68" y="43"/>
                  <a:pt x="68" y="43"/>
                  <a:pt x="68" y="43"/>
                </a:cubicBezTo>
                <a:cubicBezTo>
                  <a:pt x="68" y="43"/>
                  <a:pt x="69" y="42"/>
                  <a:pt x="67" y="44"/>
                </a:cubicBezTo>
                <a:cubicBezTo>
                  <a:pt x="67" y="44"/>
                  <a:pt x="67" y="44"/>
                  <a:pt x="66" y="44"/>
                </a:cubicBezTo>
                <a:cubicBezTo>
                  <a:pt x="44" y="83"/>
                  <a:pt x="44" y="83"/>
                  <a:pt x="44" y="83"/>
                </a:cubicBezTo>
                <a:cubicBezTo>
                  <a:pt x="44" y="85"/>
                  <a:pt x="44" y="86"/>
                  <a:pt x="45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0"/>
                  <a:pt x="72" y="40"/>
                  <a:pt x="72" y="40"/>
                </a:cubicBezTo>
                <a:cubicBezTo>
                  <a:pt x="71" y="39"/>
                  <a:pt x="71" y="39"/>
                  <a:pt x="71" y="39"/>
                </a:cubicBezTo>
                <a:cubicBezTo>
                  <a:pt x="72" y="40"/>
                  <a:pt x="72" y="40"/>
                  <a:pt x="72" y="40"/>
                </a:cubicBezTo>
                <a:cubicBezTo>
                  <a:pt x="73" y="40"/>
                  <a:pt x="73" y="40"/>
                  <a:pt x="73" y="40"/>
                </a:cubicBezTo>
                <a:cubicBezTo>
                  <a:pt x="75" y="36"/>
                  <a:pt x="75" y="36"/>
                  <a:pt x="75" y="36"/>
                </a:cubicBezTo>
                <a:close/>
                <a:moveTo>
                  <a:pt x="37" y="103"/>
                </a:moveTo>
                <a:cubicBezTo>
                  <a:pt x="4" y="160"/>
                  <a:pt x="4" y="160"/>
                  <a:pt x="4" y="160"/>
                </a:cubicBezTo>
                <a:cubicBezTo>
                  <a:pt x="4" y="160"/>
                  <a:pt x="4" y="160"/>
                  <a:pt x="4" y="160"/>
                </a:cubicBezTo>
                <a:cubicBezTo>
                  <a:pt x="2" y="160"/>
                  <a:pt x="2" y="160"/>
                  <a:pt x="2" y="160"/>
                </a:cubicBezTo>
                <a:cubicBezTo>
                  <a:pt x="2" y="158"/>
                  <a:pt x="1" y="160"/>
                  <a:pt x="1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5" y="102"/>
                  <a:pt x="35" y="102"/>
                  <a:pt x="35" y="102"/>
                </a:cubicBezTo>
                <a:cubicBezTo>
                  <a:pt x="36" y="102"/>
                  <a:pt x="36" y="102"/>
                  <a:pt x="36" y="102"/>
                </a:cubicBezTo>
                <a:cubicBezTo>
                  <a:pt x="37" y="103"/>
                  <a:pt x="37" y="103"/>
                  <a:pt x="37" y="103"/>
                </a:cubicBezTo>
                <a:close/>
                <a:moveTo>
                  <a:pt x="42" y="86"/>
                </a:moveTo>
                <a:cubicBezTo>
                  <a:pt x="42" y="86"/>
                  <a:pt x="42" y="86"/>
                  <a:pt x="42" y="86"/>
                </a:cubicBezTo>
                <a:cubicBezTo>
                  <a:pt x="42" y="87"/>
                  <a:pt x="42" y="87"/>
                  <a:pt x="42" y="87"/>
                </a:cubicBezTo>
                <a:cubicBezTo>
                  <a:pt x="42" y="86"/>
                  <a:pt x="42" y="86"/>
                  <a:pt x="42" y="86"/>
                </a:cubicBezTo>
                <a:close/>
                <a:moveTo>
                  <a:pt x="90" y="1"/>
                </a:moveTo>
                <a:cubicBezTo>
                  <a:pt x="91" y="1"/>
                  <a:pt x="91" y="1"/>
                  <a:pt x="91" y="1"/>
                </a:cubicBezTo>
                <a:cubicBezTo>
                  <a:pt x="91" y="0"/>
                  <a:pt x="91" y="0"/>
                  <a:pt x="91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1"/>
                  <a:pt x="92" y="1"/>
                  <a:pt x="92" y="1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68" name="Freeform 39"/>
          <p:cNvSpPr>
            <a:spLocks noEditPoints="1"/>
          </p:cNvSpPr>
          <p:nvPr/>
        </p:nvSpPr>
        <p:spPr bwMode="auto">
          <a:xfrm>
            <a:off x="3551238" y="1792288"/>
            <a:ext cx="1912937" cy="3306762"/>
          </a:xfrm>
          <a:custGeom>
            <a:avLst/>
            <a:gdLst>
              <a:gd name="T0" fmla="*/ 151 w 165"/>
              <a:gd name="T1" fmla="*/ 27 h 285"/>
              <a:gd name="T2" fmla="*/ 150 w 165"/>
              <a:gd name="T3" fmla="*/ 28 h 285"/>
              <a:gd name="T4" fmla="*/ 125 w 165"/>
              <a:gd name="T5" fmla="*/ 71 h 285"/>
              <a:gd name="T6" fmla="*/ 123 w 165"/>
              <a:gd name="T7" fmla="*/ 73 h 285"/>
              <a:gd name="T8" fmla="*/ 121 w 165"/>
              <a:gd name="T9" fmla="*/ 75 h 285"/>
              <a:gd name="T10" fmla="*/ 120 w 165"/>
              <a:gd name="T11" fmla="*/ 76 h 285"/>
              <a:gd name="T12" fmla="*/ 119 w 165"/>
              <a:gd name="T13" fmla="*/ 78 h 285"/>
              <a:gd name="T14" fmla="*/ 118 w 165"/>
              <a:gd name="T15" fmla="*/ 80 h 285"/>
              <a:gd name="T16" fmla="*/ 119 w 165"/>
              <a:gd name="T17" fmla="*/ 81 h 285"/>
              <a:gd name="T18" fmla="*/ 119 w 165"/>
              <a:gd name="T19" fmla="*/ 83 h 285"/>
              <a:gd name="T20" fmla="*/ 118 w 165"/>
              <a:gd name="T21" fmla="*/ 84 h 285"/>
              <a:gd name="T22" fmla="*/ 116 w 165"/>
              <a:gd name="T23" fmla="*/ 87 h 285"/>
              <a:gd name="T24" fmla="*/ 115 w 165"/>
              <a:gd name="T25" fmla="*/ 87 h 285"/>
              <a:gd name="T26" fmla="*/ 115 w 165"/>
              <a:gd name="T27" fmla="*/ 84 h 285"/>
              <a:gd name="T28" fmla="*/ 145 w 165"/>
              <a:gd name="T29" fmla="*/ 29 h 285"/>
              <a:gd name="T30" fmla="*/ 146 w 165"/>
              <a:gd name="T31" fmla="*/ 30 h 285"/>
              <a:gd name="T32" fmla="*/ 147 w 165"/>
              <a:gd name="T33" fmla="*/ 30 h 285"/>
              <a:gd name="T34" fmla="*/ 147 w 165"/>
              <a:gd name="T35" fmla="*/ 27 h 285"/>
              <a:gd name="T36" fmla="*/ 147 w 165"/>
              <a:gd name="T37" fmla="*/ 25 h 285"/>
              <a:gd name="T38" fmla="*/ 116 w 165"/>
              <a:gd name="T39" fmla="*/ 88 h 285"/>
              <a:gd name="T40" fmla="*/ 115 w 165"/>
              <a:gd name="T41" fmla="*/ 89 h 285"/>
              <a:gd name="T42" fmla="*/ 112 w 165"/>
              <a:gd name="T43" fmla="*/ 95 h 285"/>
              <a:gd name="T44" fmla="*/ 111 w 165"/>
              <a:gd name="T45" fmla="*/ 96 h 285"/>
              <a:gd name="T46" fmla="*/ 111 w 165"/>
              <a:gd name="T47" fmla="*/ 94 h 285"/>
              <a:gd name="T48" fmla="*/ 112 w 165"/>
              <a:gd name="T49" fmla="*/ 95 h 285"/>
              <a:gd name="T50" fmla="*/ 76 w 165"/>
              <a:gd name="T51" fmla="*/ 157 h 285"/>
              <a:gd name="T52" fmla="*/ 75 w 165"/>
              <a:gd name="T53" fmla="*/ 156 h 285"/>
              <a:gd name="T54" fmla="*/ 73 w 165"/>
              <a:gd name="T55" fmla="*/ 156 h 285"/>
              <a:gd name="T56" fmla="*/ 102 w 165"/>
              <a:gd name="T57" fmla="*/ 106 h 285"/>
              <a:gd name="T58" fmla="*/ 104 w 165"/>
              <a:gd name="T59" fmla="*/ 105 h 285"/>
              <a:gd name="T60" fmla="*/ 104 w 165"/>
              <a:gd name="T61" fmla="*/ 102 h 285"/>
              <a:gd name="T62" fmla="*/ 105 w 165"/>
              <a:gd name="T63" fmla="*/ 100 h 285"/>
              <a:gd name="T64" fmla="*/ 108 w 165"/>
              <a:gd name="T65" fmla="*/ 100 h 285"/>
              <a:gd name="T66" fmla="*/ 0 w 165"/>
              <a:gd name="T67" fmla="*/ 284 h 285"/>
              <a:gd name="T68" fmla="*/ 1 w 165"/>
              <a:gd name="T69" fmla="*/ 284 h 285"/>
              <a:gd name="T70" fmla="*/ 3 w 165"/>
              <a:gd name="T71" fmla="*/ 285 h 285"/>
              <a:gd name="T72" fmla="*/ 0 w 165"/>
              <a:gd name="T73" fmla="*/ 284 h 285"/>
              <a:gd name="T74" fmla="*/ 72 w 165"/>
              <a:gd name="T75" fmla="*/ 157 h 285"/>
              <a:gd name="T76" fmla="*/ 73 w 165"/>
              <a:gd name="T77" fmla="*/ 156 h 285"/>
              <a:gd name="T78" fmla="*/ 109 w 165"/>
              <a:gd name="T79" fmla="*/ 93 h 285"/>
              <a:gd name="T80" fmla="*/ 109 w 165"/>
              <a:gd name="T81" fmla="*/ 93 h 285"/>
              <a:gd name="T82" fmla="*/ 110 w 165"/>
              <a:gd name="T83" fmla="*/ 91 h 285"/>
              <a:gd name="T84" fmla="*/ 112 w 165"/>
              <a:gd name="T85" fmla="*/ 88 h 285"/>
              <a:gd name="T86" fmla="*/ 112 w 165"/>
              <a:gd name="T87" fmla="*/ 90 h 285"/>
              <a:gd name="T88" fmla="*/ 112 w 165"/>
              <a:gd name="T89" fmla="*/ 90 h 285"/>
              <a:gd name="T90" fmla="*/ 111 w 165"/>
              <a:gd name="T91" fmla="*/ 90 h 285"/>
              <a:gd name="T92" fmla="*/ 110 w 165"/>
              <a:gd name="T93" fmla="*/ 91 h 285"/>
              <a:gd name="T94" fmla="*/ 163 w 165"/>
              <a:gd name="T95" fmla="*/ 1 h 285"/>
              <a:gd name="T96" fmla="*/ 163 w 165"/>
              <a:gd name="T97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5" h="285">
                <a:moveTo>
                  <a:pt x="151" y="26"/>
                </a:moveTo>
                <a:cubicBezTo>
                  <a:pt x="151" y="27"/>
                  <a:pt x="151" y="27"/>
                  <a:pt x="151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8"/>
                  <a:pt x="150" y="28"/>
                  <a:pt x="150" y="28"/>
                </a:cubicBezTo>
                <a:cubicBezTo>
                  <a:pt x="150" y="28"/>
                  <a:pt x="150" y="28"/>
                  <a:pt x="150" y="28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3" y="72"/>
                  <a:pt x="124" y="72"/>
                  <a:pt x="123" y="73"/>
                </a:cubicBezTo>
                <a:cubicBezTo>
                  <a:pt x="122" y="74"/>
                  <a:pt x="122" y="72"/>
                  <a:pt x="122" y="75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19" y="78"/>
                  <a:pt x="119" y="78"/>
                  <a:pt x="119" y="78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9" y="81"/>
                  <a:pt x="119" y="81"/>
                  <a:pt x="119" y="81"/>
                </a:cubicBezTo>
                <a:cubicBezTo>
                  <a:pt x="119" y="82"/>
                  <a:pt x="119" y="82"/>
                  <a:pt x="119" y="82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7" y="83"/>
                  <a:pt x="118" y="83"/>
                  <a:pt x="117" y="84"/>
                </a:cubicBezTo>
                <a:cubicBezTo>
                  <a:pt x="118" y="84"/>
                  <a:pt x="118" y="84"/>
                  <a:pt x="118" y="84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5" y="87"/>
                  <a:pt x="115" y="87"/>
                  <a:pt x="115" y="87"/>
                </a:cubicBezTo>
                <a:cubicBezTo>
                  <a:pt x="115" y="86"/>
                  <a:pt x="115" y="86"/>
                  <a:pt x="115" y="86"/>
                </a:cubicBezTo>
                <a:cubicBezTo>
                  <a:pt x="117" y="86"/>
                  <a:pt x="115" y="84"/>
                  <a:pt x="115" y="84"/>
                </a:cubicBezTo>
                <a:cubicBezTo>
                  <a:pt x="114" y="84"/>
                  <a:pt x="114" y="84"/>
                  <a:pt x="114" y="84"/>
                </a:cubicBezTo>
                <a:cubicBezTo>
                  <a:pt x="145" y="29"/>
                  <a:pt x="145" y="29"/>
                  <a:pt x="145" y="29"/>
                </a:cubicBezTo>
                <a:cubicBezTo>
                  <a:pt x="145" y="29"/>
                  <a:pt x="145" y="29"/>
                  <a:pt x="145" y="29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47" y="30"/>
                  <a:pt x="147" y="30"/>
                  <a:pt x="147" y="30"/>
                </a:cubicBezTo>
                <a:cubicBezTo>
                  <a:pt x="147" y="30"/>
                  <a:pt x="147" y="30"/>
                  <a:pt x="147" y="30"/>
                </a:cubicBezTo>
                <a:cubicBezTo>
                  <a:pt x="149" y="29"/>
                  <a:pt x="149" y="29"/>
                  <a:pt x="147" y="28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8" y="26"/>
                  <a:pt x="149" y="27"/>
                  <a:pt x="147" y="25"/>
                </a:cubicBezTo>
                <a:cubicBezTo>
                  <a:pt x="150" y="25"/>
                  <a:pt x="150" y="25"/>
                  <a:pt x="151" y="26"/>
                </a:cubicBezTo>
                <a:close/>
                <a:moveTo>
                  <a:pt x="116" y="88"/>
                </a:moveTo>
                <a:cubicBezTo>
                  <a:pt x="115" y="89"/>
                  <a:pt x="115" y="89"/>
                  <a:pt x="115" y="89"/>
                </a:cubicBezTo>
                <a:cubicBezTo>
                  <a:pt x="115" y="89"/>
                  <a:pt x="115" y="89"/>
                  <a:pt x="115" y="89"/>
                </a:cubicBezTo>
                <a:cubicBezTo>
                  <a:pt x="116" y="88"/>
                  <a:pt x="116" y="88"/>
                  <a:pt x="116" y="88"/>
                </a:cubicBezTo>
                <a:close/>
                <a:moveTo>
                  <a:pt x="112" y="95"/>
                </a:moveTo>
                <a:cubicBezTo>
                  <a:pt x="111" y="96"/>
                  <a:pt x="111" y="96"/>
                  <a:pt x="111" y="96"/>
                </a:cubicBezTo>
                <a:cubicBezTo>
                  <a:pt x="111" y="96"/>
                  <a:pt x="111" y="96"/>
                  <a:pt x="111" y="96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112" y="95"/>
                  <a:pt x="112" y="95"/>
                  <a:pt x="112" y="95"/>
                </a:cubicBezTo>
                <a:close/>
                <a:moveTo>
                  <a:pt x="109" y="100"/>
                </a:moveTo>
                <a:cubicBezTo>
                  <a:pt x="76" y="157"/>
                  <a:pt x="76" y="157"/>
                  <a:pt x="76" y="157"/>
                </a:cubicBezTo>
                <a:cubicBezTo>
                  <a:pt x="76" y="157"/>
                  <a:pt x="76" y="157"/>
                  <a:pt x="76" y="157"/>
                </a:cubicBezTo>
                <a:cubicBezTo>
                  <a:pt x="75" y="156"/>
                  <a:pt x="75" y="156"/>
                  <a:pt x="75" y="156"/>
                </a:cubicBezTo>
                <a:cubicBezTo>
                  <a:pt x="74" y="156"/>
                  <a:pt x="74" y="156"/>
                  <a:pt x="74" y="156"/>
                </a:cubicBezTo>
                <a:cubicBezTo>
                  <a:pt x="73" y="156"/>
                  <a:pt x="73" y="156"/>
                  <a:pt x="73" y="156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104" y="103"/>
                  <a:pt x="104" y="103"/>
                  <a:pt x="104" y="103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05" y="101"/>
                  <a:pt x="105" y="101"/>
                  <a:pt x="105" y="101"/>
                </a:cubicBezTo>
                <a:cubicBezTo>
                  <a:pt x="105" y="100"/>
                  <a:pt x="105" y="100"/>
                  <a:pt x="105" y="100"/>
                </a:cubicBezTo>
                <a:cubicBezTo>
                  <a:pt x="106" y="100"/>
                  <a:pt x="106" y="100"/>
                  <a:pt x="106" y="100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109" y="100"/>
                  <a:pt x="109" y="100"/>
                  <a:pt x="109" y="100"/>
                </a:cubicBezTo>
                <a:close/>
                <a:moveTo>
                  <a:pt x="0" y="284"/>
                </a:moveTo>
                <a:cubicBezTo>
                  <a:pt x="0" y="284"/>
                  <a:pt x="0" y="284"/>
                  <a:pt x="0" y="284"/>
                </a:cubicBezTo>
                <a:cubicBezTo>
                  <a:pt x="1" y="284"/>
                  <a:pt x="1" y="284"/>
                  <a:pt x="1" y="284"/>
                </a:cubicBezTo>
                <a:cubicBezTo>
                  <a:pt x="2" y="284"/>
                  <a:pt x="2" y="284"/>
                  <a:pt x="2" y="284"/>
                </a:cubicBezTo>
                <a:cubicBezTo>
                  <a:pt x="3" y="285"/>
                  <a:pt x="3" y="285"/>
                  <a:pt x="3" y="285"/>
                </a:cubicBezTo>
                <a:cubicBezTo>
                  <a:pt x="2" y="285"/>
                  <a:pt x="2" y="285"/>
                  <a:pt x="1" y="285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284"/>
                  <a:pt x="0" y="284"/>
                  <a:pt x="0" y="284"/>
                </a:cubicBezTo>
                <a:close/>
                <a:moveTo>
                  <a:pt x="72" y="157"/>
                </a:moveTo>
                <a:cubicBezTo>
                  <a:pt x="73" y="157"/>
                  <a:pt x="73" y="157"/>
                  <a:pt x="73" y="157"/>
                </a:cubicBezTo>
                <a:cubicBezTo>
                  <a:pt x="73" y="156"/>
                  <a:pt x="73" y="156"/>
                  <a:pt x="73" y="156"/>
                </a:cubicBezTo>
                <a:cubicBezTo>
                  <a:pt x="72" y="157"/>
                  <a:pt x="72" y="157"/>
                  <a:pt x="72" y="157"/>
                </a:cubicBezTo>
                <a:close/>
                <a:moveTo>
                  <a:pt x="109" y="93"/>
                </a:moveTo>
                <a:cubicBezTo>
                  <a:pt x="110" y="92"/>
                  <a:pt x="110" y="92"/>
                  <a:pt x="110" y="92"/>
                </a:cubicBezTo>
                <a:cubicBezTo>
                  <a:pt x="110" y="92"/>
                  <a:pt x="110" y="92"/>
                  <a:pt x="109" y="93"/>
                </a:cubicBezTo>
                <a:cubicBezTo>
                  <a:pt x="109" y="93"/>
                  <a:pt x="109" y="93"/>
                  <a:pt x="109" y="93"/>
                </a:cubicBezTo>
                <a:close/>
                <a:moveTo>
                  <a:pt x="110" y="91"/>
                </a:moveTo>
                <a:cubicBezTo>
                  <a:pt x="111" y="88"/>
                  <a:pt x="111" y="88"/>
                  <a:pt x="111" y="88"/>
                </a:cubicBezTo>
                <a:cubicBezTo>
                  <a:pt x="111" y="88"/>
                  <a:pt x="112" y="88"/>
                  <a:pt x="112" y="88"/>
                </a:cubicBezTo>
                <a:cubicBezTo>
                  <a:pt x="112" y="88"/>
                  <a:pt x="112" y="88"/>
                  <a:pt x="112" y="89"/>
                </a:cubicBezTo>
                <a:cubicBezTo>
                  <a:pt x="112" y="90"/>
                  <a:pt x="112" y="90"/>
                  <a:pt x="112" y="90"/>
                </a:cubicBezTo>
                <a:cubicBezTo>
                  <a:pt x="112" y="90"/>
                  <a:pt x="112" y="90"/>
                  <a:pt x="112" y="90"/>
                </a:cubicBezTo>
                <a:cubicBezTo>
                  <a:pt x="112" y="90"/>
                  <a:pt x="112" y="90"/>
                  <a:pt x="112" y="90"/>
                </a:cubicBezTo>
                <a:cubicBezTo>
                  <a:pt x="112" y="90"/>
                  <a:pt x="112" y="90"/>
                  <a:pt x="112" y="90"/>
                </a:cubicBezTo>
                <a:cubicBezTo>
                  <a:pt x="111" y="90"/>
                  <a:pt x="111" y="90"/>
                  <a:pt x="111" y="90"/>
                </a:cubicBezTo>
                <a:cubicBezTo>
                  <a:pt x="111" y="90"/>
                  <a:pt x="111" y="90"/>
                  <a:pt x="111" y="90"/>
                </a:cubicBezTo>
                <a:cubicBezTo>
                  <a:pt x="110" y="90"/>
                  <a:pt x="110" y="91"/>
                  <a:pt x="110" y="91"/>
                </a:cubicBezTo>
                <a:close/>
                <a:moveTo>
                  <a:pt x="163" y="0"/>
                </a:moveTo>
                <a:cubicBezTo>
                  <a:pt x="163" y="1"/>
                  <a:pt x="163" y="1"/>
                  <a:pt x="163" y="1"/>
                </a:cubicBezTo>
                <a:cubicBezTo>
                  <a:pt x="165" y="0"/>
                  <a:pt x="165" y="0"/>
                  <a:pt x="165" y="0"/>
                </a:cubicBezTo>
                <a:lnTo>
                  <a:pt x="16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69" name="Freeform 40"/>
          <p:cNvSpPr>
            <a:spLocks noEditPoints="1"/>
          </p:cNvSpPr>
          <p:nvPr/>
        </p:nvSpPr>
        <p:spPr bwMode="auto">
          <a:xfrm>
            <a:off x="4513263" y="1770063"/>
            <a:ext cx="1112837" cy="1914525"/>
          </a:xfrm>
          <a:custGeom>
            <a:avLst/>
            <a:gdLst>
              <a:gd name="T0" fmla="*/ 95 w 96"/>
              <a:gd name="T1" fmla="*/ 2 h 165"/>
              <a:gd name="T2" fmla="*/ 92 w 96"/>
              <a:gd name="T3" fmla="*/ 3 h 165"/>
              <a:gd name="T4" fmla="*/ 91 w 96"/>
              <a:gd name="T5" fmla="*/ 2 h 165"/>
              <a:gd name="T6" fmla="*/ 91 w 96"/>
              <a:gd name="T7" fmla="*/ 2 h 165"/>
              <a:gd name="T8" fmla="*/ 94 w 96"/>
              <a:gd name="T9" fmla="*/ 1 h 165"/>
              <a:gd name="T10" fmla="*/ 95 w 96"/>
              <a:gd name="T11" fmla="*/ 0 h 165"/>
              <a:gd name="T12" fmla="*/ 89 w 96"/>
              <a:gd name="T13" fmla="*/ 13 h 165"/>
              <a:gd name="T14" fmla="*/ 85 w 96"/>
              <a:gd name="T15" fmla="*/ 19 h 165"/>
              <a:gd name="T16" fmla="*/ 83 w 96"/>
              <a:gd name="T17" fmla="*/ 23 h 165"/>
              <a:gd name="T18" fmla="*/ 80 w 96"/>
              <a:gd name="T19" fmla="*/ 22 h 165"/>
              <a:gd name="T20" fmla="*/ 83 w 96"/>
              <a:gd name="T21" fmla="*/ 16 h 165"/>
              <a:gd name="T22" fmla="*/ 83 w 96"/>
              <a:gd name="T23" fmla="*/ 16 h 165"/>
              <a:gd name="T24" fmla="*/ 83 w 96"/>
              <a:gd name="T25" fmla="*/ 16 h 165"/>
              <a:gd name="T26" fmla="*/ 85 w 96"/>
              <a:gd name="T27" fmla="*/ 15 h 165"/>
              <a:gd name="T28" fmla="*/ 86 w 96"/>
              <a:gd name="T29" fmla="*/ 14 h 165"/>
              <a:gd name="T30" fmla="*/ 87 w 96"/>
              <a:gd name="T31" fmla="*/ 13 h 165"/>
              <a:gd name="T32" fmla="*/ 89 w 96"/>
              <a:gd name="T33" fmla="*/ 13 h 165"/>
              <a:gd name="T34" fmla="*/ 52 w 96"/>
              <a:gd name="T35" fmla="*/ 77 h 165"/>
              <a:gd name="T36" fmla="*/ 51 w 96"/>
              <a:gd name="T37" fmla="*/ 76 h 165"/>
              <a:gd name="T38" fmla="*/ 54 w 96"/>
              <a:gd name="T39" fmla="*/ 73 h 165"/>
              <a:gd name="T40" fmla="*/ 54 w 96"/>
              <a:gd name="T41" fmla="*/ 72 h 165"/>
              <a:gd name="T42" fmla="*/ 52 w 96"/>
              <a:gd name="T43" fmla="*/ 73 h 165"/>
              <a:gd name="T44" fmla="*/ 50 w 96"/>
              <a:gd name="T45" fmla="*/ 73 h 165"/>
              <a:gd name="T46" fmla="*/ 77 w 96"/>
              <a:gd name="T47" fmla="*/ 28 h 165"/>
              <a:gd name="T48" fmla="*/ 79 w 96"/>
              <a:gd name="T49" fmla="*/ 27 h 165"/>
              <a:gd name="T50" fmla="*/ 81 w 96"/>
              <a:gd name="T51" fmla="*/ 26 h 165"/>
              <a:gd name="T52" fmla="*/ 49 w 96"/>
              <a:gd name="T53" fmla="*/ 83 h 165"/>
              <a:gd name="T54" fmla="*/ 41 w 96"/>
              <a:gd name="T55" fmla="*/ 94 h 165"/>
              <a:gd name="T56" fmla="*/ 38 w 96"/>
              <a:gd name="T57" fmla="*/ 95 h 165"/>
              <a:gd name="T58" fmla="*/ 49 w 96"/>
              <a:gd name="T59" fmla="*/ 83 h 165"/>
              <a:gd name="T60" fmla="*/ 2 w 96"/>
              <a:gd name="T61" fmla="*/ 165 h 165"/>
              <a:gd name="T62" fmla="*/ 1 w 96"/>
              <a:gd name="T63" fmla="*/ 164 h 165"/>
              <a:gd name="T64" fmla="*/ 0 w 96"/>
              <a:gd name="T65" fmla="*/ 165 h 165"/>
              <a:gd name="T66" fmla="*/ 1 w 96"/>
              <a:gd name="T67" fmla="*/ 164 h 165"/>
              <a:gd name="T68" fmla="*/ 1 w 96"/>
              <a:gd name="T69" fmla="*/ 163 h 165"/>
              <a:gd name="T70" fmla="*/ 0 w 96"/>
              <a:gd name="T71" fmla="*/ 162 h 165"/>
              <a:gd name="T72" fmla="*/ 10 w 96"/>
              <a:gd name="T73" fmla="*/ 144 h 165"/>
              <a:gd name="T74" fmla="*/ 11 w 96"/>
              <a:gd name="T75" fmla="*/ 145 h 165"/>
              <a:gd name="T76" fmla="*/ 12 w 96"/>
              <a:gd name="T77" fmla="*/ 143 h 165"/>
              <a:gd name="T78" fmla="*/ 32 w 96"/>
              <a:gd name="T79" fmla="*/ 105 h 165"/>
              <a:gd name="T80" fmla="*/ 35 w 96"/>
              <a:gd name="T81" fmla="*/ 105 h 165"/>
              <a:gd name="T82" fmla="*/ 36 w 96"/>
              <a:gd name="T83" fmla="*/ 106 h 165"/>
              <a:gd name="T84" fmla="*/ 48 w 96"/>
              <a:gd name="T85" fmla="*/ 77 h 165"/>
              <a:gd name="T86" fmla="*/ 51 w 96"/>
              <a:gd name="T87" fmla="*/ 77 h 165"/>
              <a:gd name="T88" fmla="*/ 49 w 96"/>
              <a:gd name="T89" fmla="*/ 76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6" h="165">
                <a:moveTo>
                  <a:pt x="96" y="1"/>
                </a:moveTo>
                <a:cubicBezTo>
                  <a:pt x="95" y="2"/>
                  <a:pt x="95" y="2"/>
                  <a:pt x="95" y="2"/>
                </a:cubicBezTo>
                <a:cubicBezTo>
                  <a:pt x="93" y="2"/>
                  <a:pt x="93" y="2"/>
                  <a:pt x="93" y="2"/>
                </a:cubicBezTo>
                <a:cubicBezTo>
                  <a:pt x="92" y="3"/>
                  <a:pt x="92" y="3"/>
                  <a:pt x="92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3" y="2"/>
                  <a:pt x="92" y="2"/>
                  <a:pt x="94" y="1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6" y="1"/>
                  <a:pt x="96" y="1"/>
                  <a:pt x="96" y="1"/>
                </a:cubicBezTo>
                <a:close/>
                <a:moveTo>
                  <a:pt x="89" y="13"/>
                </a:moveTo>
                <a:cubicBezTo>
                  <a:pt x="86" y="19"/>
                  <a:pt x="86" y="19"/>
                  <a:pt x="86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3" y="23"/>
                  <a:pt x="83" y="23"/>
                  <a:pt x="83" y="23"/>
                </a:cubicBezTo>
                <a:cubicBezTo>
                  <a:pt x="83" y="22"/>
                  <a:pt x="83" y="22"/>
                  <a:pt x="83" y="22"/>
                </a:cubicBezTo>
                <a:cubicBezTo>
                  <a:pt x="82" y="22"/>
                  <a:pt x="82" y="22"/>
                  <a:pt x="80" y="22"/>
                </a:cubicBezTo>
                <a:cubicBezTo>
                  <a:pt x="80" y="21"/>
                  <a:pt x="80" y="21"/>
                  <a:pt x="80" y="21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4" y="15"/>
                  <a:pt x="84" y="15"/>
                  <a:pt x="84" y="15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4"/>
                  <a:pt x="85" y="14"/>
                  <a:pt x="85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9" y="13"/>
                  <a:pt x="89" y="13"/>
                </a:cubicBezTo>
                <a:close/>
                <a:moveTo>
                  <a:pt x="81" y="26"/>
                </a:moveTo>
                <a:cubicBezTo>
                  <a:pt x="52" y="77"/>
                  <a:pt x="52" y="77"/>
                  <a:pt x="52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51" y="76"/>
                  <a:pt x="51" y="76"/>
                  <a:pt x="51" y="76"/>
                </a:cubicBezTo>
                <a:cubicBezTo>
                  <a:pt x="53" y="75"/>
                  <a:pt x="53" y="75"/>
                  <a:pt x="54" y="74"/>
                </a:cubicBezTo>
                <a:cubicBezTo>
                  <a:pt x="54" y="73"/>
                  <a:pt x="54" y="73"/>
                  <a:pt x="54" y="73"/>
                </a:cubicBezTo>
                <a:cubicBezTo>
                  <a:pt x="55" y="72"/>
                  <a:pt x="55" y="72"/>
                  <a:pt x="55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3" y="73"/>
                  <a:pt x="53" y="73"/>
                  <a:pt x="53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0" y="73"/>
                  <a:pt x="50" y="73"/>
                  <a:pt x="50" y="73"/>
                </a:cubicBezTo>
                <a:cubicBezTo>
                  <a:pt x="76" y="28"/>
                  <a:pt x="76" y="28"/>
                  <a:pt x="76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0" y="27"/>
                  <a:pt x="80" y="27"/>
                  <a:pt x="80" y="27"/>
                </a:cubicBezTo>
                <a:cubicBezTo>
                  <a:pt x="81" y="26"/>
                  <a:pt x="81" y="26"/>
                  <a:pt x="81" y="26"/>
                </a:cubicBezTo>
                <a:cubicBezTo>
                  <a:pt x="81" y="26"/>
                  <a:pt x="81" y="26"/>
                  <a:pt x="81" y="26"/>
                </a:cubicBezTo>
                <a:close/>
                <a:moveTo>
                  <a:pt x="49" y="83"/>
                </a:moveTo>
                <a:cubicBezTo>
                  <a:pt x="43" y="94"/>
                  <a:pt x="43" y="94"/>
                  <a:pt x="43" y="94"/>
                </a:cubicBezTo>
                <a:cubicBezTo>
                  <a:pt x="42" y="94"/>
                  <a:pt x="42" y="94"/>
                  <a:pt x="41" y="94"/>
                </a:cubicBezTo>
                <a:cubicBezTo>
                  <a:pt x="41" y="95"/>
                  <a:pt x="41" y="95"/>
                  <a:pt x="41" y="95"/>
                </a:cubicBezTo>
                <a:cubicBezTo>
                  <a:pt x="39" y="95"/>
                  <a:pt x="39" y="95"/>
                  <a:pt x="38" y="95"/>
                </a:cubicBezTo>
                <a:cubicBezTo>
                  <a:pt x="45" y="83"/>
                  <a:pt x="45" y="83"/>
                  <a:pt x="45" y="83"/>
                </a:cubicBezTo>
                <a:cubicBezTo>
                  <a:pt x="47" y="83"/>
                  <a:pt x="48" y="83"/>
                  <a:pt x="49" y="83"/>
                </a:cubicBezTo>
                <a:close/>
                <a:moveTo>
                  <a:pt x="36" y="106"/>
                </a:moveTo>
                <a:cubicBezTo>
                  <a:pt x="2" y="165"/>
                  <a:pt x="2" y="165"/>
                  <a:pt x="2" y="165"/>
                </a:cubicBezTo>
                <a:cubicBezTo>
                  <a:pt x="2" y="165"/>
                  <a:pt x="2" y="165"/>
                  <a:pt x="2" y="165"/>
                </a:cubicBezTo>
                <a:cubicBezTo>
                  <a:pt x="1" y="164"/>
                  <a:pt x="1" y="164"/>
                  <a:pt x="1" y="164"/>
                </a:cubicBezTo>
                <a:cubicBezTo>
                  <a:pt x="1" y="165"/>
                  <a:pt x="1" y="165"/>
                  <a:pt x="1" y="165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64"/>
                  <a:pt x="0" y="164"/>
                  <a:pt x="0" y="164"/>
                </a:cubicBezTo>
                <a:cubicBezTo>
                  <a:pt x="1" y="164"/>
                  <a:pt x="1" y="164"/>
                  <a:pt x="1" y="164"/>
                </a:cubicBezTo>
                <a:cubicBezTo>
                  <a:pt x="1" y="163"/>
                  <a:pt x="1" y="163"/>
                  <a:pt x="1" y="163"/>
                </a:cubicBezTo>
                <a:cubicBezTo>
                  <a:pt x="1" y="163"/>
                  <a:pt x="1" y="163"/>
                  <a:pt x="1" y="163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2"/>
                  <a:pt x="0" y="162"/>
                  <a:pt x="0" y="162"/>
                </a:cubicBezTo>
                <a:cubicBezTo>
                  <a:pt x="10" y="144"/>
                  <a:pt x="10" y="144"/>
                  <a:pt x="10" y="144"/>
                </a:cubicBezTo>
                <a:cubicBezTo>
                  <a:pt x="10" y="145"/>
                  <a:pt x="10" y="145"/>
                  <a:pt x="10" y="145"/>
                </a:cubicBezTo>
                <a:cubicBezTo>
                  <a:pt x="10" y="146"/>
                  <a:pt x="11" y="145"/>
                  <a:pt x="11" y="145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12" y="143"/>
                  <a:pt x="12" y="143"/>
                  <a:pt x="12" y="143"/>
                </a:cubicBezTo>
                <a:cubicBezTo>
                  <a:pt x="10" y="144"/>
                  <a:pt x="11" y="144"/>
                  <a:pt x="10" y="143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2" y="105"/>
                  <a:pt x="33" y="105"/>
                  <a:pt x="34" y="105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36" y="106"/>
                  <a:pt x="36" y="106"/>
                  <a:pt x="36" y="106"/>
                </a:cubicBezTo>
                <a:close/>
                <a:moveTo>
                  <a:pt x="48" y="77"/>
                </a:moveTo>
                <a:cubicBezTo>
                  <a:pt x="48" y="77"/>
                  <a:pt x="48" y="77"/>
                  <a:pt x="48" y="77"/>
                </a:cubicBezTo>
                <a:cubicBezTo>
                  <a:pt x="49" y="77"/>
                  <a:pt x="49" y="77"/>
                  <a:pt x="49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6"/>
                  <a:pt x="49" y="76"/>
                  <a:pt x="49" y="76"/>
                </a:cubicBezTo>
                <a:lnTo>
                  <a:pt x="48" y="7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70" name="Freeform 41"/>
          <p:cNvSpPr>
            <a:spLocks noEditPoints="1"/>
          </p:cNvSpPr>
          <p:nvPr/>
        </p:nvSpPr>
        <p:spPr bwMode="auto">
          <a:xfrm>
            <a:off x="4548188" y="1885950"/>
            <a:ext cx="1158875" cy="1982788"/>
          </a:xfrm>
          <a:custGeom>
            <a:avLst/>
            <a:gdLst>
              <a:gd name="T0" fmla="*/ 100 w 100"/>
              <a:gd name="T1" fmla="*/ 0 h 171"/>
              <a:gd name="T2" fmla="*/ 98 w 100"/>
              <a:gd name="T3" fmla="*/ 2 h 171"/>
              <a:gd name="T4" fmla="*/ 96 w 100"/>
              <a:gd name="T5" fmla="*/ 2 h 171"/>
              <a:gd name="T6" fmla="*/ 96 w 100"/>
              <a:gd name="T7" fmla="*/ 3 h 171"/>
              <a:gd name="T8" fmla="*/ 94 w 100"/>
              <a:gd name="T9" fmla="*/ 3 h 171"/>
              <a:gd name="T10" fmla="*/ 94 w 100"/>
              <a:gd name="T11" fmla="*/ 3 h 171"/>
              <a:gd name="T12" fmla="*/ 95 w 100"/>
              <a:gd name="T13" fmla="*/ 1 h 171"/>
              <a:gd name="T14" fmla="*/ 96 w 100"/>
              <a:gd name="T15" fmla="*/ 1 h 171"/>
              <a:gd name="T16" fmla="*/ 97 w 100"/>
              <a:gd name="T17" fmla="*/ 0 h 171"/>
              <a:gd name="T18" fmla="*/ 98 w 100"/>
              <a:gd name="T19" fmla="*/ 0 h 171"/>
              <a:gd name="T20" fmla="*/ 98 w 100"/>
              <a:gd name="T21" fmla="*/ 0 h 171"/>
              <a:gd name="T22" fmla="*/ 100 w 100"/>
              <a:gd name="T23" fmla="*/ 0 h 171"/>
              <a:gd name="T24" fmla="*/ 91 w 100"/>
              <a:gd name="T25" fmla="*/ 15 h 171"/>
              <a:gd name="T26" fmla="*/ 91 w 100"/>
              <a:gd name="T27" fmla="*/ 15 h 171"/>
              <a:gd name="T28" fmla="*/ 91 w 100"/>
              <a:gd name="T29" fmla="*/ 15 h 171"/>
              <a:gd name="T30" fmla="*/ 89 w 100"/>
              <a:gd name="T31" fmla="*/ 15 h 171"/>
              <a:gd name="T32" fmla="*/ 89 w 100"/>
              <a:gd name="T33" fmla="*/ 14 h 171"/>
              <a:gd name="T34" fmla="*/ 88 w 100"/>
              <a:gd name="T35" fmla="*/ 13 h 171"/>
              <a:gd name="T36" fmla="*/ 89 w 100"/>
              <a:gd name="T37" fmla="*/ 13 h 171"/>
              <a:gd name="T38" fmla="*/ 91 w 100"/>
              <a:gd name="T39" fmla="*/ 14 h 171"/>
              <a:gd name="T40" fmla="*/ 91 w 100"/>
              <a:gd name="T41" fmla="*/ 15 h 171"/>
              <a:gd name="T42" fmla="*/ 91 w 100"/>
              <a:gd name="T43" fmla="*/ 15 h 171"/>
              <a:gd name="T44" fmla="*/ 90 w 100"/>
              <a:gd name="T45" fmla="*/ 17 h 171"/>
              <a:gd name="T46" fmla="*/ 42 w 100"/>
              <a:gd name="T47" fmla="*/ 101 h 171"/>
              <a:gd name="T48" fmla="*/ 41 w 100"/>
              <a:gd name="T49" fmla="*/ 100 h 171"/>
              <a:gd name="T50" fmla="*/ 40 w 100"/>
              <a:gd name="T51" fmla="*/ 99 h 171"/>
              <a:gd name="T52" fmla="*/ 41 w 100"/>
              <a:gd name="T53" fmla="*/ 100 h 171"/>
              <a:gd name="T54" fmla="*/ 42 w 100"/>
              <a:gd name="T55" fmla="*/ 102 h 171"/>
              <a:gd name="T56" fmla="*/ 2 w 100"/>
              <a:gd name="T57" fmla="*/ 171 h 171"/>
              <a:gd name="T58" fmla="*/ 1 w 100"/>
              <a:gd name="T59" fmla="*/ 169 h 171"/>
              <a:gd name="T60" fmla="*/ 0 w 100"/>
              <a:gd name="T61" fmla="*/ 168 h 171"/>
              <a:gd name="T62" fmla="*/ 41 w 100"/>
              <a:gd name="T63" fmla="*/ 96 h 171"/>
              <a:gd name="T64" fmla="*/ 44 w 100"/>
              <a:gd name="T65" fmla="*/ 94 h 171"/>
              <a:gd name="T66" fmla="*/ 45 w 100"/>
              <a:gd name="T67" fmla="*/ 92 h 171"/>
              <a:gd name="T68" fmla="*/ 45 w 100"/>
              <a:gd name="T69" fmla="*/ 92 h 171"/>
              <a:gd name="T70" fmla="*/ 45 w 100"/>
              <a:gd name="T71" fmla="*/ 91 h 171"/>
              <a:gd name="T72" fmla="*/ 45 w 100"/>
              <a:gd name="T73" fmla="*/ 91 h 171"/>
              <a:gd name="T74" fmla="*/ 46 w 100"/>
              <a:gd name="T75" fmla="*/ 90 h 171"/>
              <a:gd name="T76" fmla="*/ 46 w 100"/>
              <a:gd name="T77" fmla="*/ 89 h 171"/>
              <a:gd name="T78" fmla="*/ 47 w 100"/>
              <a:gd name="T79" fmla="*/ 89 h 171"/>
              <a:gd name="T80" fmla="*/ 47 w 100"/>
              <a:gd name="T81" fmla="*/ 86 h 171"/>
              <a:gd name="T82" fmla="*/ 53 w 100"/>
              <a:gd name="T83" fmla="*/ 75 h 171"/>
              <a:gd name="T84" fmla="*/ 53 w 100"/>
              <a:gd name="T85" fmla="*/ 75 h 171"/>
              <a:gd name="T86" fmla="*/ 54 w 100"/>
              <a:gd name="T87" fmla="*/ 75 h 171"/>
              <a:gd name="T88" fmla="*/ 55 w 100"/>
              <a:gd name="T89" fmla="*/ 75 h 171"/>
              <a:gd name="T90" fmla="*/ 56 w 100"/>
              <a:gd name="T91" fmla="*/ 75 h 171"/>
              <a:gd name="T92" fmla="*/ 56 w 100"/>
              <a:gd name="T93" fmla="*/ 74 h 171"/>
              <a:gd name="T94" fmla="*/ 57 w 100"/>
              <a:gd name="T95" fmla="*/ 74 h 171"/>
              <a:gd name="T96" fmla="*/ 57 w 100"/>
              <a:gd name="T97" fmla="*/ 73 h 171"/>
              <a:gd name="T98" fmla="*/ 57 w 100"/>
              <a:gd name="T99" fmla="*/ 72 h 171"/>
              <a:gd name="T100" fmla="*/ 56 w 100"/>
              <a:gd name="T101" fmla="*/ 71 h 171"/>
              <a:gd name="T102" fmla="*/ 55 w 100"/>
              <a:gd name="T103" fmla="*/ 71 h 171"/>
              <a:gd name="T104" fmla="*/ 86 w 100"/>
              <a:gd name="T105" fmla="*/ 17 h 171"/>
              <a:gd name="T106" fmla="*/ 86 w 100"/>
              <a:gd name="T107" fmla="*/ 16 h 171"/>
              <a:gd name="T108" fmla="*/ 88 w 100"/>
              <a:gd name="T109" fmla="*/ 16 h 171"/>
              <a:gd name="T110" fmla="*/ 88 w 100"/>
              <a:gd name="T111" fmla="*/ 16 h 171"/>
              <a:gd name="T112" fmla="*/ 89 w 100"/>
              <a:gd name="T113" fmla="*/ 16 h 171"/>
              <a:gd name="T114" fmla="*/ 89 w 100"/>
              <a:gd name="T115" fmla="*/ 16 h 171"/>
              <a:gd name="T116" fmla="*/ 90 w 100"/>
              <a:gd name="T117" fmla="*/ 17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0" h="171">
                <a:moveTo>
                  <a:pt x="100" y="0"/>
                </a:moveTo>
                <a:cubicBezTo>
                  <a:pt x="98" y="2"/>
                  <a:pt x="98" y="2"/>
                  <a:pt x="98" y="2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3"/>
                  <a:pt x="96" y="3"/>
                  <a:pt x="96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5" y="1"/>
                  <a:pt x="95" y="1"/>
                  <a:pt x="95" y="1"/>
                </a:cubicBezTo>
                <a:cubicBezTo>
                  <a:pt x="96" y="1"/>
                  <a:pt x="96" y="1"/>
                  <a:pt x="96" y="1"/>
                </a:cubicBezTo>
                <a:cubicBezTo>
                  <a:pt x="97" y="0"/>
                  <a:pt x="97" y="0"/>
                  <a:pt x="97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0" y="0"/>
                  <a:pt x="100" y="0"/>
                  <a:pt x="100" y="0"/>
                </a:cubicBezTo>
                <a:close/>
                <a:moveTo>
                  <a:pt x="91" y="15"/>
                </a:moveTo>
                <a:cubicBezTo>
                  <a:pt x="91" y="15"/>
                  <a:pt x="91" y="15"/>
                  <a:pt x="91" y="15"/>
                </a:cubicBezTo>
                <a:cubicBezTo>
                  <a:pt x="91" y="15"/>
                  <a:pt x="91" y="15"/>
                  <a:pt x="91" y="15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14"/>
                  <a:pt x="89" y="14"/>
                  <a:pt x="89" y="14"/>
                </a:cubicBezTo>
                <a:cubicBezTo>
                  <a:pt x="88" y="13"/>
                  <a:pt x="88" y="13"/>
                  <a:pt x="88" y="13"/>
                </a:cubicBezTo>
                <a:cubicBezTo>
                  <a:pt x="89" y="13"/>
                  <a:pt x="89" y="13"/>
                  <a:pt x="89" y="13"/>
                </a:cubicBezTo>
                <a:cubicBezTo>
                  <a:pt x="90" y="14"/>
                  <a:pt x="90" y="14"/>
                  <a:pt x="91" y="14"/>
                </a:cubicBezTo>
                <a:cubicBezTo>
                  <a:pt x="91" y="15"/>
                  <a:pt x="91" y="15"/>
                  <a:pt x="91" y="15"/>
                </a:cubicBezTo>
                <a:cubicBezTo>
                  <a:pt x="91" y="15"/>
                  <a:pt x="91" y="15"/>
                  <a:pt x="91" y="15"/>
                </a:cubicBezTo>
                <a:close/>
                <a:moveTo>
                  <a:pt x="90" y="17"/>
                </a:moveTo>
                <a:cubicBezTo>
                  <a:pt x="42" y="101"/>
                  <a:pt x="42" y="101"/>
                  <a:pt x="42" y="101"/>
                </a:cubicBezTo>
                <a:cubicBezTo>
                  <a:pt x="41" y="100"/>
                  <a:pt x="41" y="100"/>
                  <a:pt x="41" y="100"/>
                </a:cubicBezTo>
                <a:cubicBezTo>
                  <a:pt x="40" y="99"/>
                  <a:pt x="40" y="99"/>
                  <a:pt x="40" y="99"/>
                </a:cubicBezTo>
                <a:cubicBezTo>
                  <a:pt x="41" y="100"/>
                  <a:pt x="41" y="100"/>
                  <a:pt x="41" y="100"/>
                </a:cubicBezTo>
                <a:cubicBezTo>
                  <a:pt x="41" y="101"/>
                  <a:pt x="41" y="101"/>
                  <a:pt x="42" y="102"/>
                </a:cubicBezTo>
                <a:cubicBezTo>
                  <a:pt x="2" y="171"/>
                  <a:pt x="2" y="171"/>
                  <a:pt x="2" y="171"/>
                </a:cubicBezTo>
                <a:cubicBezTo>
                  <a:pt x="1" y="169"/>
                  <a:pt x="1" y="169"/>
                  <a:pt x="1" y="169"/>
                </a:cubicBezTo>
                <a:cubicBezTo>
                  <a:pt x="0" y="168"/>
                  <a:pt x="0" y="168"/>
                  <a:pt x="0" y="168"/>
                </a:cubicBezTo>
                <a:cubicBezTo>
                  <a:pt x="41" y="96"/>
                  <a:pt x="41" y="96"/>
                  <a:pt x="41" y="96"/>
                </a:cubicBezTo>
                <a:cubicBezTo>
                  <a:pt x="43" y="96"/>
                  <a:pt x="44" y="96"/>
                  <a:pt x="44" y="94"/>
                </a:cubicBezTo>
                <a:cubicBezTo>
                  <a:pt x="45" y="92"/>
                  <a:pt x="45" y="92"/>
                  <a:pt x="45" y="92"/>
                </a:cubicBezTo>
                <a:cubicBezTo>
                  <a:pt x="45" y="92"/>
                  <a:pt x="45" y="92"/>
                  <a:pt x="45" y="92"/>
                </a:cubicBezTo>
                <a:cubicBezTo>
                  <a:pt x="45" y="91"/>
                  <a:pt x="45" y="91"/>
                  <a:pt x="45" y="91"/>
                </a:cubicBezTo>
                <a:cubicBezTo>
                  <a:pt x="45" y="91"/>
                  <a:pt x="45" y="91"/>
                  <a:pt x="45" y="91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89"/>
                  <a:pt x="46" y="89"/>
                  <a:pt x="46" y="89"/>
                </a:cubicBezTo>
                <a:cubicBezTo>
                  <a:pt x="47" y="89"/>
                  <a:pt x="47" y="89"/>
                  <a:pt x="47" y="89"/>
                </a:cubicBezTo>
                <a:cubicBezTo>
                  <a:pt x="47" y="86"/>
                  <a:pt x="47" y="86"/>
                  <a:pt x="47" y="86"/>
                </a:cubicBezTo>
                <a:cubicBezTo>
                  <a:pt x="53" y="75"/>
                  <a:pt x="53" y="75"/>
                  <a:pt x="53" y="75"/>
                </a:cubicBezTo>
                <a:cubicBezTo>
                  <a:pt x="53" y="75"/>
                  <a:pt x="53" y="75"/>
                  <a:pt x="53" y="75"/>
                </a:cubicBezTo>
                <a:cubicBezTo>
                  <a:pt x="53" y="76"/>
                  <a:pt x="53" y="75"/>
                  <a:pt x="54" y="75"/>
                </a:cubicBezTo>
                <a:cubicBezTo>
                  <a:pt x="55" y="75"/>
                  <a:pt x="54" y="75"/>
                  <a:pt x="55" y="75"/>
                </a:cubicBezTo>
                <a:cubicBezTo>
                  <a:pt x="56" y="75"/>
                  <a:pt x="56" y="75"/>
                  <a:pt x="56" y="75"/>
                </a:cubicBezTo>
                <a:cubicBezTo>
                  <a:pt x="56" y="74"/>
                  <a:pt x="56" y="74"/>
                  <a:pt x="56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9" y="74"/>
                  <a:pt x="57" y="73"/>
                  <a:pt x="57" y="73"/>
                </a:cubicBezTo>
                <a:cubicBezTo>
                  <a:pt x="57" y="72"/>
                  <a:pt x="57" y="72"/>
                  <a:pt x="57" y="72"/>
                </a:cubicBezTo>
                <a:cubicBezTo>
                  <a:pt x="56" y="71"/>
                  <a:pt x="56" y="71"/>
                  <a:pt x="56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6"/>
                  <a:pt x="86" y="16"/>
                  <a:pt x="86" y="16"/>
                </a:cubicBezTo>
                <a:cubicBezTo>
                  <a:pt x="88" y="16"/>
                  <a:pt x="88" y="16"/>
                  <a:pt x="88" y="16"/>
                </a:cubicBezTo>
                <a:cubicBezTo>
                  <a:pt x="88" y="16"/>
                  <a:pt x="88" y="16"/>
                  <a:pt x="88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90" y="17"/>
                  <a:pt x="90" y="17"/>
                  <a:pt x="90" y="1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71" name="Freeform 42"/>
          <p:cNvSpPr>
            <a:spLocks noEditPoints="1"/>
          </p:cNvSpPr>
          <p:nvPr/>
        </p:nvSpPr>
        <p:spPr bwMode="auto">
          <a:xfrm>
            <a:off x="4605338" y="1978025"/>
            <a:ext cx="1184275" cy="2054225"/>
          </a:xfrm>
          <a:custGeom>
            <a:avLst/>
            <a:gdLst>
              <a:gd name="T0" fmla="*/ 102 w 102"/>
              <a:gd name="T1" fmla="*/ 0 h 177"/>
              <a:gd name="T2" fmla="*/ 99 w 102"/>
              <a:gd name="T3" fmla="*/ 7 h 177"/>
              <a:gd name="T4" fmla="*/ 98 w 102"/>
              <a:gd name="T5" fmla="*/ 7 h 177"/>
              <a:gd name="T6" fmla="*/ 99 w 102"/>
              <a:gd name="T7" fmla="*/ 5 h 177"/>
              <a:gd name="T8" fmla="*/ 98 w 102"/>
              <a:gd name="T9" fmla="*/ 4 h 177"/>
              <a:gd name="T10" fmla="*/ 98 w 102"/>
              <a:gd name="T11" fmla="*/ 4 h 177"/>
              <a:gd name="T12" fmla="*/ 99 w 102"/>
              <a:gd name="T13" fmla="*/ 3 h 177"/>
              <a:gd name="T14" fmla="*/ 100 w 102"/>
              <a:gd name="T15" fmla="*/ 3 h 177"/>
              <a:gd name="T16" fmla="*/ 101 w 102"/>
              <a:gd name="T17" fmla="*/ 1 h 177"/>
              <a:gd name="T18" fmla="*/ 102 w 102"/>
              <a:gd name="T19" fmla="*/ 1 h 177"/>
              <a:gd name="T20" fmla="*/ 102 w 102"/>
              <a:gd name="T21" fmla="*/ 0 h 177"/>
              <a:gd name="T22" fmla="*/ 102 w 102"/>
              <a:gd name="T23" fmla="*/ 0 h 177"/>
              <a:gd name="T24" fmla="*/ 98 w 102"/>
              <a:gd name="T25" fmla="*/ 8 h 177"/>
              <a:gd name="T26" fmla="*/ 72 w 102"/>
              <a:gd name="T27" fmla="*/ 54 h 177"/>
              <a:gd name="T28" fmla="*/ 70 w 102"/>
              <a:gd name="T29" fmla="*/ 54 h 177"/>
              <a:gd name="T30" fmla="*/ 68 w 102"/>
              <a:gd name="T31" fmla="*/ 55 h 177"/>
              <a:gd name="T32" fmla="*/ 67 w 102"/>
              <a:gd name="T33" fmla="*/ 55 h 177"/>
              <a:gd name="T34" fmla="*/ 67 w 102"/>
              <a:gd name="T35" fmla="*/ 55 h 177"/>
              <a:gd name="T36" fmla="*/ 94 w 102"/>
              <a:gd name="T37" fmla="*/ 7 h 177"/>
              <a:gd name="T38" fmla="*/ 94 w 102"/>
              <a:gd name="T39" fmla="*/ 7 h 177"/>
              <a:gd name="T40" fmla="*/ 96 w 102"/>
              <a:gd name="T41" fmla="*/ 8 h 177"/>
              <a:gd name="T42" fmla="*/ 97 w 102"/>
              <a:gd name="T43" fmla="*/ 8 h 177"/>
              <a:gd name="T44" fmla="*/ 97 w 102"/>
              <a:gd name="T45" fmla="*/ 8 h 177"/>
              <a:gd name="T46" fmla="*/ 98 w 102"/>
              <a:gd name="T47" fmla="*/ 8 h 177"/>
              <a:gd name="T48" fmla="*/ 69 w 102"/>
              <a:gd name="T49" fmla="*/ 59 h 177"/>
              <a:gd name="T50" fmla="*/ 68 w 102"/>
              <a:gd name="T51" fmla="*/ 60 h 177"/>
              <a:gd name="T52" fmla="*/ 68 w 102"/>
              <a:gd name="T53" fmla="*/ 60 h 177"/>
              <a:gd name="T54" fmla="*/ 68 w 102"/>
              <a:gd name="T55" fmla="*/ 60 h 177"/>
              <a:gd name="T56" fmla="*/ 69 w 102"/>
              <a:gd name="T57" fmla="*/ 59 h 177"/>
              <a:gd name="T58" fmla="*/ 65 w 102"/>
              <a:gd name="T59" fmla="*/ 66 h 177"/>
              <a:gd name="T60" fmla="*/ 44 w 102"/>
              <a:gd name="T61" fmla="*/ 102 h 177"/>
              <a:gd name="T62" fmla="*/ 44 w 102"/>
              <a:gd name="T63" fmla="*/ 102 h 177"/>
              <a:gd name="T64" fmla="*/ 44 w 102"/>
              <a:gd name="T65" fmla="*/ 101 h 177"/>
              <a:gd name="T66" fmla="*/ 43 w 102"/>
              <a:gd name="T67" fmla="*/ 100 h 177"/>
              <a:gd name="T68" fmla="*/ 43 w 102"/>
              <a:gd name="T69" fmla="*/ 100 h 177"/>
              <a:gd name="T70" fmla="*/ 43 w 102"/>
              <a:gd name="T71" fmla="*/ 99 h 177"/>
              <a:gd name="T72" fmla="*/ 42 w 102"/>
              <a:gd name="T73" fmla="*/ 98 h 177"/>
              <a:gd name="T74" fmla="*/ 63 w 102"/>
              <a:gd name="T75" fmla="*/ 62 h 177"/>
              <a:gd name="T76" fmla="*/ 63 w 102"/>
              <a:gd name="T77" fmla="*/ 63 h 177"/>
              <a:gd name="T78" fmla="*/ 64 w 102"/>
              <a:gd name="T79" fmla="*/ 63 h 177"/>
              <a:gd name="T80" fmla="*/ 64 w 102"/>
              <a:gd name="T81" fmla="*/ 64 h 177"/>
              <a:gd name="T82" fmla="*/ 64 w 102"/>
              <a:gd name="T83" fmla="*/ 64 h 177"/>
              <a:gd name="T84" fmla="*/ 65 w 102"/>
              <a:gd name="T85" fmla="*/ 66 h 177"/>
              <a:gd name="T86" fmla="*/ 42 w 102"/>
              <a:gd name="T87" fmla="*/ 106 h 177"/>
              <a:gd name="T88" fmla="*/ 2 w 102"/>
              <a:gd name="T89" fmla="*/ 177 h 177"/>
              <a:gd name="T90" fmla="*/ 1 w 102"/>
              <a:gd name="T91" fmla="*/ 176 h 177"/>
              <a:gd name="T92" fmla="*/ 1 w 102"/>
              <a:gd name="T93" fmla="*/ 176 h 177"/>
              <a:gd name="T94" fmla="*/ 1 w 102"/>
              <a:gd name="T95" fmla="*/ 175 h 177"/>
              <a:gd name="T96" fmla="*/ 1 w 102"/>
              <a:gd name="T97" fmla="*/ 174 h 177"/>
              <a:gd name="T98" fmla="*/ 0 w 102"/>
              <a:gd name="T99" fmla="*/ 173 h 177"/>
              <a:gd name="T100" fmla="*/ 1 w 102"/>
              <a:gd name="T101" fmla="*/ 172 h 177"/>
              <a:gd name="T102" fmla="*/ 40 w 102"/>
              <a:gd name="T103" fmla="*/ 102 h 177"/>
              <a:gd name="T104" fmla="*/ 42 w 102"/>
              <a:gd name="T105" fmla="*/ 103 h 177"/>
              <a:gd name="T106" fmla="*/ 42 w 102"/>
              <a:gd name="T107" fmla="*/ 103 h 177"/>
              <a:gd name="T108" fmla="*/ 42 w 102"/>
              <a:gd name="T109" fmla="*/ 105 h 177"/>
              <a:gd name="T110" fmla="*/ 42 w 102"/>
              <a:gd name="T111" fmla="*/ 105 h 177"/>
              <a:gd name="T112" fmla="*/ 42 w 102"/>
              <a:gd name="T113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2" h="177">
                <a:moveTo>
                  <a:pt x="102" y="0"/>
                </a:moveTo>
                <a:cubicBezTo>
                  <a:pt x="99" y="7"/>
                  <a:pt x="99" y="7"/>
                  <a:pt x="99" y="7"/>
                </a:cubicBezTo>
                <a:cubicBezTo>
                  <a:pt x="98" y="7"/>
                  <a:pt x="98" y="7"/>
                  <a:pt x="98" y="7"/>
                </a:cubicBezTo>
                <a:cubicBezTo>
                  <a:pt x="99" y="5"/>
                  <a:pt x="99" y="5"/>
                  <a:pt x="99" y="5"/>
                </a:cubicBezTo>
                <a:cubicBezTo>
                  <a:pt x="98" y="4"/>
                  <a:pt x="98" y="4"/>
                  <a:pt x="98" y="4"/>
                </a:cubicBezTo>
                <a:cubicBezTo>
                  <a:pt x="98" y="4"/>
                  <a:pt x="98" y="4"/>
                  <a:pt x="98" y="4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0" y="3"/>
                  <a:pt x="100" y="3"/>
                </a:cubicBezTo>
                <a:cubicBezTo>
                  <a:pt x="101" y="1"/>
                  <a:pt x="101" y="1"/>
                  <a:pt x="101" y="1"/>
                </a:cubicBezTo>
                <a:cubicBezTo>
                  <a:pt x="102" y="1"/>
                  <a:pt x="102" y="1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2" y="0"/>
                  <a:pt x="102" y="0"/>
                </a:cubicBezTo>
                <a:close/>
                <a:moveTo>
                  <a:pt x="98" y="8"/>
                </a:moveTo>
                <a:cubicBezTo>
                  <a:pt x="72" y="54"/>
                  <a:pt x="72" y="54"/>
                  <a:pt x="72" y="54"/>
                </a:cubicBezTo>
                <a:cubicBezTo>
                  <a:pt x="71" y="54"/>
                  <a:pt x="71" y="54"/>
                  <a:pt x="70" y="54"/>
                </a:cubicBezTo>
                <a:cubicBezTo>
                  <a:pt x="69" y="54"/>
                  <a:pt x="69" y="54"/>
                  <a:pt x="68" y="55"/>
                </a:cubicBezTo>
                <a:cubicBezTo>
                  <a:pt x="67" y="55"/>
                  <a:pt x="67" y="55"/>
                  <a:pt x="67" y="55"/>
                </a:cubicBezTo>
                <a:cubicBezTo>
                  <a:pt x="67" y="55"/>
                  <a:pt x="67" y="55"/>
                  <a:pt x="67" y="55"/>
                </a:cubicBezTo>
                <a:cubicBezTo>
                  <a:pt x="94" y="7"/>
                  <a:pt x="94" y="7"/>
                  <a:pt x="94" y="7"/>
                </a:cubicBezTo>
                <a:cubicBezTo>
                  <a:pt x="94" y="7"/>
                  <a:pt x="94" y="7"/>
                  <a:pt x="94" y="7"/>
                </a:cubicBezTo>
                <a:cubicBezTo>
                  <a:pt x="96" y="8"/>
                  <a:pt x="96" y="8"/>
                  <a:pt x="96" y="8"/>
                </a:cubicBezTo>
                <a:cubicBezTo>
                  <a:pt x="97" y="8"/>
                  <a:pt x="97" y="8"/>
                  <a:pt x="97" y="8"/>
                </a:cubicBezTo>
                <a:cubicBezTo>
                  <a:pt x="97" y="8"/>
                  <a:pt x="97" y="8"/>
                  <a:pt x="97" y="8"/>
                </a:cubicBezTo>
                <a:cubicBezTo>
                  <a:pt x="98" y="8"/>
                  <a:pt x="98" y="8"/>
                  <a:pt x="98" y="8"/>
                </a:cubicBezTo>
                <a:close/>
                <a:moveTo>
                  <a:pt x="69" y="59"/>
                </a:moveTo>
                <a:cubicBezTo>
                  <a:pt x="68" y="60"/>
                  <a:pt x="68" y="60"/>
                  <a:pt x="68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69" y="59"/>
                  <a:pt x="69" y="59"/>
                  <a:pt x="69" y="59"/>
                </a:cubicBezTo>
                <a:close/>
                <a:moveTo>
                  <a:pt x="65" y="66"/>
                </a:moveTo>
                <a:cubicBezTo>
                  <a:pt x="44" y="102"/>
                  <a:pt x="44" y="102"/>
                  <a:pt x="44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101"/>
                  <a:pt x="44" y="101"/>
                  <a:pt x="44" y="101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3" y="99"/>
                  <a:pt x="43" y="99"/>
                  <a:pt x="43" y="99"/>
                </a:cubicBezTo>
                <a:cubicBezTo>
                  <a:pt x="42" y="99"/>
                  <a:pt x="42" y="99"/>
                  <a:pt x="42" y="98"/>
                </a:cubicBezTo>
                <a:cubicBezTo>
                  <a:pt x="63" y="62"/>
                  <a:pt x="63" y="62"/>
                  <a:pt x="63" y="62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4" y="63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5" y="66"/>
                  <a:pt x="65" y="66"/>
                  <a:pt x="65" y="66"/>
                </a:cubicBezTo>
                <a:close/>
                <a:moveTo>
                  <a:pt x="42" y="106"/>
                </a:moveTo>
                <a:cubicBezTo>
                  <a:pt x="2" y="177"/>
                  <a:pt x="2" y="177"/>
                  <a:pt x="2" y="177"/>
                </a:cubicBezTo>
                <a:cubicBezTo>
                  <a:pt x="2" y="177"/>
                  <a:pt x="2" y="177"/>
                  <a:pt x="1" y="176"/>
                </a:cubicBezTo>
                <a:cubicBezTo>
                  <a:pt x="1" y="176"/>
                  <a:pt x="1" y="176"/>
                  <a:pt x="1" y="176"/>
                </a:cubicBezTo>
                <a:cubicBezTo>
                  <a:pt x="1" y="175"/>
                  <a:pt x="1" y="175"/>
                  <a:pt x="1" y="175"/>
                </a:cubicBezTo>
                <a:cubicBezTo>
                  <a:pt x="1" y="174"/>
                  <a:pt x="1" y="174"/>
                  <a:pt x="1" y="174"/>
                </a:cubicBezTo>
                <a:cubicBezTo>
                  <a:pt x="0" y="173"/>
                  <a:pt x="0" y="173"/>
                  <a:pt x="0" y="173"/>
                </a:cubicBezTo>
                <a:cubicBezTo>
                  <a:pt x="1" y="172"/>
                  <a:pt x="1" y="173"/>
                  <a:pt x="1" y="172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0" y="103"/>
                  <a:pt x="41" y="104"/>
                  <a:pt x="42" y="105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106"/>
                  <a:pt x="42" y="106"/>
                  <a:pt x="42" y="1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72" name="Freeform 43"/>
          <p:cNvSpPr>
            <a:spLocks noEditPoints="1"/>
          </p:cNvSpPr>
          <p:nvPr/>
        </p:nvSpPr>
        <p:spPr bwMode="auto">
          <a:xfrm>
            <a:off x="4594225" y="1978025"/>
            <a:ext cx="1333500" cy="2309813"/>
          </a:xfrm>
          <a:custGeom>
            <a:avLst/>
            <a:gdLst>
              <a:gd name="T0" fmla="*/ 115 w 115"/>
              <a:gd name="T1" fmla="*/ 1 h 199"/>
              <a:gd name="T2" fmla="*/ 115 w 115"/>
              <a:gd name="T3" fmla="*/ 2 h 199"/>
              <a:gd name="T4" fmla="*/ 114 w 115"/>
              <a:gd name="T5" fmla="*/ 2 h 199"/>
              <a:gd name="T6" fmla="*/ 114 w 115"/>
              <a:gd name="T7" fmla="*/ 2 h 199"/>
              <a:gd name="T8" fmla="*/ 111 w 115"/>
              <a:gd name="T9" fmla="*/ 8 h 199"/>
              <a:gd name="T10" fmla="*/ 111 w 115"/>
              <a:gd name="T11" fmla="*/ 7 h 199"/>
              <a:gd name="T12" fmla="*/ 111 w 115"/>
              <a:gd name="T13" fmla="*/ 6 h 199"/>
              <a:gd name="T14" fmla="*/ 112 w 115"/>
              <a:gd name="T15" fmla="*/ 5 h 199"/>
              <a:gd name="T16" fmla="*/ 110 w 115"/>
              <a:gd name="T17" fmla="*/ 3 h 199"/>
              <a:gd name="T18" fmla="*/ 111 w 115"/>
              <a:gd name="T19" fmla="*/ 2 h 199"/>
              <a:gd name="T20" fmla="*/ 112 w 115"/>
              <a:gd name="T21" fmla="*/ 2 h 199"/>
              <a:gd name="T22" fmla="*/ 113 w 115"/>
              <a:gd name="T23" fmla="*/ 1 h 199"/>
              <a:gd name="T24" fmla="*/ 113 w 115"/>
              <a:gd name="T25" fmla="*/ 1 h 199"/>
              <a:gd name="T26" fmla="*/ 114 w 115"/>
              <a:gd name="T27" fmla="*/ 0 h 199"/>
              <a:gd name="T28" fmla="*/ 115 w 115"/>
              <a:gd name="T29" fmla="*/ 1 h 199"/>
              <a:gd name="T30" fmla="*/ 111 w 115"/>
              <a:gd name="T31" fmla="*/ 9 h 199"/>
              <a:gd name="T32" fmla="*/ 110 w 115"/>
              <a:gd name="T33" fmla="*/ 8 h 199"/>
              <a:gd name="T34" fmla="*/ 110 w 115"/>
              <a:gd name="T35" fmla="*/ 8 h 199"/>
              <a:gd name="T36" fmla="*/ 110 w 115"/>
              <a:gd name="T37" fmla="*/ 6 h 199"/>
              <a:gd name="T38" fmla="*/ 110 w 115"/>
              <a:gd name="T39" fmla="*/ 5 h 199"/>
              <a:gd name="T40" fmla="*/ 109 w 115"/>
              <a:gd name="T41" fmla="*/ 4 h 199"/>
              <a:gd name="T42" fmla="*/ 74 w 115"/>
              <a:gd name="T43" fmla="*/ 65 h 199"/>
              <a:gd name="T44" fmla="*/ 75 w 115"/>
              <a:gd name="T45" fmla="*/ 65 h 199"/>
              <a:gd name="T46" fmla="*/ 76 w 115"/>
              <a:gd name="T47" fmla="*/ 66 h 199"/>
              <a:gd name="T48" fmla="*/ 76 w 115"/>
              <a:gd name="T49" fmla="*/ 67 h 199"/>
              <a:gd name="T50" fmla="*/ 76 w 115"/>
              <a:gd name="T51" fmla="*/ 68 h 199"/>
              <a:gd name="T52" fmla="*/ 73 w 115"/>
              <a:gd name="T53" fmla="*/ 68 h 199"/>
              <a:gd name="T54" fmla="*/ 73 w 115"/>
              <a:gd name="T55" fmla="*/ 70 h 199"/>
              <a:gd name="T56" fmla="*/ 74 w 115"/>
              <a:gd name="T57" fmla="*/ 70 h 199"/>
              <a:gd name="T58" fmla="*/ 75 w 115"/>
              <a:gd name="T59" fmla="*/ 70 h 199"/>
              <a:gd name="T60" fmla="*/ 75 w 115"/>
              <a:gd name="T61" fmla="*/ 71 h 199"/>
              <a:gd name="T62" fmla="*/ 75 w 115"/>
              <a:gd name="T63" fmla="*/ 71 h 199"/>
              <a:gd name="T64" fmla="*/ 108 w 115"/>
              <a:gd name="T65" fmla="*/ 14 h 199"/>
              <a:gd name="T66" fmla="*/ 107 w 115"/>
              <a:gd name="T67" fmla="*/ 14 h 199"/>
              <a:gd name="T68" fmla="*/ 107 w 115"/>
              <a:gd name="T69" fmla="*/ 13 h 199"/>
              <a:gd name="T70" fmla="*/ 108 w 115"/>
              <a:gd name="T71" fmla="*/ 13 h 199"/>
              <a:gd name="T72" fmla="*/ 109 w 115"/>
              <a:gd name="T73" fmla="*/ 11 h 199"/>
              <a:gd name="T74" fmla="*/ 111 w 115"/>
              <a:gd name="T75" fmla="*/ 9 h 199"/>
              <a:gd name="T76" fmla="*/ 72 w 115"/>
              <a:gd name="T77" fmla="*/ 76 h 199"/>
              <a:gd name="T78" fmla="*/ 51 w 115"/>
              <a:gd name="T79" fmla="*/ 113 h 199"/>
              <a:gd name="T80" fmla="*/ 51 w 115"/>
              <a:gd name="T81" fmla="*/ 112 h 199"/>
              <a:gd name="T82" fmla="*/ 50 w 115"/>
              <a:gd name="T83" fmla="*/ 111 h 199"/>
              <a:gd name="T84" fmla="*/ 50 w 115"/>
              <a:gd name="T85" fmla="*/ 111 h 199"/>
              <a:gd name="T86" fmla="*/ 49 w 115"/>
              <a:gd name="T87" fmla="*/ 110 h 199"/>
              <a:gd name="T88" fmla="*/ 69 w 115"/>
              <a:gd name="T89" fmla="*/ 75 h 199"/>
              <a:gd name="T90" fmla="*/ 69 w 115"/>
              <a:gd name="T91" fmla="*/ 75 h 199"/>
              <a:gd name="T92" fmla="*/ 70 w 115"/>
              <a:gd name="T93" fmla="*/ 75 h 199"/>
              <a:gd name="T94" fmla="*/ 70 w 115"/>
              <a:gd name="T95" fmla="*/ 76 h 199"/>
              <a:gd name="T96" fmla="*/ 72 w 115"/>
              <a:gd name="T97" fmla="*/ 76 h 199"/>
              <a:gd name="T98" fmla="*/ 49 w 115"/>
              <a:gd name="T99" fmla="*/ 118 h 199"/>
              <a:gd name="T100" fmla="*/ 2 w 115"/>
              <a:gd name="T101" fmla="*/ 199 h 199"/>
              <a:gd name="T102" fmla="*/ 2 w 115"/>
              <a:gd name="T103" fmla="*/ 199 h 199"/>
              <a:gd name="T104" fmla="*/ 2 w 115"/>
              <a:gd name="T105" fmla="*/ 197 h 199"/>
              <a:gd name="T106" fmla="*/ 1 w 115"/>
              <a:gd name="T107" fmla="*/ 197 h 199"/>
              <a:gd name="T108" fmla="*/ 1 w 115"/>
              <a:gd name="T109" fmla="*/ 196 h 199"/>
              <a:gd name="T110" fmla="*/ 0 w 115"/>
              <a:gd name="T111" fmla="*/ 195 h 199"/>
              <a:gd name="T112" fmla="*/ 0 w 115"/>
              <a:gd name="T113" fmla="*/ 195 h 199"/>
              <a:gd name="T114" fmla="*/ 46 w 115"/>
              <a:gd name="T115" fmla="*/ 114 h 199"/>
              <a:gd name="T116" fmla="*/ 47 w 115"/>
              <a:gd name="T117" fmla="*/ 115 h 199"/>
              <a:gd name="T118" fmla="*/ 48 w 115"/>
              <a:gd name="T119" fmla="*/ 116 h 199"/>
              <a:gd name="T120" fmla="*/ 49 w 115"/>
              <a:gd name="T121" fmla="*/ 117 h 199"/>
              <a:gd name="T122" fmla="*/ 49 w 115"/>
              <a:gd name="T123" fmla="*/ 11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5" h="199">
                <a:moveTo>
                  <a:pt x="115" y="1"/>
                </a:moveTo>
                <a:cubicBezTo>
                  <a:pt x="115" y="2"/>
                  <a:pt x="115" y="2"/>
                  <a:pt x="115" y="2"/>
                </a:cubicBezTo>
                <a:cubicBezTo>
                  <a:pt x="114" y="2"/>
                  <a:pt x="114" y="2"/>
                  <a:pt x="114" y="2"/>
                </a:cubicBezTo>
                <a:cubicBezTo>
                  <a:pt x="114" y="2"/>
                  <a:pt x="114" y="2"/>
                  <a:pt x="114" y="2"/>
                </a:cubicBezTo>
                <a:cubicBezTo>
                  <a:pt x="111" y="8"/>
                  <a:pt x="111" y="8"/>
                  <a:pt x="111" y="8"/>
                </a:cubicBezTo>
                <a:cubicBezTo>
                  <a:pt x="111" y="7"/>
                  <a:pt x="111" y="7"/>
                  <a:pt x="111" y="7"/>
                </a:cubicBezTo>
                <a:cubicBezTo>
                  <a:pt x="111" y="6"/>
                  <a:pt x="111" y="6"/>
                  <a:pt x="111" y="6"/>
                </a:cubicBezTo>
                <a:cubicBezTo>
                  <a:pt x="112" y="5"/>
                  <a:pt x="112" y="5"/>
                  <a:pt x="112" y="5"/>
                </a:cubicBezTo>
                <a:cubicBezTo>
                  <a:pt x="110" y="3"/>
                  <a:pt x="110" y="3"/>
                  <a:pt x="110" y="3"/>
                </a:cubicBezTo>
                <a:cubicBezTo>
                  <a:pt x="111" y="2"/>
                  <a:pt x="111" y="2"/>
                  <a:pt x="111" y="2"/>
                </a:cubicBezTo>
                <a:cubicBezTo>
                  <a:pt x="112" y="2"/>
                  <a:pt x="112" y="2"/>
                  <a:pt x="112" y="2"/>
                </a:cubicBezTo>
                <a:cubicBezTo>
                  <a:pt x="113" y="1"/>
                  <a:pt x="113" y="1"/>
                  <a:pt x="113" y="1"/>
                </a:cubicBezTo>
                <a:cubicBezTo>
                  <a:pt x="113" y="1"/>
                  <a:pt x="113" y="1"/>
                  <a:pt x="113" y="1"/>
                </a:cubicBezTo>
                <a:cubicBezTo>
                  <a:pt x="114" y="0"/>
                  <a:pt x="114" y="0"/>
                  <a:pt x="114" y="0"/>
                </a:cubicBezTo>
                <a:cubicBezTo>
                  <a:pt x="115" y="1"/>
                  <a:pt x="115" y="1"/>
                  <a:pt x="115" y="1"/>
                </a:cubicBezTo>
                <a:close/>
                <a:moveTo>
                  <a:pt x="111" y="9"/>
                </a:moveTo>
                <a:cubicBezTo>
                  <a:pt x="110" y="8"/>
                  <a:pt x="110" y="8"/>
                  <a:pt x="110" y="8"/>
                </a:cubicBezTo>
                <a:cubicBezTo>
                  <a:pt x="110" y="8"/>
                  <a:pt x="110" y="8"/>
                  <a:pt x="110" y="8"/>
                </a:cubicBezTo>
                <a:cubicBezTo>
                  <a:pt x="110" y="6"/>
                  <a:pt x="110" y="6"/>
                  <a:pt x="110" y="6"/>
                </a:cubicBezTo>
                <a:cubicBezTo>
                  <a:pt x="110" y="5"/>
                  <a:pt x="110" y="5"/>
                  <a:pt x="110" y="5"/>
                </a:cubicBezTo>
                <a:cubicBezTo>
                  <a:pt x="110" y="4"/>
                  <a:pt x="110" y="4"/>
                  <a:pt x="109" y="4"/>
                </a:cubicBezTo>
                <a:cubicBezTo>
                  <a:pt x="74" y="65"/>
                  <a:pt x="74" y="65"/>
                  <a:pt x="74" y="65"/>
                </a:cubicBezTo>
                <a:cubicBezTo>
                  <a:pt x="75" y="65"/>
                  <a:pt x="75" y="65"/>
                  <a:pt x="75" y="65"/>
                </a:cubicBezTo>
                <a:cubicBezTo>
                  <a:pt x="76" y="66"/>
                  <a:pt x="76" y="66"/>
                  <a:pt x="76" y="66"/>
                </a:cubicBezTo>
                <a:cubicBezTo>
                  <a:pt x="76" y="67"/>
                  <a:pt x="76" y="67"/>
                  <a:pt x="76" y="67"/>
                </a:cubicBezTo>
                <a:cubicBezTo>
                  <a:pt x="76" y="67"/>
                  <a:pt x="78" y="67"/>
                  <a:pt x="76" y="68"/>
                </a:cubicBezTo>
                <a:cubicBezTo>
                  <a:pt x="75" y="68"/>
                  <a:pt x="74" y="68"/>
                  <a:pt x="73" y="68"/>
                </a:cubicBezTo>
                <a:cubicBezTo>
                  <a:pt x="73" y="70"/>
                  <a:pt x="73" y="70"/>
                  <a:pt x="73" y="70"/>
                </a:cubicBezTo>
                <a:cubicBezTo>
                  <a:pt x="74" y="70"/>
                  <a:pt x="74" y="70"/>
                  <a:pt x="74" y="70"/>
                </a:cubicBezTo>
                <a:cubicBezTo>
                  <a:pt x="75" y="70"/>
                  <a:pt x="75" y="70"/>
                  <a:pt x="75" y="70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1"/>
                  <a:pt x="75" y="71"/>
                  <a:pt x="75" y="71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8" y="14"/>
                  <a:pt x="107" y="14"/>
                  <a:pt x="107" y="14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11" y="9"/>
                  <a:pt x="111" y="9"/>
                  <a:pt x="111" y="9"/>
                </a:cubicBezTo>
                <a:close/>
                <a:moveTo>
                  <a:pt x="72" y="76"/>
                </a:moveTo>
                <a:cubicBezTo>
                  <a:pt x="51" y="113"/>
                  <a:pt x="51" y="113"/>
                  <a:pt x="51" y="113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69" y="75"/>
                  <a:pt x="69" y="75"/>
                  <a:pt x="69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0" y="76"/>
                  <a:pt x="70" y="76"/>
                  <a:pt x="70" y="76"/>
                </a:cubicBezTo>
                <a:cubicBezTo>
                  <a:pt x="72" y="76"/>
                  <a:pt x="72" y="76"/>
                  <a:pt x="72" y="76"/>
                </a:cubicBezTo>
                <a:close/>
                <a:moveTo>
                  <a:pt x="49" y="118"/>
                </a:moveTo>
                <a:cubicBezTo>
                  <a:pt x="2" y="199"/>
                  <a:pt x="2" y="199"/>
                  <a:pt x="2" y="199"/>
                </a:cubicBezTo>
                <a:cubicBezTo>
                  <a:pt x="2" y="199"/>
                  <a:pt x="2" y="199"/>
                  <a:pt x="2" y="199"/>
                </a:cubicBezTo>
                <a:cubicBezTo>
                  <a:pt x="2" y="198"/>
                  <a:pt x="2" y="198"/>
                  <a:pt x="2" y="197"/>
                </a:cubicBezTo>
                <a:cubicBezTo>
                  <a:pt x="1" y="197"/>
                  <a:pt x="1" y="197"/>
                  <a:pt x="1" y="197"/>
                </a:cubicBezTo>
                <a:cubicBezTo>
                  <a:pt x="1" y="196"/>
                  <a:pt x="1" y="196"/>
                  <a:pt x="1" y="196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49" y="117"/>
                  <a:pt x="49" y="117"/>
                  <a:pt x="49" y="117"/>
                </a:cubicBezTo>
                <a:lnTo>
                  <a:pt x="49" y="11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73" name="Freeform 44"/>
          <p:cNvSpPr>
            <a:spLocks noEditPoints="1"/>
          </p:cNvSpPr>
          <p:nvPr/>
        </p:nvSpPr>
        <p:spPr bwMode="auto">
          <a:xfrm>
            <a:off x="4652963" y="1955800"/>
            <a:ext cx="1436687" cy="2493963"/>
          </a:xfrm>
          <a:custGeom>
            <a:avLst/>
            <a:gdLst>
              <a:gd name="T0" fmla="*/ 122 w 124"/>
              <a:gd name="T1" fmla="*/ 4 h 215"/>
              <a:gd name="T2" fmla="*/ 119 w 124"/>
              <a:gd name="T3" fmla="*/ 1 h 215"/>
              <a:gd name="T4" fmla="*/ 120 w 124"/>
              <a:gd name="T5" fmla="*/ 0 h 215"/>
              <a:gd name="T6" fmla="*/ 124 w 124"/>
              <a:gd name="T7" fmla="*/ 0 h 215"/>
              <a:gd name="T8" fmla="*/ 121 w 124"/>
              <a:gd name="T9" fmla="*/ 4 h 215"/>
              <a:gd name="T10" fmla="*/ 119 w 124"/>
              <a:gd name="T11" fmla="*/ 3 h 215"/>
              <a:gd name="T12" fmla="*/ 114 w 124"/>
              <a:gd name="T13" fmla="*/ 11 h 215"/>
              <a:gd name="T14" fmla="*/ 113 w 124"/>
              <a:gd name="T15" fmla="*/ 11 h 215"/>
              <a:gd name="T16" fmla="*/ 65 w 124"/>
              <a:gd name="T17" fmla="*/ 96 h 215"/>
              <a:gd name="T18" fmla="*/ 67 w 124"/>
              <a:gd name="T19" fmla="*/ 98 h 215"/>
              <a:gd name="T20" fmla="*/ 68 w 124"/>
              <a:gd name="T21" fmla="*/ 98 h 215"/>
              <a:gd name="T22" fmla="*/ 66 w 124"/>
              <a:gd name="T23" fmla="*/ 102 h 215"/>
              <a:gd name="T24" fmla="*/ 51 w 124"/>
              <a:gd name="T25" fmla="*/ 127 h 215"/>
              <a:gd name="T26" fmla="*/ 50 w 124"/>
              <a:gd name="T27" fmla="*/ 124 h 215"/>
              <a:gd name="T28" fmla="*/ 50 w 124"/>
              <a:gd name="T29" fmla="*/ 123 h 215"/>
              <a:gd name="T30" fmla="*/ 64 w 124"/>
              <a:gd name="T31" fmla="*/ 99 h 215"/>
              <a:gd name="T32" fmla="*/ 64 w 124"/>
              <a:gd name="T33" fmla="*/ 101 h 215"/>
              <a:gd name="T34" fmla="*/ 64 w 124"/>
              <a:gd name="T35" fmla="*/ 102 h 215"/>
              <a:gd name="T36" fmla="*/ 65 w 124"/>
              <a:gd name="T37" fmla="*/ 101 h 215"/>
              <a:gd name="T38" fmla="*/ 51 w 124"/>
              <a:gd name="T39" fmla="*/ 128 h 215"/>
              <a:gd name="T40" fmla="*/ 48 w 124"/>
              <a:gd name="T41" fmla="*/ 126 h 215"/>
              <a:gd name="T42" fmla="*/ 31 w 124"/>
              <a:gd name="T43" fmla="*/ 156 h 215"/>
              <a:gd name="T44" fmla="*/ 33 w 124"/>
              <a:gd name="T45" fmla="*/ 156 h 215"/>
              <a:gd name="T46" fmla="*/ 35 w 124"/>
              <a:gd name="T47" fmla="*/ 156 h 215"/>
              <a:gd name="T48" fmla="*/ 51 w 124"/>
              <a:gd name="T49" fmla="*/ 128 h 215"/>
              <a:gd name="T50" fmla="*/ 34 w 124"/>
              <a:gd name="T51" fmla="*/ 158 h 215"/>
              <a:gd name="T52" fmla="*/ 34 w 124"/>
              <a:gd name="T53" fmla="*/ 157 h 215"/>
              <a:gd name="T54" fmla="*/ 28 w 124"/>
              <a:gd name="T55" fmla="*/ 170 h 215"/>
              <a:gd name="T56" fmla="*/ 26 w 124"/>
              <a:gd name="T57" fmla="*/ 165 h 215"/>
              <a:gd name="T58" fmla="*/ 26 w 124"/>
              <a:gd name="T59" fmla="*/ 165 h 215"/>
              <a:gd name="T60" fmla="*/ 30 w 124"/>
              <a:gd name="T61" fmla="*/ 158 h 215"/>
              <a:gd name="T62" fmla="*/ 30 w 124"/>
              <a:gd name="T63" fmla="*/ 161 h 215"/>
              <a:gd name="T64" fmla="*/ 32 w 124"/>
              <a:gd name="T65" fmla="*/ 161 h 215"/>
              <a:gd name="T66" fmla="*/ 26 w 124"/>
              <a:gd name="T67" fmla="*/ 170 h 215"/>
              <a:gd name="T68" fmla="*/ 26 w 124"/>
              <a:gd name="T69" fmla="*/ 168 h 215"/>
              <a:gd name="T70" fmla="*/ 0 w 124"/>
              <a:gd name="T71" fmla="*/ 211 h 215"/>
              <a:gd name="T72" fmla="*/ 0 w 124"/>
              <a:gd name="T73" fmla="*/ 213 h 215"/>
              <a:gd name="T74" fmla="*/ 1 w 124"/>
              <a:gd name="T75" fmla="*/ 215 h 215"/>
              <a:gd name="T76" fmla="*/ 27 w 124"/>
              <a:gd name="T77" fmla="*/ 171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4" h="215">
                <a:moveTo>
                  <a:pt x="124" y="0"/>
                </a:moveTo>
                <a:cubicBezTo>
                  <a:pt x="122" y="4"/>
                  <a:pt x="122" y="4"/>
                  <a:pt x="122" y="4"/>
                </a:cubicBezTo>
                <a:cubicBezTo>
                  <a:pt x="121" y="3"/>
                  <a:pt x="123" y="3"/>
                  <a:pt x="120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2" y="0"/>
                  <a:pt x="122" y="0"/>
                </a:cubicBezTo>
                <a:cubicBezTo>
                  <a:pt x="122" y="0"/>
                  <a:pt x="123" y="0"/>
                  <a:pt x="124" y="0"/>
                </a:cubicBezTo>
                <a:close/>
                <a:moveTo>
                  <a:pt x="122" y="4"/>
                </a:moveTo>
                <a:cubicBezTo>
                  <a:pt x="121" y="4"/>
                  <a:pt x="121" y="4"/>
                  <a:pt x="121" y="4"/>
                </a:cubicBezTo>
                <a:cubicBezTo>
                  <a:pt x="119" y="4"/>
                  <a:pt x="119" y="4"/>
                  <a:pt x="119" y="4"/>
                </a:cubicBezTo>
                <a:cubicBezTo>
                  <a:pt x="119" y="3"/>
                  <a:pt x="119" y="3"/>
                  <a:pt x="119" y="3"/>
                </a:cubicBezTo>
                <a:cubicBezTo>
                  <a:pt x="118" y="3"/>
                  <a:pt x="118" y="3"/>
                  <a:pt x="118" y="3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65" y="96"/>
                  <a:pt x="65" y="96"/>
                  <a:pt x="65" y="96"/>
                </a:cubicBezTo>
                <a:cubicBezTo>
                  <a:pt x="65" y="96"/>
                  <a:pt x="65" y="96"/>
                  <a:pt x="65" y="96"/>
                </a:cubicBezTo>
                <a:cubicBezTo>
                  <a:pt x="66" y="97"/>
                  <a:pt x="66" y="97"/>
                  <a:pt x="66" y="97"/>
                </a:cubicBezTo>
                <a:cubicBezTo>
                  <a:pt x="67" y="98"/>
                  <a:pt x="67" y="98"/>
                  <a:pt x="67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122" y="4"/>
                  <a:pt x="122" y="4"/>
                  <a:pt x="122" y="4"/>
                </a:cubicBezTo>
                <a:close/>
                <a:moveTo>
                  <a:pt x="66" y="102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51" y="125"/>
                  <a:pt x="51" y="125"/>
                  <a:pt x="50" y="124"/>
                </a:cubicBezTo>
                <a:cubicBezTo>
                  <a:pt x="50" y="124"/>
                  <a:pt x="50" y="124"/>
                  <a:pt x="50" y="124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63" y="99"/>
                  <a:pt x="63" y="99"/>
                  <a:pt x="63" y="99"/>
                </a:cubicBezTo>
                <a:cubicBezTo>
                  <a:pt x="64" y="99"/>
                  <a:pt x="64" y="99"/>
                  <a:pt x="64" y="99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6" y="101"/>
                  <a:pt x="66" y="101"/>
                  <a:pt x="66" y="102"/>
                </a:cubicBezTo>
                <a:close/>
                <a:moveTo>
                  <a:pt x="51" y="128"/>
                </a:moveTo>
                <a:cubicBezTo>
                  <a:pt x="50" y="128"/>
                  <a:pt x="50" y="128"/>
                  <a:pt x="50" y="128"/>
                </a:cubicBezTo>
                <a:cubicBezTo>
                  <a:pt x="48" y="126"/>
                  <a:pt x="48" y="126"/>
                  <a:pt x="48" y="126"/>
                </a:cubicBezTo>
                <a:cubicBezTo>
                  <a:pt x="31" y="157"/>
                  <a:pt x="31" y="157"/>
                  <a:pt x="31" y="157"/>
                </a:cubicBezTo>
                <a:cubicBezTo>
                  <a:pt x="31" y="156"/>
                  <a:pt x="31" y="156"/>
                  <a:pt x="31" y="156"/>
                </a:cubicBezTo>
                <a:cubicBezTo>
                  <a:pt x="32" y="156"/>
                  <a:pt x="32" y="156"/>
                  <a:pt x="32" y="156"/>
                </a:cubicBezTo>
                <a:cubicBezTo>
                  <a:pt x="33" y="156"/>
                  <a:pt x="33" y="156"/>
                  <a:pt x="33" y="156"/>
                </a:cubicBezTo>
                <a:cubicBezTo>
                  <a:pt x="33" y="156"/>
                  <a:pt x="34" y="154"/>
                  <a:pt x="34" y="156"/>
                </a:cubicBezTo>
                <a:cubicBezTo>
                  <a:pt x="35" y="156"/>
                  <a:pt x="35" y="156"/>
                  <a:pt x="35" y="156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51" y="128"/>
                  <a:pt x="51" y="128"/>
                  <a:pt x="51" y="128"/>
                </a:cubicBezTo>
                <a:close/>
                <a:moveTo>
                  <a:pt x="34" y="157"/>
                </a:moveTo>
                <a:cubicBezTo>
                  <a:pt x="34" y="158"/>
                  <a:pt x="34" y="158"/>
                  <a:pt x="34" y="158"/>
                </a:cubicBezTo>
                <a:cubicBezTo>
                  <a:pt x="34" y="158"/>
                  <a:pt x="34" y="158"/>
                  <a:pt x="34" y="158"/>
                </a:cubicBezTo>
                <a:cubicBezTo>
                  <a:pt x="34" y="157"/>
                  <a:pt x="34" y="157"/>
                  <a:pt x="34" y="157"/>
                </a:cubicBezTo>
                <a:close/>
                <a:moveTo>
                  <a:pt x="32" y="161"/>
                </a:moveTo>
                <a:cubicBezTo>
                  <a:pt x="28" y="170"/>
                  <a:pt x="28" y="170"/>
                  <a:pt x="28" y="170"/>
                </a:cubicBezTo>
                <a:cubicBezTo>
                  <a:pt x="27" y="169"/>
                  <a:pt x="27" y="170"/>
                  <a:pt x="27" y="167"/>
                </a:cubicBezTo>
                <a:cubicBezTo>
                  <a:pt x="27" y="164"/>
                  <a:pt x="27" y="166"/>
                  <a:pt x="2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30" y="157"/>
                  <a:pt x="30" y="157"/>
                  <a:pt x="30" y="157"/>
                </a:cubicBezTo>
                <a:cubicBezTo>
                  <a:pt x="30" y="158"/>
                  <a:pt x="30" y="158"/>
                  <a:pt x="30" y="158"/>
                </a:cubicBezTo>
                <a:cubicBezTo>
                  <a:pt x="30" y="159"/>
                  <a:pt x="30" y="159"/>
                  <a:pt x="30" y="159"/>
                </a:cubicBezTo>
                <a:cubicBezTo>
                  <a:pt x="30" y="161"/>
                  <a:pt x="30" y="161"/>
                  <a:pt x="30" y="161"/>
                </a:cubicBezTo>
                <a:cubicBezTo>
                  <a:pt x="32" y="161"/>
                  <a:pt x="32" y="161"/>
                  <a:pt x="32" y="161"/>
                </a:cubicBezTo>
                <a:cubicBezTo>
                  <a:pt x="32" y="161"/>
                  <a:pt x="31" y="161"/>
                  <a:pt x="32" y="161"/>
                </a:cubicBezTo>
                <a:close/>
                <a:moveTo>
                  <a:pt x="27" y="171"/>
                </a:moveTo>
                <a:cubicBezTo>
                  <a:pt x="27" y="171"/>
                  <a:pt x="27" y="170"/>
                  <a:pt x="26" y="170"/>
                </a:cubicBezTo>
                <a:cubicBezTo>
                  <a:pt x="26" y="169"/>
                  <a:pt x="26" y="169"/>
                  <a:pt x="26" y="168"/>
                </a:cubicBezTo>
                <a:cubicBezTo>
                  <a:pt x="26" y="168"/>
                  <a:pt x="26" y="168"/>
                  <a:pt x="26" y="168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14"/>
                  <a:pt x="0" y="214"/>
                  <a:pt x="0" y="214"/>
                </a:cubicBezTo>
                <a:cubicBezTo>
                  <a:pt x="1" y="215"/>
                  <a:pt x="1" y="215"/>
                  <a:pt x="1" y="215"/>
                </a:cubicBezTo>
                <a:cubicBezTo>
                  <a:pt x="1" y="215"/>
                  <a:pt x="1" y="215"/>
                  <a:pt x="1" y="215"/>
                </a:cubicBezTo>
                <a:lnTo>
                  <a:pt x="27" y="1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74" name="Freeform 45"/>
          <p:cNvSpPr>
            <a:spLocks noEditPoints="1"/>
          </p:cNvSpPr>
          <p:nvPr/>
        </p:nvSpPr>
        <p:spPr bwMode="auto">
          <a:xfrm>
            <a:off x="4710113" y="1770063"/>
            <a:ext cx="1624012" cy="2830512"/>
          </a:xfrm>
          <a:custGeom>
            <a:avLst/>
            <a:gdLst>
              <a:gd name="T0" fmla="*/ 140 w 140"/>
              <a:gd name="T1" fmla="*/ 0 h 244"/>
              <a:gd name="T2" fmla="*/ 140 w 140"/>
              <a:gd name="T3" fmla="*/ 1 h 244"/>
              <a:gd name="T4" fmla="*/ 140 w 140"/>
              <a:gd name="T5" fmla="*/ 0 h 244"/>
              <a:gd name="T6" fmla="*/ 140 w 140"/>
              <a:gd name="T7" fmla="*/ 0 h 244"/>
              <a:gd name="T8" fmla="*/ 140 w 140"/>
              <a:gd name="T9" fmla="*/ 1 h 244"/>
              <a:gd name="T10" fmla="*/ 138 w 140"/>
              <a:gd name="T11" fmla="*/ 1 h 244"/>
              <a:gd name="T12" fmla="*/ 135 w 140"/>
              <a:gd name="T13" fmla="*/ 2 h 244"/>
              <a:gd name="T14" fmla="*/ 134 w 140"/>
              <a:gd name="T15" fmla="*/ 3 h 244"/>
              <a:gd name="T16" fmla="*/ 135 w 140"/>
              <a:gd name="T17" fmla="*/ 4 h 244"/>
              <a:gd name="T18" fmla="*/ 136 w 140"/>
              <a:gd name="T19" fmla="*/ 4 h 244"/>
              <a:gd name="T20" fmla="*/ 137 w 140"/>
              <a:gd name="T21" fmla="*/ 4 h 244"/>
              <a:gd name="T22" fmla="*/ 138 w 140"/>
              <a:gd name="T23" fmla="*/ 4 h 244"/>
              <a:gd name="T24" fmla="*/ 140 w 140"/>
              <a:gd name="T25" fmla="*/ 1 h 244"/>
              <a:gd name="T26" fmla="*/ 133 w 140"/>
              <a:gd name="T27" fmla="*/ 12 h 244"/>
              <a:gd name="T28" fmla="*/ 73 w 140"/>
              <a:gd name="T29" fmla="*/ 118 h 244"/>
              <a:gd name="T30" fmla="*/ 72 w 140"/>
              <a:gd name="T31" fmla="*/ 118 h 244"/>
              <a:gd name="T32" fmla="*/ 71 w 140"/>
              <a:gd name="T33" fmla="*/ 117 h 244"/>
              <a:gd name="T34" fmla="*/ 71 w 140"/>
              <a:gd name="T35" fmla="*/ 116 h 244"/>
              <a:gd name="T36" fmla="*/ 71 w 140"/>
              <a:gd name="T37" fmla="*/ 115 h 244"/>
              <a:gd name="T38" fmla="*/ 71 w 140"/>
              <a:gd name="T39" fmla="*/ 115 h 244"/>
              <a:gd name="T40" fmla="*/ 129 w 140"/>
              <a:gd name="T41" fmla="*/ 12 h 244"/>
              <a:gd name="T42" fmla="*/ 129 w 140"/>
              <a:gd name="T43" fmla="*/ 12 h 244"/>
              <a:gd name="T44" fmla="*/ 130 w 140"/>
              <a:gd name="T45" fmla="*/ 12 h 244"/>
              <a:gd name="T46" fmla="*/ 130 w 140"/>
              <a:gd name="T47" fmla="*/ 12 h 244"/>
              <a:gd name="T48" fmla="*/ 133 w 140"/>
              <a:gd name="T49" fmla="*/ 12 h 244"/>
              <a:gd name="T50" fmla="*/ 72 w 140"/>
              <a:gd name="T51" fmla="*/ 121 h 244"/>
              <a:gd name="T52" fmla="*/ 71 w 140"/>
              <a:gd name="T53" fmla="*/ 121 h 244"/>
              <a:gd name="T54" fmla="*/ 70 w 140"/>
              <a:gd name="T55" fmla="*/ 120 h 244"/>
              <a:gd name="T56" fmla="*/ 70 w 140"/>
              <a:gd name="T57" fmla="*/ 117 h 244"/>
              <a:gd name="T58" fmla="*/ 70 w 140"/>
              <a:gd name="T59" fmla="*/ 117 h 244"/>
              <a:gd name="T60" fmla="*/ 55 w 140"/>
              <a:gd name="T61" fmla="*/ 142 h 244"/>
              <a:gd name="T62" fmla="*/ 56 w 140"/>
              <a:gd name="T63" fmla="*/ 142 h 244"/>
              <a:gd name="T64" fmla="*/ 57 w 140"/>
              <a:gd name="T65" fmla="*/ 142 h 244"/>
              <a:gd name="T66" fmla="*/ 58 w 140"/>
              <a:gd name="T67" fmla="*/ 141 h 244"/>
              <a:gd name="T68" fmla="*/ 58 w 140"/>
              <a:gd name="T69" fmla="*/ 140 h 244"/>
              <a:gd name="T70" fmla="*/ 61 w 140"/>
              <a:gd name="T71" fmla="*/ 140 h 244"/>
              <a:gd name="T72" fmla="*/ 72 w 140"/>
              <a:gd name="T73" fmla="*/ 121 h 244"/>
              <a:gd name="T74" fmla="*/ 56 w 140"/>
              <a:gd name="T75" fmla="*/ 148 h 244"/>
              <a:gd name="T76" fmla="*/ 30 w 140"/>
              <a:gd name="T77" fmla="*/ 194 h 244"/>
              <a:gd name="T78" fmla="*/ 30 w 140"/>
              <a:gd name="T79" fmla="*/ 193 h 244"/>
              <a:gd name="T80" fmla="*/ 29 w 140"/>
              <a:gd name="T81" fmla="*/ 192 h 244"/>
              <a:gd name="T82" fmla="*/ 30 w 140"/>
              <a:gd name="T83" fmla="*/ 193 h 244"/>
              <a:gd name="T84" fmla="*/ 30 w 140"/>
              <a:gd name="T85" fmla="*/ 194 h 244"/>
              <a:gd name="T86" fmla="*/ 1 w 140"/>
              <a:gd name="T87" fmla="*/ 244 h 244"/>
              <a:gd name="T88" fmla="*/ 1 w 140"/>
              <a:gd name="T89" fmla="*/ 244 h 244"/>
              <a:gd name="T90" fmla="*/ 1 w 140"/>
              <a:gd name="T91" fmla="*/ 243 h 244"/>
              <a:gd name="T92" fmla="*/ 1 w 140"/>
              <a:gd name="T93" fmla="*/ 242 h 244"/>
              <a:gd name="T94" fmla="*/ 0 w 140"/>
              <a:gd name="T95" fmla="*/ 242 h 244"/>
              <a:gd name="T96" fmla="*/ 0 w 140"/>
              <a:gd name="T97" fmla="*/ 241 h 244"/>
              <a:gd name="T98" fmla="*/ 1 w 140"/>
              <a:gd name="T99" fmla="*/ 241 h 244"/>
              <a:gd name="T100" fmla="*/ 1 w 140"/>
              <a:gd name="T101" fmla="*/ 239 h 244"/>
              <a:gd name="T102" fmla="*/ 0 w 140"/>
              <a:gd name="T103" fmla="*/ 239 h 244"/>
              <a:gd name="T104" fmla="*/ 18 w 140"/>
              <a:gd name="T105" fmla="*/ 208 h 244"/>
              <a:gd name="T106" fmla="*/ 18 w 140"/>
              <a:gd name="T107" fmla="*/ 207 h 244"/>
              <a:gd name="T108" fmla="*/ 20 w 140"/>
              <a:gd name="T109" fmla="*/ 207 h 244"/>
              <a:gd name="T110" fmla="*/ 19 w 140"/>
              <a:gd name="T111" fmla="*/ 207 h 244"/>
              <a:gd name="T112" fmla="*/ 51 w 140"/>
              <a:gd name="T113" fmla="*/ 149 h 244"/>
              <a:gd name="T114" fmla="*/ 52 w 140"/>
              <a:gd name="T115" fmla="*/ 149 h 244"/>
              <a:gd name="T116" fmla="*/ 52 w 140"/>
              <a:gd name="T117" fmla="*/ 149 h 244"/>
              <a:gd name="T118" fmla="*/ 53 w 140"/>
              <a:gd name="T119" fmla="*/ 149 h 244"/>
              <a:gd name="T120" fmla="*/ 56 w 140"/>
              <a:gd name="T121" fmla="*/ 148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0" h="244">
                <a:moveTo>
                  <a:pt x="140" y="0"/>
                </a:moveTo>
                <a:cubicBezTo>
                  <a:pt x="140" y="1"/>
                  <a:pt x="140" y="1"/>
                  <a:pt x="140" y="1"/>
                </a:cubicBezTo>
                <a:cubicBezTo>
                  <a:pt x="140" y="1"/>
                  <a:pt x="140" y="1"/>
                  <a:pt x="140" y="0"/>
                </a:cubicBezTo>
                <a:cubicBezTo>
                  <a:pt x="140" y="0"/>
                  <a:pt x="140" y="0"/>
                  <a:pt x="140" y="0"/>
                </a:cubicBezTo>
                <a:close/>
                <a:moveTo>
                  <a:pt x="140" y="1"/>
                </a:moveTo>
                <a:cubicBezTo>
                  <a:pt x="140" y="1"/>
                  <a:pt x="139" y="1"/>
                  <a:pt x="138" y="1"/>
                </a:cubicBezTo>
                <a:cubicBezTo>
                  <a:pt x="136" y="1"/>
                  <a:pt x="137" y="1"/>
                  <a:pt x="135" y="2"/>
                </a:cubicBezTo>
                <a:cubicBezTo>
                  <a:pt x="134" y="3"/>
                  <a:pt x="134" y="3"/>
                  <a:pt x="134" y="3"/>
                </a:cubicBezTo>
                <a:cubicBezTo>
                  <a:pt x="135" y="4"/>
                  <a:pt x="135" y="4"/>
                  <a:pt x="135" y="4"/>
                </a:cubicBezTo>
                <a:cubicBezTo>
                  <a:pt x="136" y="4"/>
                  <a:pt x="136" y="4"/>
                  <a:pt x="136" y="4"/>
                </a:cubicBezTo>
                <a:cubicBezTo>
                  <a:pt x="136" y="4"/>
                  <a:pt x="137" y="2"/>
                  <a:pt x="137" y="4"/>
                </a:cubicBezTo>
                <a:cubicBezTo>
                  <a:pt x="138" y="4"/>
                  <a:pt x="138" y="4"/>
                  <a:pt x="138" y="4"/>
                </a:cubicBezTo>
                <a:cubicBezTo>
                  <a:pt x="140" y="1"/>
                  <a:pt x="140" y="1"/>
                  <a:pt x="140" y="1"/>
                </a:cubicBezTo>
                <a:close/>
                <a:moveTo>
                  <a:pt x="133" y="12"/>
                </a:moveTo>
                <a:cubicBezTo>
                  <a:pt x="73" y="118"/>
                  <a:pt x="73" y="118"/>
                  <a:pt x="73" y="118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71" y="117"/>
                  <a:pt x="71" y="117"/>
                  <a:pt x="71" y="117"/>
                </a:cubicBezTo>
                <a:cubicBezTo>
                  <a:pt x="71" y="116"/>
                  <a:pt x="71" y="116"/>
                  <a:pt x="71" y="116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3" y="12"/>
                  <a:pt x="133" y="12"/>
                  <a:pt x="133" y="12"/>
                </a:cubicBezTo>
                <a:close/>
                <a:moveTo>
                  <a:pt x="72" y="121"/>
                </a:moveTo>
                <a:cubicBezTo>
                  <a:pt x="71" y="121"/>
                  <a:pt x="71" y="121"/>
                  <a:pt x="71" y="121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55" y="142"/>
                  <a:pt x="55" y="142"/>
                  <a:pt x="55" y="142"/>
                </a:cubicBezTo>
                <a:cubicBezTo>
                  <a:pt x="56" y="142"/>
                  <a:pt x="56" y="142"/>
                  <a:pt x="56" y="142"/>
                </a:cubicBezTo>
                <a:cubicBezTo>
                  <a:pt x="56" y="142"/>
                  <a:pt x="57" y="142"/>
                  <a:pt x="57" y="142"/>
                </a:cubicBezTo>
                <a:cubicBezTo>
                  <a:pt x="58" y="141"/>
                  <a:pt x="58" y="141"/>
                  <a:pt x="58" y="141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0" y="140"/>
                  <a:pt x="60" y="140"/>
                  <a:pt x="61" y="140"/>
                </a:cubicBezTo>
                <a:cubicBezTo>
                  <a:pt x="72" y="121"/>
                  <a:pt x="72" y="121"/>
                  <a:pt x="72" y="121"/>
                </a:cubicBezTo>
                <a:close/>
                <a:moveTo>
                  <a:pt x="56" y="148"/>
                </a:moveTo>
                <a:cubicBezTo>
                  <a:pt x="30" y="194"/>
                  <a:pt x="30" y="194"/>
                  <a:pt x="30" y="194"/>
                </a:cubicBezTo>
                <a:cubicBezTo>
                  <a:pt x="30" y="193"/>
                  <a:pt x="30" y="193"/>
                  <a:pt x="30" y="193"/>
                </a:cubicBezTo>
                <a:cubicBezTo>
                  <a:pt x="29" y="192"/>
                  <a:pt x="29" y="192"/>
                  <a:pt x="29" y="192"/>
                </a:cubicBezTo>
                <a:cubicBezTo>
                  <a:pt x="30" y="193"/>
                  <a:pt x="30" y="193"/>
                  <a:pt x="30" y="193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1" y="244"/>
                  <a:pt x="1" y="244"/>
                  <a:pt x="1" y="244"/>
                </a:cubicBezTo>
                <a:cubicBezTo>
                  <a:pt x="1" y="244"/>
                  <a:pt x="1" y="244"/>
                  <a:pt x="1" y="244"/>
                </a:cubicBezTo>
                <a:cubicBezTo>
                  <a:pt x="1" y="243"/>
                  <a:pt x="1" y="243"/>
                  <a:pt x="1" y="243"/>
                </a:cubicBezTo>
                <a:cubicBezTo>
                  <a:pt x="1" y="242"/>
                  <a:pt x="1" y="242"/>
                  <a:pt x="1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41"/>
                  <a:pt x="0" y="241"/>
                  <a:pt x="0" y="241"/>
                </a:cubicBezTo>
                <a:cubicBezTo>
                  <a:pt x="1" y="241"/>
                  <a:pt x="1" y="241"/>
                  <a:pt x="1" y="241"/>
                </a:cubicBezTo>
                <a:cubicBezTo>
                  <a:pt x="1" y="239"/>
                  <a:pt x="1" y="239"/>
                  <a:pt x="1" y="239"/>
                </a:cubicBezTo>
                <a:cubicBezTo>
                  <a:pt x="0" y="239"/>
                  <a:pt x="0" y="239"/>
                  <a:pt x="0" y="239"/>
                </a:cubicBezTo>
                <a:cubicBezTo>
                  <a:pt x="18" y="208"/>
                  <a:pt x="18" y="208"/>
                  <a:pt x="18" y="208"/>
                </a:cubicBezTo>
                <a:cubicBezTo>
                  <a:pt x="18" y="207"/>
                  <a:pt x="18" y="207"/>
                  <a:pt x="18" y="207"/>
                </a:cubicBezTo>
                <a:cubicBezTo>
                  <a:pt x="20" y="207"/>
                  <a:pt x="20" y="207"/>
                  <a:pt x="20" y="207"/>
                </a:cubicBezTo>
                <a:cubicBezTo>
                  <a:pt x="19" y="207"/>
                  <a:pt x="19" y="207"/>
                  <a:pt x="19" y="207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2" y="149"/>
                  <a:pt x="52" y="149"/>
                  <a:pt x="52" y="149"/>
                </a:cubicBezTo>
                <a:cubicBezTo>
                  <a:pt x="52" y="149"/>
                  <a:pt x="52" y="149"/>
                  <a:pt x="52" y="149"/>
                </a:cubicBezTo>
                <a:cubicBezTo>
                  <a:pt x="53" y="149"/>
                  <a:pt x="53" y="149"/>
                  <a:pt x="53" y="149"/>
                </a:cubicBezTo>
                <a:cubicBezTo>
                  <a:pt x="54" y="148"/>
                  <a:pt x="53" y="148"/>
                  <a:pt x="56" y="14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75" name="Freeform 46"/>
          <p:cNvSpPr>
            <a:spLocks noEditPoints="1"/>
          </p:cNvSpPr>
          <p:nvPr/>
        </p:nvSpPr>
        <p:spPr bwMode="auto">
          <a:xfrm>
            <a:off x="4826000" y="1804988"/>
            <a:ext cx="1612900" cy="2795587"/>
          </a:xfrm>
          <a:custGeom>
            <a:avLst/>
            <a:gdLst>
              <a:gd name="T0" fmla="*/ 139 w 139"/>
              <a:gd name="T1" fmla="*/ 3 h 241"/>
              <a:gd name="T2" fmla="*/ 138 w 139"/>
              <a:gd name="T3" fmla="*/ 4 h 241"/>
              <a:gd name="T4" fmla="*/ 138 w 139"/>
              <a:gd name="T5" fmla="*/ 4 h 241"/>
              <a:gd name="T6" fmla="*/ 139 w 139"/>
              <a:gd name="T7" fmla="*/ 3 h 241"/>
              <a:gd name="T8" fmla="*/ 139 w 139"/>
              <a:gd name="T9" fmla="*/ 3 h 241"/>
              <a:gd name="T10" fmla="*/ 136 w 139"/>
              <a:gd name="T11" fmla="*/ 8 h 241"/>
              <a:gd name="T12" fmla="*/ 101 w 139"/>
              <a:gd name="T13" fmla="*/ 70 h 241"/>
              <a:gd name="T14" fmla="*/ 101 w 139"/>
              <a:gd name="T15" fmla="*/ 70 h 241"/>
              <a:gd name="T16" fmla="*/ 100 w 139"/>
              <a:gd name="T17" fmla="*/ 70 h 241"/>
              <a:gd name="T18" fmla="*/ 99 w 139"/>
              <a:gd name="T19" fmla="*/ 71 h 241"/>
              <a:gd name="T20" fmla="*/ 101 w 139"/>
              <a:gd name="T21" fmla="*/ 71 h 241"/>
              <a:gd name="T22" fmla="*/ 75 w 139"/>
              <a:gd name="T23" fmla="*/ 115 h 241"/>
              <a:gd name="T24" fmla="*/ 72 w 139"/>
              <a:gd name="T25" fmla="*/ 115 h 241"/>
              <a:gd name="T26" fmla="*/ 72 w 139"/>
              <a:gd name="T27" fmla="*/ 115 h 241"/>
              <a:gd name="T28" fmla="*/ 71 w 139"/>
              <a:gd name="T29" fmla="*/ 116 h 241"/>
              <a:gd name="T30" fmla="*/ 132 w 139"/>
              <a:gd name="T31" fmla="*/ 8 h 241"/>
              <a:gd name="T32" fmla="*/ 133 w 139"/>
              <a:gd name="T33" fmla="*/ 9 h 241"/>
              <a:gd name="T34" fmla="*/ 134 w 139"/>
              <a:gd name="T35" fmla="*/ 9 h 241"/>
              <a:gd name="T36" fmla="*/ 135 w 139"/>
              <a:gd name="T37" fmla="*/ 8 h 241"/>
              <a:gd name="T38" fmla="*/ 136 w 139"/>
              <a:gd name="T39" fmla="*/ 8 h 241"/>
              <a:gd name="T40" fmla="*/ 136 w 139"/>
              <a:gd name="T41" fmla="*/ 8 h 241"/>
              <a:gd name="T42" fmla="*/ 31 w 139"/>
              <a:gd name="T43" fmla="*/ 192 h 241"/>
              <a:gd name="T44" fmla="*/ 31 w 139"/>
              <a:gd name="T45" fmla="*/ 193 h 241"/>
              <a:gd name="T46" fmla="*/ 31 w 139"/>
              <a:gd name="T47" fmla="*/ 193 h 241"/>
              <a:gd name="T48" fmla="*/ 31 w 139"/>
              <a:gd name="T49" fmla="*/ 193 h 241"/>
              <a:gd name="T50" fmla="*/ 21 w 139"/>
              <a:gd name="T51" fmla="*/ 210 h 241"/>
              <a:gd name="T52" fmla="*/ 20 w 139"/>
              <a:gd name="T53" fmla="*/ 211 h 241"/>
              <a:gd name="T54" fmla="*/ 21 w 139"/>
              <a:gd name="T55" fmla="*/ 212 h 241"/>
              <a:gd name="T56" fmla="*/ 4 w 139"/>
              <a:gd name="T57" fmla="*/ 241 h 241"/>
              <a:gd name="T58" fmla="*/ 2 w 139"/>
              <a:gd name="T59" fmla="*/ 241 h 241"/>
              <a:gd name="T60" fmla="*/ 1 w 139"/>
              <a:gd name="T61" fmla="*/ 241 h 241"/>
              <a:gd name="T62" fmla="*/ 0 w 139"/>
              <a:gd name="T63" fmla="*/ 241 h 241"/>
              <a:gd name="T64" fmla="*/ 0 w 139"/>
              <a:gd name="T65" fmla="*/ 241 h 241"/>
              <a:gd name="T66" fmla="*/ 30 w 139"/>
              <a:gd name="T67" fmla="*/ 188 h 241"/>
              <a:gd name="T68" fmla="*/ 31 w 139"/>
              <a:gd name="T69" fmla="*/ 190 h 241"/>
              <a:gd name="T70" fmla="*/ 31 w 139"/>
              <a:gd name="T71" fmla="*/ 192 h 241"/>
              <a:gd name="T72" fmla="*/ 56 w 139"/>
              <a:gd name="T73" fmla="*/ 143 h 241"/>
              <a:gd name="T74" fmla="*/ 56 w 139"/>
              <a:gd name="T75" fmla="*/ 142 h 241"/>
              <a:gd name="T76" fmla="*/ 57 w 139"/>
              <a:gd name="T77" fmla="*/ 142 h 241"/>
              <a:gd name="T78" fmla="*/ 56 w 139"/>
              <a:gd name="T79" fmla="*/ 143 h 241"/>
              <a:gd name="T80" fmla="*/ 56 w 139"/>
              <a:gd name="T81" fmla="*/ 143 h 241"/>
              <a:gd name="T82" fmla="*/ 135 w 139"/>
              <a:gd name="T83" fmla="*/ 3 h 241"/>
              <a:gd name="T84" fmla="*/ 137 w 139"/>
              <a:gd name="T85" fmla="*/ 0 h 241"/>
              <a:gd name="T86" fmla="*/ 138 w 139"/>
              <a:gd name="T87" fmla="*/ 0 h 241"/>
              <a:gd name="T88" fmla="*/ 139 w 139"/>
              <a:gd name="T89" fmla="*/ 0 h 241"/>
              <a:gd name="T90" fmla="*/ 139 w 139"/>
              <a:gd name="T91" fmla="*/ 1 h 241"/>
              <a:gd name="T92" fmla="*/ 138 w 139"/>
              <a:gd name="T93" fmla="*/ 2 h 241"/>
              <a:gd name="T94" fmla="*/ 138 w 139"/>
              <a:gd name="T95" fmla="*/ 3 h 241"/>
              <a:gd name="T96" fmla="*/ 135 w 139"/>
              <a:gd name="T97" fmla="*/ 3 h 241"/>
              <a:gd name="T98" fmla="*/ 97 w 139"/>
              <a:gd name="T99" fmla="*/ 70 h 241"/>
              <a:gd name="T100" fmla="*/ 97 w 139"/>
              <a:gd name="T101" fmla="*/ 71 h 241"/>
              <a:gd name="T102" fmla="*/ 97 w 139"/>
              <a:gd name="T103" fmla="*/ 71 h 241"/>
              <a:gd name="T104" fmla="*/ 97 w 139"/>
              <a:gd name="T105" fmla="*/ 7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9" h="241">
                <a:moveTo>
                  <a:pt x="139" y="3"/>
                </a:moveTo>
                <a:cubicBezTo>
                  <a:pt x="138" y="4"/>
                  <a:pt x="138" y="4"/>
                  <a:pt x="138" y="4"/>
                </a:cubicBezTo>
                <a:cubicBezTo>
                  <a:pt x="138" y="4"/>
                  <a:pt x="138" y="4"/>
                  <a:pt x="138" y="4"/>
                </a:cubicBezTo>
                <a:cubicBezTo>
                  <a:pt x="139" y="3"/>
                  <a:pt x="139" y="3"/>
                  <a:pt x="139" y="3"/>
                </a:cubicBezTo>
                <a:cubicBezTo>
                  <a:pt x="139" y="3"/>
                  <a:pt x="139" y="3"/>
                  <a:pt x="139" y="3"/>
                </a:cubicBezTo>
                <a:close/>
                <a:moveTo>
                  <a:pt x="136" y="8"/>
                </a:moveTo>
                <a:cubicBezTo>
                  <a:pt x="101" y="70"/>
                  <a:pt x="101" y="70"/>
                  <a:pt x="101" y="70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100" y="70"/>
                  <a:pt x="101" y="70"/>
                  <a:pt x="100" y="70"/>
                </a:cubicBezTo>
                <a:cubicBezTo>
                  <a:pt x="98" y="71"/>
                  <a:pt x="99" y="70"/>
                  <a:pt x="99" y="71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75" y="115"/>
                  <a:pt x="75" y="115"/>
                  <a:pt x="75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1" y="116"/>
                  <a:pt x="71" y="116"/>
                  <a:pt x="71" y="116"/>
                </a:cubicBezTo>
                <a:cubicBezTo>
                  <a:pt x="132" y="8"/>
                  <a:pt x="132" y="8"/>
                  <a:pt x="132" y="8"/>
                </a:cubicBezTo>
                <a:cubicBezTo>
                  <a:pt x="132" y="8"/>
                  <a:pt x="132" y="8"/>
                  <a:pt x="133" y="9"/>
                </a:cubicBezTo>
                <a:cubicBezTo>
                  <a:pt x="134" y="9"/>
                  <a:pt x="134" y="9"/>
                  <a:pt x="134" y="9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8"/>
                  <a:pt x="136" y="8"/>
                  <a:pt x="136" y="8"/>
                </a:cubicBezTo>
                <a:cubicBezTo>
                  <a:pt x="136" y="8"/>
                  <a:pt x="136" y="8"/>
                  <a:pt x="136" y="8"/>
                </a:cubicBezTo>
                <a:close/>
                <a:moveTo>
                  <a:pt x="31" y="192"/>
                </a:moveTo>
                <a:cubicBezTo>
                  <a:pt x="31" y="193"/>
                  <a:pt x="31" y="193"/>
                  <a:pt x="31" y="193"/>
                </a:cubicBezTo>
                <a:cubicBezTo>
                  <a:pt x="31" y="193"/>
                  <a:pt x="31" y="193"/>
                  <a:pt x="31" y="193"/>
                </a:cubicBezTo>
                <a:cubicBezTo>
                  <a:pt x="31" y="193"/>
                  <a:pt x="31" y="193"/>
                  <a:pt x="31" y="193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0" y="211"/>
                  <a:pt x="20" y="211"/>
                  <a:pt x="20" y="211"/>
                </a:cubicBezTo>
                <a:cubicBezTo>
                  <a:pt x="21" y="212"/>
                  <a:pt x="21" y="212"/>
                  <a:pt x="21" y="212"/>
                </a:cubicBezTo>
                <a:cubicBezTo>
                  <a:pt x="4" y="241"/>
                  <a:pt x="4" y="241"/>
                  <a:pt x="4" y="241"/>
                </a:cubicBezTo>
                <a:cubicBezTo>
                  <a:pt x="2" y="241"/>
                  <a:pt x="2" y="241"/>
                  <a:pt x="2" y="241"/>
                </a:cubicBezTo>
                <a:cubicBezTo>
                  <a:pt x="1" y="241"/>
                  <a:pt x="1" y="241"/>
                  <a:pt x="1" y="24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41"/>
                  <a:pt x="0" y="241"/>
                  <a:pt x="0" y="241"/>
                </a:cubicBezTo>
                <a:cubicBezTo>
                  <a:pt x="30" y="188"/>
                  <a:pt x="30" y="188"/>
                  <a:pt x="30" y="188"/>
                </a:cubicBezTo>
                <a:cubicBezTo>
                  <a:pt x="30" y="189"/>
                  <a:pt x="30" y="189"/>
                  <a:pt x="31" y="190"/>
                </a:cubicBezTo>
                <a:cubicBezTo>
                  <a:pt x="32" y="192"/>
                  <a:pt x="31" y="189"/>
                  <a:pt x="31" y="192"/>
                </a:cubicBezTo>
                <a:close/>
                <a:moveTo>
                  <a:pt x="56" y="143"/>
                </a:moveTo>
                <a:cubicBezTo>
                  <a:pt x="56" y="142"/>
                  <a:pt x="56" y="142"/>
                  <a:pt x="56" y="142"/>
                </a:cubicBezTo>
                <a:cubicBezTo>
                  <a:pt x="57" y="142"/>
                  <a:pt x="57" y="142"/>
                  <a:pt x="57" y="142"/>
                </a:cubicBezTo>
                <a:cubicBezTo>
                  <a:pt x="56" y="143"/>
                  <a:pt x="56" y="143"/>
                  <a:pt x="56" y="143"/>
                </a:cubicBezTo>
                <a:cubicBezTo>
                  <a:pt x="56" y="143"/>
                  <a:pt x="56" y="143"/>
                  <a:pt x="56" y="143"/>
                </a:cubicBezTo>
                <a:close/>
                <a:moveTo>
                  <a:pt x="135" y="3"/>
                </a:move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1"/>
                  <a:pt x="139" y="1"/>
                  <a:pt x="139" y="1"/>
                </a:cubicBezTo>
                <a:cubicBezTo>
                  <a:pt x="138" y="2"/>
                  <a:pt x="138" y="2"/>
                  <a:pt x="138" y="2"/>
                </a:cubicBezTo>
                <a:cubicBezTo>
                  <a:pt x="138" y="3"/>
                  <a:pt x="138" y="3"/>
                  <a:pt x="138" y="3"/>
                </a:cubicBezTo>
                <a:cubicBezTo>
                  <a:pt x="135" y="3"/>
                  <a:pt x="135" y="3"/>
                  <a:pt x="135" y="3"/>
                </a:cubicBezTo>
                <a:close/>
                <a:moveTo>
                  <a:pt x="97" y="70"/>
                </a:moveTo>
                <a:cubicBezTo>
                  <a:pt x="97" y="71"/>
                  <a:pt x="97" y="71"/>
                  <a:pt x="97" y="71"/>
                </a:cubicBezTo>
                <a:cubicBezTo>
                  <a:pt x="97" y="71"/>
                  <a:pt x="97" y="71"/>
                  <a:pt x="97" y="71"/>
                </a:cubicBezTo>
                <a:cubicBezTo>
                  <a:pt x="97" y="70"/>
                  <a:pt x="97" y="70"/>
                  <a:pt x="97" y="7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76" name="Freeform 47"/>
          <p:cNvSpPr>
            <a:spLocks noEditPoints="1"/>
          </p:cNvSpPr>
          <p:nvPr/>
        </p:nvSpPr>
        <p:spPr bwMode="auto">
          <a:xfrm>
            <a:off x="5765800" y="1827213"/>
            <a:ext cx="811213" cy="1403350"/>
          </a:xfrm>
          <a:custGeom>
            <a:avLst/>
            <a:gdLst>
              <a:gd name="T0" fmla="*/ 69 w 70"/>
              <a:gd name="T1" fmla="*/ 4 h 121"/>
              <a:gd name="T2" fmla="*/ 4 w 70"/>
              <a:gd name="T3" fmla="*/ 119 h 121"/>
              <a:gd name="T4" fmla="*/ 3 w 70"/>
              <a:gd name="T5" fmla="*/ 119 h 121"/>
              <a:gd name="T6" fmla="*/ 2 w 70"/>
              <a:gd name="T7" fmla="*/ 119 h 121"/>
              <a:gd name="T8" fmla="*/ 0 w 70"/>
              <a:gd name="T9" fmla="*/ 117 h 121"/>
              <a:gd name="T10" fmla="*/ 65 w 70"/>
              <a:gd name="T11" fmla="*/ 3 h 121"/>
              <a:gd name="T12" fmla="*/ 67 w 70"/>
              <a:gd name="T13" fmla="*/ 3 h 121"/>
              <a:gd name="T14" fmla="*/ 69 w 70"/>
              <a:gd name="T15" fmla="*/ 4 h 121"/>
              <a:gd name="T16" fmla="*/ 3 w 70"/>
              <a:gd name="T17" fmla="*/ 119 h 121"/>
              <a:gd name="T18" fmla="*/ 2 w 70"/>
              <a:gd name="T19" fmla="*/ 121 h 121"/>
              <a:gd name="T20" fmla="*/ 2 w 70"/>
              <a:gd name="T21" fmla="*/ 121 h 121"/>
              <a:gd name="T22" fmla="*/ 2 w 70"/>
              <a:gd name="T23" fmla="*/ 119 h 121"/>
              <a:gd name="T24" fmla="*/ 3 w 70"/>
              <a:gd name="T25" fmla="*/ 119 h 121"/>
              <a:gd name="T26" fmla="*/ 66 w 70"/>
              <a:gd name="T27" fmla="*/ 1 h 121"/>
              <a:gd name="T28" fmla="*/ 67 w 70"/>
              <a:gd name="T29" fmla="*/ 0 h 121"/>
              <a:gd name="T30" fmla="*/ 67 w 70"/>
              <a:gd name="T31" fmla="*/ 0 h 121"/>
              <a:gd name="T32" fmla="*/ 68 w 70"/>
              <a:gd name="T33" fmla="*/ 1 h 121"/>
              <a:gd name="T34" fmla="*/ 67 w 70"/>
              <a:gd name="T35" fmla="*/ 1 h 121"/>
              <a:gd name="T36" fmla="*/ 66 w 70"/>
              <a:gd name="T37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0" h="121">
                <a:moveTo>
                  <a:pt x="69" y="4"/>
                </a:moveTo>
                <a:cubicBezTo>
                  <a:pt x="4" y="119"/>
                  <a:pt x="4" y="119"/>
                  <a:pt x="4" y="119"/>
                </a:cubicBezTo>
                <a:cubicBezTo>
                  <a:pt x="3" y="119"/>
                  <a:pt x="3" y="119"/>
                  <a:pt x="3" y="119"/>
                </a:cubicBezTo>
                <a:cubicBezTo>
                  <a:pt x="2" y="119"/>
                  <a:pt x="2" y="119"/>
                  <a:pt x="2" y="119"/>
                </a:cubicBezTo>
                <a:cubicBezTo>
                  <a:pt x="0" y="117"/>
                  <a:pt x="0" y="117"/>
                  <a:pt x="0" y="117"/>
                </a:cubicBezTo>
                <a:cubicBezTo>
                  <a:pt x="65" y="3"/>
                  <a:pt x="65" y="3"/>
                  <a:pt x="65" y="3"/>
                </a:cubicBezTo>
                <a:cubicBezTo>
                  <a:pt x="67" y="3"/>
                  <a:pt x="67" y="3"/>
                  <a:pt x="67" y="3"/>
                </a:cubicBezTo>
                <a:cubicBezTo>
                  <a:pt x="70" y="3"/>
                  <a:pt x="68" y="2"/>
                  <a:pt x="69" y="4"/>
                </a:cubicBezTo>
                <a:close/>
                <a:moveTo>
                  <a:pt x="3" y="119"/>
                </a:moveTo>
                <a:cubicBezTo>
                  <a:pt x="2" y="121"/>
                  <a:pt x="2" y="121"/>
                  <a:pt x="2" y="121"/>
                </a:cubicBezTo>
                <a:cubicBezTo>
                  <a:pt x="2" y="121"/>
                  <a:pt x="2" y="121"/>
                  <a:pt x="2" y="121"/>
                </a:cubicBezTo>
                <a:cubicBezTo>
                  <a:pt x="2" y="119"/>
                  <a:pt x="2" y="119"/>
                  <a:pt x="2" y="119"/>
                </a:cubicBezTo>
                <a:cubicBezTo>
                  <a:pt x="3" y="119"/>
                  <a:pt x="3" y="119"/>
                  <a:pt x="3" y="119"/>
                </a:cubicBezTo>
                <a:close/>
                <a:moveTo>
                  <a:pt x="66" y="1"/>
                </a:moveTo>
                <a:cubicBezTo>
                  <a:pt x="67" y="0"/>
                  <a:pt x="67" y="0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1"/>
                  <a:pt x="68" y="1"/>
                  <a:pt x="68" y="1"/>
                </a:cubicBezTo>
                <a:cubicBezTo>
                  <a:pt x="67" y="1"/>
                  <a:pt x="67" y="1"/>
                  <a:pt x="67" y="1"/>
                </a:cubicBezTo>
                <a:cubicBezTo>
                  <a:pt x="67" y="1"/>
                  <a:pt x="66" y="1"/>
                  <a:pt x="66" y="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77" name="Freeform 48"/>
          <p:cNvSpPr>
            <a:spLocks noEditPoints="1"/>
          </p:cNvSpPr>
          <p:nvPr/>
        </p:nvSpPr>
        <p:spPr bwMode="auto">
          <a:xfrm>
            <a:off x="5254625" y="1885950"/>
            <a:ext cx="1438275" cy="2493963"/>
          </a:xfrm>
          <a:custGeom>
            <a:avLst/>
            <a:gdLst>
              <a:gd name="T0" fmla="*/ 124 w 124"/>
              <a:gd name="T1" fmla="*/ 1 h 215"/>
              <a:gd name="T2" fmla="*/ 122 w 124"/>
              <a:gd name="T3" fmla="*/ 4 h 215"/>
              <a:gd name="T4" fmla="*/ 120 w 124"/>
              <a:gd name="T5" fmla="*/ 5 h 215"/>
              <a:gd name="T6" fmla="*/ 119 w 124"/>
              <a:gd name="T7" fmla="*/ 6 h 215"/>
              <a:gd name="T8" fmla="*/ 118 w 124"/>
              <a:gd name="T9" fmla="*/ 6 h 215"/>
              <a:gd name="T10" fmla="*/ 117 w 124"/>
              <a:gd name="T11" fmla="*/ 6 h 215"/>
              <a:gd name="T12" fmla="*/ 117 w 124"/>
              <a:gd name="T13" fmla="*/ 6 h 215"/>
              <a:gd name="T14" fmla="*/ 120 w 124"/>
              <a:gd name="T15" fmla="*/ 0 h 215"/>
              <a:gd name="T16" fmla="*/ 123 w 124"/>
              <a:gd name="T17" fmla="*/ 0 h 215"/>
              <a:gd name="T18" fmla="*/ 124 w 124"/>
              <a:gd name="T19" fmla="*/ 0 h 215"/>
              <a:gd name="T20" fmla="*/ 124 w 124"/>
              <a:gd name="T21" fmla="*/ 1 h 215"/>
              <a:gd name="T22" fmla="*/ 121 w 124"/>
              <a:gd name="T23" fmla="*/ 6 h 215"/>
              <a:gd name="T24" fmla="*/ 121 w 124"/>
              <a:gd name="T25" fmla="*/ 6 h 215"/>
              <a:gd name="T26" fmla="*/ 120 w 124"/>
              <a:gd name="T27" fmla="*/ 6 h 215"/>
              <a:gd name="T28" fmla="*/ 120 w 124"/>
              <a:gd name="T29" fmla="*/ 7 h 215"/>
              <a:gd name="T30" fmla="*/ 118 w 124"/>
              <a:gd name="T31" fmla="*/ 7 h 215"/>
              <a:gd name="T32" fmla="*/ 117 w 124"/>
              <a:gd name="T33" fmla="*/ 7 h 215"/>
              <a:gd name="T34" fmla="*/ 116 w 124"/>
              <a:gd name="T35" fmla="*/ 8 h 215"/>
              <a:gd name="T36" fmla="*/ 116 w 124"/>
              <a:gd name="T37" fmla="*/ 8 h 215"/>
              <a:gd name="T38" fmla="*/ 53 w 124"/>
              <a:gd name="T39" fmla="*/ 119 h 215"/>
              <a:gd name="T40" fmla="*/ 52 w 124"/>
              <a:gd name="T41" fmla="*/ 119 h 215"/>
              <a:gd name="T42" fmla="*/ 52 w 124"/>
              <a:gd name="T43" fmla="*/ 120 h 215"/>
              <a:gd name="T44" fmla="*/ 52 w 124"/>
              <a:gd name="T45" fmla="*/ 120 h 215"/>
              <a:gd name="T46" fmla="*/ 53 w 124"/>
              <a:gd name="T47" fmla="*/ 121 h 215"/>
              <a:gd name="T48" fmla="*/ 53 w 124"/>
              <a:gd name="T49" fmla="*/ 125 h 215"/>
              <a:gd name="T50" fmla="*/ 121 w 124"/>
              <a:gd name="T51" fmla="*/ 6 h 215"/>
              <a:gd name="T52" fmla="*/ 10 w 124"/>
              <a:gd name="T53" fmla="*/ 201 h 215"/>
              <a:gd name="T54" fmla="*/ 9 w 124"/>
              <a:gd name="T55" fmla="*/ 202 h 215"/>
              <a:gd name="T56" fmla="*/ 9 w 124"/>
              <a:gd name="T57" fmla="*/ 202 h 215"/>
              <a:gd name="T58" fmla="*/ 9 w 124"/>
              <a:gd name="T59" fmla="*/ 202 h 215"/>
              <a:gd name="T60" fmla="*/ 2 w 124"/>
              <a:gd name="T61" fmla="*/ 215 h 215"/>
              <a:gd name="T62" fmla="*/ 2 w 124"/>
              <a:gd name="T63" fmla="*/ 215 h 215"/>
              <a:gd name="T64" fmla="*/ 0 w 124"/>
              <a:gd name="T65" fmla="*/ 214 h 215"/>
              <a:gd name="T66" fmla="*/ 0 w 124"/>
              <a:gd name="T67" fmla="*/ 212 h 215"/>
              <a:gd name="T68" fmla="*/ 11 w 124"/>
              <a:gd name="T69" fmla="*/ 191 h 215"/>
              <a:gd name="T70" fmla="*/ 12 w 124"/>
              <a:gd name="T71" fmla="*/ 191 h 215"/>
              <a:gd name="T72" fmla="*/ 12 w 124"/>
              <a:gd name="T73" fmla="*/ 194 h 215"/>
              <a:gd name="T74" fmla="*/ 11 w 124"/>
              <a:gd name="T75" fmla="*/ 195 h 215"/>
              <a:gd name="T76" fmla="*/ 11 w 124"/>
              <a:gd name="T77" fmla="*/ 196 h 215"/>
              <a:gd name="T78" fmla="*/ 11 w 124"/>
              <a:gd name="T79" fmla="*/ 197 h 215"/>
              <a:gd name="T80" fmla="*/ 11 w 124"/>
              <a:gd name="T81" fmla="*/ 197 h 215"/>
              <a:gd name="T82" fmla="*/ 11 w 124"/>
              <a:gd name="T83" fmla="*/ 199 h 215"/>
              <a:gd name="T84" fmla="*/ 10 w 124"/>
              <a:gd name="T85" fmla="*/ 200 h 215"/>
              <a:gd name="T86" fmla="*/ 10 w 124"/>
              <a:gd name="T87" fmla="*/ 201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4" h="215">
                <a:moveTo>
                  <a:pt x="124" y="1"/>
                </a:moveTo>
                <a:cubicBezTo>
                  <a:pt x="122" y="4"/>
                  <a:pt x="122" y="4"/>
                  <a:pt x="122" y="4"/>
                </a:cubicBezTo>
                <a:cubicBezTo>
                  <a:pt x="121" y="5"/>
                  <a:pt x="120" y="5"/>
                  <a:pt x="120" y="5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6"/>
                  <a:pt x="118" y="6"/>
                  <a:pt x="118" y="6"/>
                </a:cubicBezTo>
                <a:cubicBezTo>
                  <a:pt x="117" y="6"/>
                  <a:pt x="117" y="6"/>
                  <a:pt x="117" y="6"/>
                </a:cubicBezTo>
                <a:cubicBezTo>
                  <a:pt x="117" y="6"/>
                  <a:pt x="117" y="6"/>
                  <a:pt x="117" y="6"/>
                </a:cubicBezTo>
                <a:cubicBezTo>
                  <a:pt x="120" y="0"/>
                  <a:pt x="120" y="0"/>
                  <a:pt x="120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1"/>
                  <a:pt x="124" y="1"/>
                  <a:pt x="124" y="1"/>
                </a:cubicBezTo>
                <a:close/>
                <a:moveTo>
                  <a:pt x="121" y="6"/>
                </a:moveTo>
                <a:cubicBezTo>
                  <a:pt x="121" y="6"/>
                  <a:pt x="121" y="6"/>
                  <a:pt x="121" y="6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7"/>
                  <a:pt x="120" y="7"/>
                  <a:pt x="120" y="7"/>
                </a:cubicBezTo>
                <a:cubicBezTo>
                  <a:pt x="118" y="7"/>
                  <a:pt x="118" y="7"/>
                  <a:pt x="118" y="7"/>
                </a:cubicBezTo>
                <a:cubicBezTo>
                  <a:pt x="117" y="7"/>
                  <a:pt x="117" y="7"/>
                  <a:pt x="117" y="7"/>
                </a:cubicBezTo>
                <a:cubicBezTo>
                  <a:pt x="117" y="7"/>
                  <a:pt x="117" y="7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53" y="119"/>
                  <a:pt x="53" y="119"/>
                  <a:pt x="53" y="119"/>
                </a:cubicBezTo>
                <a:cubicBezTo>
                  <a:pt x="53" y="119"/>
                  <a:pt x="53" y="119"/>
                  <a:pt x="52" y="119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53" y="121"/>
                  <a:pt x="53" y="121"/>
                  <a:pt x="53" y="121"/>
                </a:cubicBezTo>
                <a:cubicBezTo>
                  <a:pt x="53" y="123"/>
                  <a:pt x="53" y="124"/>
                  <a:pt x="53" y="125"/>
                </a:cubicBezTo>
                <a:cubicBezTo>
                  <a:pt x="121" y="6"/>
                  <a:pt x="121" y="6"/>
                  <a:pt x="121" y="6"/>
                </a:cubicBezTo>
                <a:close/>
                <a:moveTo>
                  <a:pt x="10" y="201"/>
                </a:moveTo>
                <a:cubicBezTo>
                  <a:pt x="9" y="202"/>
                  <a:pt x="9" y="202"/>
                  <a:pt x="9" y="202"/>
                </a:cubicBezTo>
                <a:cubicBezTo>
                  <a:pt x="9" y="202"/>
                  <a:pt x="9" y="202"/>
                  <a:pt x="9" y="202"/>
                </a:cubicBezTo>
                <a:cubicBezTo>
                  <a:pt x="9" y="202"/>
                  <a:pt x="9" y="202"/>
                  <a:pt x="9" y="202"/>
                </a:cubicBezTo>
                <a:cubicBezTo>
                  <a:pt x="2" y="215"/>
                  <a:pt x="2" y="215"/>
                  <a:pt x="2" y="215"/>
                </a:cubicBezTo>
                <a:cubicBezTo>
                  <a:pt x="2" y="215"/>
                  <a:pt x="2" y="215"/>
                  <a:pt x="2" y="215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12"/>
                  <a:pt x="0" y="212"/>
                  <a:pt x="0" y="212"/>
                </a:cubicBezTo>
                <a:cubicBezTo>
                  <a:pt x="11" y="191"/>
                  <a:pt x="11" y="191"/>
                  <a:pt x="11" y="191"/>
                </a:cubicBezTo>
                <a:cubicBezTo>
                  <a:pt x="12" y="191"/>
                  <a:pt x="12" y="191"/>
                  <a:pt x="12" y="191"/>
                </a:cubicBezTo>
                <a:cubicBezTo>
                  <a:pt x="12" y="194"/>
                  <a:pt x="12" y="194"/>
                  <a:pt x="12" y="194"/>
                </a:cubicBezTo>
                <a:cubicBezTo>
                  <a:pt x="11" y="196"/>
                  <a:pt x="12" y="195"/>
                  <a:pt x="11" y="195"/>
                </a:cubicBezTo>
                <a:cubicBezTo>
                  <a:pt x="11" y="196"/>
                  <a:pt x="11" y="196"/>
                  <a:pt x="11" y="196"/>
                </a:cubicBezTo>
                <a:cubicBezTo>
                  <a:pt x="11" y="197"/>
                  <a:pt x="11" y="197"/>
                  <a:pt x="11" y="197"/>
                </a:cubicBezTo>
                <a:cubicBezTo>
                  <a:pt x="11" y="197"/>
                  <a:pt x="11" y="197"/>
                  <a:pt x="11" y="197"/>
                </a:cubicBezTo>
                <a:cubicBezTo>
                  <a:pt x="11" y="199"/>
                  <a:pt x="11" y="199"/>
                  <a:pt x="11" y="199"/>
                </a:cubicBezTo>
                <a:cubicBezTo>
                  <a:pt x="10" y="200"/>
                  <a:pt x="10" y="200"/>
                  <a:pt x="10" y="200"/>
                </a:cubicBezTo>
                <a:lnTo>
                  <a:pt x="10" y="20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78" name="Freeform 49"/>
          <p:cNvSpPr/>
          <p:nvPr/>
        </p:nvSpPr>
        <p:spPr bwMode="auto">
          <a:xfrm>
            <a:off x="5905500" y="1955800"/>
            <a:ext cx="892175" cy="1530350"/>
          </a:xfrm>
          <a:custGeom>
            <a:avLst/>
            <a:gdLst>
              <a:gd name="T0" fmla="*/ 77 w 77"/>
              <a:gd name="T1" fmla="*/ 0 h 132"/>
              <a:gd name="T2" fmla="*/ 2 w 77"/>
              <a:gd name="T3" fmla="*/ 132 h 132"/>
              <a:gd name="T4" fmla="*/ 2 w 77"/>
              <a:gd name="T5" fmla="*/ 131 h 132"/>
              <a:gd name="T6" fmla="*/ 1 w 77"/>
              <a:gd name="T7" fmla="*/ 130 h 132"/>
              <a:gd name="T8" fmla="*/ 1 w 77"/>
              <a:gd name="T9" fmla="*/ 129 h 132"/>
              <a:gd name="T10" fmla="*/ 0 w 77"/>
              <a:gd name="T11" fmla="*/ 129 h 132"/>
              <a:gd name="T12" fmla="*/ 0 w 77"/>
              <a:gd name="T13" fmla="*/ 128 h 132"/>
              <a:gd name="T14" fmla="*/ 73 w 77"/>
              <a:gd name="T15" fmla="*/ 0 h 132"/>
              <a:gd name="T16" fmla="*/ 76 w 77"/>
              <a:gd name="T17" fmla="*/ 0 h 132"/>
              <a:gd name="T18" fmla="*/ 77 w 77"/>
              <a:gd name="T1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" h="132">
                <a:moveTo>
                  <a:pt x="77" y="0"/>
                </a:moveTo>
                <a:cubicBezTo>
                  <a:pt x="2" y="132"/>
                  <a:pt x="2" y="132"/>
                  <a:pt x="2" y="132"/>
                </a:cubicBezTo>
                <a:cubicBezTo>
                  <a:pt x="2" y="131"/>
                  <a:pt x="2" y="131"/>
                  <a:pt x="2" y="131"/>
                </a:cubicBezTo>
                <a:cubicBezTo>
                  <a:pt x="1" y="130"/>
                  <a:pt x="1" y="130"/>
                  <a:pt x="1" y="130"/>
                </a:cubicBezTo>
                <a:cubicBezTo>
                  <a:pt x="1" y="129"/>
                  <a:pt x="1" y="129"/>
                  <a:pt x="1" y="129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28"/>
                  <a:pt x="0" y="128"/>
                  <a:pt x="0" y="128"/>
                </a:cubicBezTo>
                <a:cubicBezTo>
                  <a:pt x="73" y="0"/>
                  <a:pt x="73" y="0"/>
                  <a:pt x="73" y="0"/>
                </a:cubicBezTo>
                <a:cubicBezTo>
                  <a:pt x="74" y="0"/>
                  <a:pt x="75" y="0"/>
                  <a:pt x="76" y="0"/>
                </a:cubicBezTo>
                <a:cubicBezTo>
                  <a:pt x="76" y="0"/>
                  <a:pt x="76" y="0"/>
                  <a:pt x="7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" name="Freeform 50"/>
          <p:cNvSpPr>
            <a:spLocks noEditPoints="1"/>
          </p:cNvSpPr>
          <p:nvPr/>
        </p:nvSpPr>
        <p:spPr bwMode="auto">
          <a:xfrm>
            <a:off x="6008688" y="1955800"/>
            <a:ext cx="939800" cy="1635125"/>
          </a:xfrm>
          <a:custGeom>
            <a:avLst/>
            <a:gdLst>
              <a:gd name="T0" fmla="*/ 81 w 81"/>
              <a:gd name="T1" fmla="*/ 0 h 141"/>
              <a:gd name="T2" fmla="*/ 18 w 81"/>
              <a:gd name="T3" fmla="*/ 110 h 141"/>
              <a:gd name="T4" fmla="*/ 16 w 81"/>
              <a:gd name="T5" fmla="*/ 110 h 141"/>
              <a:gd name="T6" fmla="*/ 15 w 81"/>
              <a:gd name="T7" fmla="*/ 110 h 141"/>
              <a:gd name="T8" fmla="*/ 14 w 81"/>
              <a:gd name="T9" fmla="*/ 110 h 141"/>
              <a:gd name="T10" fmla="*/ 13 w 81"/>
              <a:gd name="T11" fmla="*/ 111 h 141"/>
              <a:gd name="T12" fmla="*/ 51 w 81"/>
              <a:gd name="T13" fmla="*/ 44 h 141"/>
              <a:gd name="T14" fmla="*/ 51 w 81"/>
              <a:gd name="T15" fmla="*/ 44 h 141"/>
              <a:gd name="T16" fmla="*/ 52 w 81"/>
              <a:gd name="T17" fmla="*/ 44 h 141"/>
              <a:gd name="T18" fmla="*/ 53 w 81"/>
              <a:gd name="T19" fmla="*/ 43 h 141"/>
              <a:gd name="T20" fmla="*/ 53 w 81"/>
              <a:gd name="T21" fmla="*/ 42 h 141"/>
              <a:gd name="T22" fmla="*/ 54 w 81"/>
              <a:gd name="T23" fmla="*/ 42 h 141"/>
              <a:gd name="T24" fmla="*/ 54 w 81"/>
              <a:gd name="T25" fmla="*/ 38 h 141"/>
              <a:gd name="T26" fmla="*/ 75 w 81"/>
              <a:gd name="T27" fmla="*/ 2 h 141"/>
              <a:gd name="T28" fmla="*/ 79 w 81"/>
              <a:gd name="T29" fmla="*/ 2 h 141"/>
              <a:gd name="T30" fmla="*/ 80 w 81"/>
              <a:gd name="T31" fmla="*/ 0 h 141"/>
              <a:gd name="T32" fmla="*/ 80 w 81"/>
              <a:gd name="T33" fmla="*/ 0 h 141"/>
              <a:gd name="T34" fmla="*/ 81 w 81"/>
              <a:gd name="T35" fmla="*/ 0 h 141"/>
              <a:gd name="T36" fmla="*/ 3 w 81"/>
              <a:gd name="T37" fmla="*/ 137 h 141"/>
              <a:gd name="T38" fmla="*/ 0 w 81"/>
              <a:gd name="T39" fmla="*/ 141 h 141"/>
              <a:gd name="T40" fmla="*/ 0 w 81"/>
              <a:gd name="T41" fmla="*/ 140 h 141"/>
              <a:gd name="T42" fmla="*/ 0 w 81"/>
              <a:gd name="T43" fmla="*/ 139 h 141"/>
              <a:gd name="T44" fmla="*/ 1 w 81"/>
              <a:gd name="T45" fmla="*/ 137 h 141"/>
              <a:gd name="T46" fmla="*/ 1 w 81"/>
              <a:gd name="T47" fmla="*/ 136 h 141"/>
              <a:gd name="T48" fmla="*/ 2 w 81"/>
              <a:gd name="T49" fmla="*/ 136 h 141"/>
              <a:gd name="T50" fmla="*/ 2 w 81"/>
              <a:gd name="T51" fmla="*/ 136 h 141"/>
              <a:gd name="T52" fmla="*/ 3 w 81"/>
              <a:gd name="T53" fmla="*/ 137 h 141"/>
              <a:gd name="T54" fmla="*/ 0 w 81"/>
              <a:gd name="T55" fmla="*/ 134 h 141"/>
              <a:gd name="T56" fmla="*/ 0 w 81"/>
              <a:gd name="T57" fmla="*/ 134 h 141"/>
              <a:gd name="T58" fmla="*/ 0 w 81"/>
              <a:gd name="T59" fmla="*/ 134 h 141"/>
              <a:gd name="T60" fmla="*/ 0 w 81"/>
              <a:gd name="T61" fmla="*/ 134 h 141"/>
              <a:gd name="T62" fmla="*/ 11 w 81"/>
              <a:gd name="T63" fmla="*/ 114 h 141"/>
              <a:gd name="T64" fmla="*/ 13 w 81"/>
              <a:gd name="T65" fmla="*/ 111 h 141"/>
              <a:gd name="T66" fmla="*/ 13 w 81"/>
              <a:gd name="T67" fmla="*/ 112 h 141"/>
              <a:gd name="T68" fmla="*/ 12 w 81"/>
              <a:gd name="T69" fmla="*/ 114 h 141"/>
              <a:gd name="T70" fmla="*/ 11 w 81"/>
              <a:gd name="T71" fmla="*/ 114 h 141"/>
              <a:gd name="T72" fmla="*/ 11 w 81"/>
              <a:gd name="T73" fmla="*/ 114 h 141"/>
              <a:gd name="T74" fmla="*/ 53 w 81"/>
              <a:gd name="T75" fmla="*/ 40 h 141"/>
              <a:gd name="T76" fmla="*/ 53 w 81"/>
              <a:gd name="T77" fmla="*/ 40 h 141"/>
              <a:gd name="T78" fmla="*/ 53 w 81"/>
              <a:gd name="T79" fmla="*/ 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1" h="141">
                <a:moveTo>
                  <a:pt x="81" y="0"/>
                </a:moveTo>
                <a:cubicBezTo>
                  <a:pt x="18" y="110"/>
                  <a:pt x="18" y="110"/>
                  <a:pt x="18" y="110"/>
                </a:cubicBezTo>
                <a:cubicBezTo>
                  <a:pt x="16" y="110"/>
                  <a:pt x="16" y="110"/>
                  <a:pt x="16" y="110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4" y="110"/>
                  <a:pt x="14" y="110"/>
                  <a:pt x="14" y="110"/>
                </a:cubicBezTo>
                <a:cubicBezTo>
                  <a:pt x="13" y="111"/>
                  <a:pt x="13" y="111"/>
                  <a:pt x="13" y="111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3"/>
                  <a:pt x="53" y="43"/>
                  <a:pt x="53" y="43"/>
                </a:cubicBezTo>
                <a:cubicBezTo>
                  <a:pt x="53" y="42"/>
                  <a:pt x="53" y="42"/>
                  <a:pt x="53" y="42"/>
                </a:cubicBezTo>
                <a:cubicBezTo>
                  <a:pt x="54" y="42"/>
                  <a:pt x="54" y="42"/>
                  <a:pt x="54" y="42"/>
                </a:cubicBezTo>
                <a:cubicBezTo>
                  <a:pt x="54" y="41"/>
                  <a:pt x="55" y="39"/>
                  <a:pt x="54" y="38"/>
                </a:cubicBezTo>
                <a:cubicBezTo>
                  <a:pt x="75" y="2"/>
                  <a:pt x="75" y="2"/>
                  <a:pt x="75" y="2"/>
                </a:cubicBezTo>
                <a:cubicBezTo>
                  <a:pt x="79" y="2"/>
                  <a:pt x="79" y="2"/>
                  <a:pt x="79" y="2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1" y="0"/>
                  <a:pt x="81" y="0"/>
                </a:cubicBezTo>
                <a:close/>
                <a:moveTo>
                  <a:pt x="3" y="137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0"/>
                </a:cubicBezTo>
                <a:cubicBezTo>
                  <a:pt x="0" y="139"/>
                  <a:pt x="0" y="139"/>
                  <a:pt x="0" y="139"/>
                </a:cubicBezTo>
                <a:cubicBezTo>
                  <a:pt x="1" y="137"/>
                  <a:pt x="1" y="137"/>
                  <a:pt x="1" y="137"/>
                </a:cubicBezTo>
                <a:cubicBezTo>
                  <a:pt x="1" y="136"/>
                  <a:pt x="1" y="136"/>
                  <a:pt x="1" y="136"/>
                </a:cubicBezTo>
                <a:cubicBezTo>
                  <a:pt x="2" y="136"/>
                  <a:pt x="2" y="136"/>
                  <a:pt x="2" y="136"/>
                </a:cubicBezTo>
                <a:cubicBezTo>
                  <a:pt x="2" y="136"/>
                  <a:pt x="2" y="136"/>
                  <a:pt x="2" y="136"/>
                </a:cubicBezTo>
                <a:cubicBezTo>
                  <a:pt x="3" y="137"/>
                  <a:pt x="3" y="137"/>
                  <a:pt x="3" y="137"/>
                </a:cubicBezTo>
                <a:close/>
                <a:moveTo>
                  <a:pt x="0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4"/>
                  <a:pt x="0" y="134"/>
                  <a:pt x="0" y="134"/>
                </a:cubicBezTo>
                <a:close/>
                <a:moveTo>
                  <a:pt x="11" y="114"/>
                </a:moveTo>
                <a:cubicBezTo>
                  <a:pt x="13" y="111"/>
                  <a:pt x="13" y="111"/>
                  <a:pt x="13" y="111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1" y="114"/>
                  <a:pt x="11" y="114"/>
                  <a:pt x="11" y="114"/>
                </a:cubicBezTo>
                <a:close/>
                <a:moveTo>
                  <a:pt x="53" y="40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2" name="Freeform 51"/>
          <p:cNvSpPr/>
          <p:nvPr/>
        </p:nvSpPr>
        <p:spPr bwMode="auto">
          <a:xfrm>
            <a:off x="6288088" y="1966913"/>
            <a:ext cx="765175" cy="1333500"/>
          </a:xfrm>
          <a:custGeom>
            <a:avLst/>
            <a:gdLst>
              <a:gd name="T0" fmla="*/ 66 w 66"/>
              <a:gd name="T1" fmla="*/ 4 h 115"/>
              <a:gd name="T2" fmla="*/ 2 w 66"/>
              <a:gd name="T3" fmla="*/ 115 h 115"/>
              <a:gd name="T4" fmla="*/ 2 w 66"/>
              <a:gd name="T5" fmla="*/ 115 h 115"/>
              <a:gd name="T6" fmla="*/ 2 w 66"/>
              <a:gd name="T7" fmla="*/ 114 h 115"/>
              <a:gd name="T8" fmla="*/ 0 w 66"/>
              <a:gd name="T9" fmla="*/ 112 h 115"/>
              <a:gd name="T10" fmla="*/ 64 w 66"/>
              <a:gd name="T11" fmla="*/ 0 h 115"/>
              <a:gd name="T12" fmla="*/ 64 w 66"/>
              <a:gd name="T13" fmla="*/ 0 h 115"/>
              <a:gd name="T14" fmla="*/ 66 w 66"/>
              <a:gd name="T15" fmla="*/ 2 h 115"/>
              <a:gd name="T16" fmla="*/ 66 w 66"/>
              <a:gd name="T17" fmla="*/ 2 h 115"/>
              <a:gd name="T18" fmla="*/ 66 w 66"/>
              <a:gd name="T19" fmla="*/ 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115">
                <a:moveTo>
                  <a:pt x="66" y="4"/>
                </a:moveTo>
                <a:cubicBezTo>
                  <a:pt x="2" y="115"/>
                  <a:pt x="2" y="115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14"/>
                  <a:pt x="2" y="114"/>
                  <a:pt x="2" y="114"/>
                </a:cubicBezTo>
                <a:cubicBezTo>
                  <a:pt x="0" y="112"/>
                  <a:pt x="0" y="112"/>
                  <a:pt x="0" y="112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6" y="0"/>
                  <a:pt x="66" y="0"/>
                  <a:pt x="66" y="2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3"/>
                  <a:pt x="66" y="3"/>
                  <a:pt x="66" y="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3" name="Freeform 52"/>
          <p:cNvSpPr>
            <a:spLocks noEditPoints="1"/>
          </p:cNvSpPr>
          <p:nvPr/>
        </p:nvSpPr>
        <p:spPr bwMode="auto">
          <a:xfrm>
            <a:off x="6380163" y="1897063"/>
            <a:ext cx="881062" cy="1519237"/>
          </a:xfrm>
          <a:custGeom>
            <a:avLst/>
            <a:gdLst>
              <a:gd name="T0" fmla="*/ 76 w 76"/>
              <a:gd name="T1" fmla="*/ 0 h 131"/>
              <a:gd name="T2" fmla="*/ 74 w 76"/>
              <a:gd name="T3" fmla="*/ 3 h 131"/>
              <a:gd name="T4" fmla="*/ 74 w 76"/>
              <a:gd name="T5" fmla="*/ 3 h 131"/>
              <a:gd name="T6" fmla="*/ 73 w 76"/>
              <a:gd name="T7" fmla="*/ 2 h 131"/>
              <a:gd name="T8" fmla="*/ 72 w 76"/>
              <a:gd name="T9" fmla="*/ 2 h 131"/>
              <a:gd name="T10" fmla="*/ 72 w 76"/>
              <a:gd name="T11" fmla="*/ 1 h 131"/>
              <a:gd name="T12" fmla="*/ 73 w 76"/>
              <a:gd name="T13" fmla="*/ 1 h 131"/>
              <a:gd name="T14" fmla="*/ 74 w 76"/>
              <a:gd name="T15" fmla="*/ 0 h 131"/>
              <a:gd name="T16" fmla="*/ 76 w 76"/>
              <a:gd name="T17" fmla="*/ 0 h 131"/>
              <a:gd name="T18" fmla="*/ 70 w 76"/>
              <a:gd name="T19" fmla="*/ 10 h 131"/>
              <a:gd name="T20" fmla="*/ 1 w 76"/>
              <a:gd name="T21" fmla="*/ 131 h 131"/>
              <a:gd name="T22" fmla="*/ 1 w 76"/>
              <a:gd name="T23" fmla="*/ 129 h 131"/>
              <a:gd name="T24" fmla="*/ 1 w 76"/>
              <a:gd name="T25" fmla="*/ 128 h 131"/>
              <a:gd name="T26" fmla="*/ 0 w 76"/>
              <a:gd name="T27" fmla="*/ 125 h 131"/>
              <a:gd name="T28" fmla="*/ 66 w 76"/>
              <a:gd name="T29" fmla="*/ 10 h 131"/>
              <a:gd name="T30" fmla="*/ 66 w 76"/>
              <a:gd name="T31" fmla="*/ 10 h 131"/>
              <a:gd name="T32" fmla="*/ 68 w 76"/>
              <a:gd name="T33" fmla="*/ 10 h 131"/>
              <a:gd name="T34" fmla="*/ 68 w 76"/>
              <a:gd name="T35" fmla="*/ 10 h 131"/>
              <a:gd name="T36" fmla="*/ 70 w 76"/>
              <a:gd name="T37" fmla="*/ 1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" h="131">
                <a:moveTo>
                  <a:pt x="76" y="0"/>
                </a:moveTo>
                <a:cubicBezTo>
                  <a:pt x="74" y="3"/>
                  <a:pt x="74" y="3"/>
                  <a:pt x="74" y="3"/>
                </a:cubicBezTo>
                <a:cubicBezTo>
                  <a:pt x="74" y="3"/>
                  <a:pt x="74" y="3"/>
                  <a:pt x="74" y="3"/>
                </a:cubicBezTo>
                <a:cubicBezTo>
                  <a:pt x="73" y="2"/>
                  <a:pt x="73" y="2"/>
                  <a:pt x="73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1"/>
                  <a:pt x="72" y="1"/>
                  <a:pt x="72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4" y="0"/>
                  <a:pt x="74" y="0"/>
                  <a:pt x="74" y="0"/>
                </a:cubicBezTo>
                <a:cubicBezTo>
                  <a:pt x="76" y="0"/>
                  <a:pt x="76" y="0"/>
                  <a:pt x="76" y="0"/>
                </a:cubicBezTo>
                <a:close/>
                <a:moveTo>
                  <a:pt x="70" y="10"/>
                </a:moveTo>
                <a:cubicBezTo>
                  <a:pt x="1" y="131"/>
                  <a:pt x="1" y="131"/>
                  <a:pt x="1" y="131"/>
                </a:cubicBezTo>
                <a:cubicBezTo>
                  <a:pt x="1" y="129"/>
                  <a:pt x="1" y="129"/>
                  <a:pt x="1" y="129"/>
                </a:cubicBezTo>
                <a:cubicBezTo>
                  <a:pt x="1" y="128"/>
                  <a:pt x="1" y="128"/>
                  <a:pt x="1" y="128"/>
                </a:cubicBezTo>
                <a:cubicBezTo>
                  <a:pt x="1" y="126"/>
                  <a:pt x="1" y="127"/>
                  <a:pt x="0" y="125"/>
                </a:cubicBezTo>
                <a:cubicBezTo>
                  <a:pt x="66" y="10"/>
                  <a:pt x="66" y="10"/>
                  <a:pt x="66" y="10"/>
                </a:cubicBezTo>
                <a:cubicBezTo>
                  <a:pt x="66" y="10"/>
                  <a:pt x="66" y="10"/>
                  <a:pt x="66" y="10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0"/>
                </a:cubicBezTo>
                <a:lnTo>
                  <a:pt x="70" y="1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4" name="Freeform 53"/>
          <p:cNvSpPr>
            <a:spLocks noEditPoints="1"/>
          </p:cNvSpPr>
          <p:nvPr/>
        </p:nvSpPr>
        <p:spPr bwMode="auto">
          <a:xfrm>
            <a:off x="6356350" y="1908175"/>
            <a:ext cx="1020763" cy="1776413"/>
          </a:xfrm>
          <a:custGeom>
            <a:avLst/>
            <a:gdLst>
              <a:gd name="T0" fmla="*/ 47 w 88"/>
              <a:gd name="T1" fmla="*/ 74 h 153"/>
              <a:gd name="T2" fmla="*/ 45 w 88"/>
              <a:gd name="T3" fmla="*/ 74 h 153"/>
              <a:gd name="T4" fmla="*/ 43 w 88"/>
              <a:gd name="T5" fmla="*/ 76 h 153"/>
              <a:gd name="T6" fmla="*/ 41 w 88"/>
              <a:gd name="T7" fmla="*/ 77 h 153"/>
              <a:gd name="T8" fmla="*/ 85 w 88"/>
              <a:gd name="T9" fmla="*/ 4 h 153"/>
              <a:gd name="T10" fmla="*/ 86 w 88"/>
              <a:gd name="T11" fmla="*/ 5 h 153"/>
              <a:gd name="T12" fmla="*/ 84 w 88"/>
              <a:gd name="T13" fmla="*/ 6 h 153"/>
              <a:gd name="T14" fmla="*/ 86 w 88"/>
              <a:gd name="T15" fmla="*/ 6 h 153"/>
              <a:gd name="T16" fmla="*/ 46 w 88"/>
              <a:gd name="T17" fmla="*/ 76 h 153"/>
              <a:gd name="T18" fmla="*/ 43 w 88"/>
              <a:gd name="T19" fmla="*/ 81 h 153"/>
              <a:gd name="T20" fmla="*/ 24 w 88"/>
              <a:gd name="T21" fmla="*/ 115 h 153"/>
              <a:gd name="T22" fmla="*/ 19 w 88"/>
              <a:gd name="T23" fmla="*/ 116 h 153"/>
              <a:gd name="T24" fmla="*/ 40 w 88"/>
              <a:gd name="T25" fmla="*/ 79 h 153"/>
              <a:gd name="T26" fmla="*/ 41 w 88"/>
              <a:gd name="T27" fmla="*/ 80 h 153"/>
              <a:gd name="T28" fmla="*/ 43 w 88"/>
              <a:gd name="T29" fmla="*/ 81 h 153"/>
              <a:gd name="T30" fmla="*/ 12 w 88"/>
              <a:gd name="T31" fmla="*/ 136 h 153"/>
              <a:gd name="T32" fmla="*/ 12 w 88"/>
              <a:gd name="T33" fmla="*/ 135 h 153"/>
              <a:gd name="T34" fmla="*/ 10 w 88"/>
              <a:gd name="T35" fmla="*/ 133 h 153"/>
              <a:gd name="T36" fmla="*/ 18 w 88"/>
              <a:gd name="T37" fmla="*/ 121 h 153"/>
              <a:gd name="T38" fmla="*/ 19 w 88"/>
              <a:gd name="T39" fmla="*/ 122 h 153"/>
              <a:gd name="T40" fmla="*/ 8 w 88"/>
              <a:gd name="T41" fmla="*/ 143 h 153"/>
              <a:gd name="T42" fmla="*/ 6 w 88"/>
              <a:gd name="T43" fmla="*/ 144 h 153"/>
              <a:gd name="T44" fmla="*/ 5 w 88"/>
              <a:gd name="T45" fmla="*/ 143 h 153"/>
              <a:gd name="T46" fmla="*/ 6 w 88"/>
              <a:gd name="T47" fmla="*/ 140 h 153"/>
              <a:gd name="T48" fmla="*/ 7 w 88"/>
              <a:gd name="T49" fmla="*/ 140 h 153"/>
              <a:gd name="T50" fmla="*/ 7 w 88"/>
              <a:gd name="T51" fmla="*/ 142 h 153"/>
              <a:gd name="T52" fmla="*/ 8 w 88"/>
              <a:gd name="T53" fmla="*/ 143 h 153"/>
              <a:gd name="T54" fmla="*/ 2 w 88"/>
              <a:gd name="T55" fmla="*/ 153 h 153"/>
              <a:gd name="T56" fmla="*/ 2 w 88"/>
              <a:gd name="T57" fmla="*/ 152 h 153"/>
              <a:gd name="T58" fmla="*/ 1 w 88"/>
              <a:gd name="T59" fmla="*/ 149 h 153"/>
              <a:gd name="T60" fmla="*/ 4 w 88"/>
              <a:gd name="T61" fmla="*/ 150 h 153"/>
              <a:gd name="T62" fmla="*/ 84 w 88"/>
              <a:gd name="T63" fmla="*/ 2 h 153"/>
              <a:gd name="T64" fmla="*/ 88 w 88"/>
              <a:gd name="T65" fmla="*/ 0 h 153"/>
              <a:gd name="T66" fmla="*/ 85 w 88"/>
              <a:gd name="T67" fmla="*/ 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8" h="153">
                <a:moveTo>
                  <a:pt x="86" y="6"/>
                </a:move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7" y="74"/>
                </a:cubicBezTo>
                <a:cubicBezTo>
                  <a:pt x="45" y="74"/>
                  <a:pt x="45" y="74"/>
                  <a:pt x="45" y="74"/>
                </a:cubicBezTo>
                <a:cubicBezTo>
                  <a:pt x="44" y="76"/>
                  <a:pt x="44" y="76"/>
                  <a:pt x="44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42" y="76"/>
                  <a:pt x="42" y="76"/>
                  <a:pt x="42" y="76"/>
                </a:cubicBezTo>
                <a:cubicBezTo>
                  <a:pt x="42" y="77"/>
                  <a:pt x="42" y="77"/>
                  <a:pt x="41" y="77"/>
                </a:cubicBezTo>
                <a:cubicBezTo>
                  <a:pt x="83" y="4"/>
                  <a:pt x="83" y="4"/>
                  <a:pt x="83" y="4"/>
                </a:cubicBezTo>
                <a:cubicBezTo>
                  <a:pt x="85" y="4"/>
                  <a:pt x="85" y="4"/>
                  <a:pt x="85" y="4"/>
                </a:cubicBezTo>
                <a:cubicBezTo>
                  <a:pt x="85" y="4"/>
                  <a:pt x="85" y="4"/>
                  <a:pt x="85" y="4"/>
                </a:cubicBezTo>
                <a:cubicBezTo>
                  <a:pt x="86" y="5"/>
                  <a:pt x="86" y="5"/>
                  <a:pt x="86" y="5"/>
                </a:cubicBezTo>
                <a:cubicBezTo>
                  <a:pt x="84" y="5"/>
                  <a:pt x="84" y="5"/>
                  <a:pt x="83" y="6"/>
                </a:cubicBezTo>
                <a:cubicBezTo>
                  <a:pt x="83" y="6"/>
                  <a:pt x="83" y="6"/>
                  <a:pt x="84" y="6"/>
                </a:cubicBezTo>
                <a:cubicBezTo>
                  <a:pt x="84" y="6"/>
                  <a:pt x="85" y="6"/>
                  <a:pt x="85" y="6"/>
                </a:cubicBezTo>
                <a:cubicBezTo>
                  <a:pt x="85" y="6"/>
                  <a:pt x="86" y="6"/>
                  <a:pt x="86" y="6"/>
                </a:cubicBezTo>
                <a:close/>
                <a:moveTo>
                  <a:pt x="47" y="75"/>
                </a:moveTo>
                <a:cubicBezTo>
                  <a:pt x="46" y="75"/>
                  <a:pt x="46" y="75"/>
                  <a:pt x="46" y="76"/>
                </a:cubicBezTo>
                <a:cubicBezTo>
                  <a:pt x="47" y="75"/>
                  <a:pt x="47" y="75"/>
                  <a:pt x="47" y="75"/>
                </a:cubicBezTo>
                <a:close/>
                <a:moveTo>
                  <a:pt x="43" y="81"/>
                </a:moveTo>
                <a:cubicBezTo>
                  <a:pt x="24" y="115"/>
                  <a:pt x="24" y="115"/>
                  <a:pt x="24" y="115"/>
                </a:cubicBezTo>
                <a:cubicBezTo>
                  <a:pt x="24" y="115"/>
                  <a:pt x="24" y="115"/>
                  <a:pt x="24" y="115"/>
                </a:cubicBezTo>
                <a:cubicBezTo>
                  <a:pt x="23" y="114"/>
                  <a:pt x="24" y="115"/>
                  <a:pt x="22" y="114"/>
                </a:cubicBezTo>
                <a:cubicBezTo>
                  <a:pt x="20" y="115"/>
                  <a:pt x="21" y="115"/>
                  <a:pt x="19" y="116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40" y="80"/>
                  <a:pt x="41" y="80"/>
                </a:cubicBezTo>
                <a:cubicBezTo>
                  <a:pt x="41" y="80"/>
                  <a:pt x="41" y="80"/>
                  <a:pt x="41" y="80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1"/>
                  <a:pt x="43" y="81"/>
                  <a:pt x="43" y="81"/>
                </a:cubicBezTo>
                <a:close/>
                <a:moveTo>
                  <a:pt x="19" y="123"/>
                </a:moveTo>
                <a:cubicBezTo>
                  <a:pt x="12" y="136"/>
                  <a:pt x="12" y="136"/>
                  <a:pt x="12" y="136"/>
                </a:cubicBezTo>
                <a:cubicBezTo>
                  <a:pt x="12" y="135"/>
                  <a:pt x="12" y="135"/>
                  <a:pt x="12" y="135"/>
                </a:cubicBezTo>
                <a:cubicBezTo>
                  <a:pt x="12" y="135"/>
                  <a:pt x="12" y="135"/>
                  <a:pt x="12" y="135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119"/>
                  <a:pt x="18" y="119"/>
                  <a:pt x="18" y="121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19" y="123"/>
                  <a:pt x="19" y="123"/>
                  <a:pt x="19" y="123"/>
                </a:cubicBezTo>
                <a:close/>
                <a:moveTo>
                  <a:pt x="8" y="143"/>
                </a:moveTo>
                <a:cubicBezTo>
                  <a:pt x="7" y="145"/>
                  <a:pt x="7" y="145"/>
                  <a:pt x="7" y="145"/>
                </a:cubicBezTo>
                <a:cubicBezTo>
                  <a:pt x="6" y="144"/>
                  <a:pt x="6" y="144"/>
                  <a:pt x="6" y="144"/>
                </a:cubicBezTo>
                <a:cubicBezTo>
                  <a:pt x="6" y="144"/>
                  <a:pt x="6" y="144"/>
                  <a:pt x="6" y="144"/>
                </a:cubicBezTo>
                <a:cubicBezTo>
                  <a:pt x="5" y="143"/>
                  <a:pt x="5" y="143"/>
                  <a:pt x="5" y="143"/>
                </a:cubicBezTo>
                <a:cubicBezTo>
                  <a:pt x="4" y="143"/>
                  <a:pt x="4" y="143"/>
                  <a:pt x="4" y="143"/>
                </a:cubicBezTo>
                <a:cubicBezTo>
                  <a:pt x="6" y="140"/>
                  <a:pt x="6" y="140"/>
                  <a:pt x="6" y="140"/>
                </a:cubicBezTo>
                <a:cubicBezTo>
                  <a:pt x="6" y="140"/>
                  <a:pt x="6" y="140"/>
                  <a:pt x="6" y="140"/>
                </a:cubicBezTo>
                <a:cubicBezTo>
                  <a:pt x="7" y="140"/>
                  <a:pt x="7" y="140"/>
                  <a:pt x="7" y="140"/>
                </a:cubicBezTo>
                <a:cubicBezTo>
                  <a:pt x="7" y="141"/>
                  <a:pt x="7" y="141"/>
                  <a:pt x="7" y="141"/>
                </a:cubicBezTo>
                <a:cubicBezTo>
                  <a:pt x="7" y="142"/>
                  <a:pt x="7" y="142"/>
                  <a:pt x="7" y="142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8" y="143"/>
                  <a:pt x="8" y="143"/>
                </a:cubicBezTo>
                <a:close/>
                <a:moveTo>
                  <a:pt x="4" y="150"/>
                </a:moveTo>
                <a:cubicBezTo>
                  <a:pt x="2" y="153"/>
                  <a:pt x="2" y="153"/>
                  <a:pt x="2" y="153"/>
                </a:cubicBezTo>
                <a:cubicBezTo>
                  <a:pt x="2" y="153"/>
                  <a:pt x="2" y="153"/>
                  <a:pt x="2" y="153"/>
                </a:cubicBezTo>
                <a:cubicBezTo>
                  <a:pt x="2" y="152"/>
                  <a:pt x="2" y="152"/>
                  <a:pt x="2" y="152"/>
                </a:cubicBezTo>
                <a:cubicBezTo>
                  <a:pt x="0" y="150"/>
                  <a:pt x="0" y="150"/>
                  <a:pt x="0" y="150"/>
                </a:cubicBezTo>
                <a:cubicBezTo>
                  <a:pt x="1" y="149"/>
                  <a:pt x="1" y="149"/>
                  <a:pt x="1" y="149"/>
                </a:cubicBezTo>
                <a:cubicBezTo>
                  <a:pt x="3" y="149"/>
                  <a:pt x="3" y="149"/>
                  <a:pt x="3" y="149"/>
                </a:cubicBezTo>
                <a:cubicBezTo>
                  <a:pt x="4" y="150"/>
                  <a:pt x="4" y="150"/>
                  <a:pt x="4" y="150"/>
                </a:cubicBezTo>
                <a:cubicBezTo>
                  <a:pt x="4" y="150"/>
                  <a:pt x="4" y="150"/>
                  <a:pt x="4" y="150"/>
                </a:cubicBezTo>
                <a:close/>
                <a:moveTo>
                  <a:pt x="84" y="2"/>
                </a:moveTo>
                <a:cubicBezTo>
                  <a:pt x="85" y="0"/>
                  <a:pt x="85" y="0"/>
                  <a:pt x="85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1"/>
                  <a:pt x="88" y="0"/>
                  <a:pt x="88" y="1"/>
                </a:cubicBezTo>
                <a:cubicBezTo>
                  <a:pt x="85" y="1"/>
                  <a:pt x="85" y="1"/>
                  <a:pt x="85" y="1"/>
                </a:cubicBezTo>
                <a:lnTo>
                  <a:pt x="84" y="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5" name="Freeform 54"/>
          <p:cNvSpPr>
            <a:spLocks noEditPoints="1"/>
          </p:cNvSpPr>
          <p:nvPr/>
        </p:nvSpPr>
        <p:spPr bwMode="auto">
          <a:xfrm>
            <a:off x="5789613" y="1920875"/>
            <a:ext cx="1716087" cy="3051175"/>
          </a:xfrm>
          <a:custGeom>
            <a:avLst/>
            <a:gdLst>
              <a:gd name="T0" fmla="*/ 129 w 148"/>
              <a:gd name="T1" fmla="*/ 37 h 263"/>
              <a:gd name="T2" fmla="*/ 128 w 148"/>
              <a:gd name="T3" fmla="*/ 38 h 263"/>
              <a:gd name="T4" fmla="*/ 126 w 148"/>
              <a:gd name="T5" fmla="*/ 39 h 263"/>
              <a:gd name="T6" fmla="*/ 122 w 148"/>
              <a:gd name="T7" fmla="*/ 42 h 263"/>
              <a:gd name="T8" fmla="*/ 143 w 148"/>
              <a:gd name="T9" fmla="*/ 6 h 263"/>
              <a:gd name="T10" fmla="*/ 146 w 148"/>
              <a:gd name="T11" fmla="*/ 6 h 263"/>
              <a:gd name="T12" fmla="*/ 108 w 148"/>
              <a:gd name="T13" fmla="*/ 74 h 263"/>
              <a:gd name="T14" fmla="*/ 107 w 148"/>
              <a:gd name="T15" fmla="*/ 76 h 263"/>
              <a:gd name="T16" fmla="*/ 105 w 148"/>
              <a:gd name="T17" fmla="*/ 80 h 263"/>
              <a:gd name="T18" fmla="*/ 103 w 148"/>
              <a:gd name="T19" fmla="*/ 79 h 263"/>
              <a:gd name="T20" fmla="*/ 102 w 148"/>
              <a:gd name="T21" fmla="*/ 78 h 263"/>
              <a:gd name="T22" fmla="*/ 121 w 148"/>
              <a:gd name="T23" fmla="*/ 44 h 263"/>
              <a:gd name="T24" fmla="*/ 123 w 148"/>
              <a:gd name="T25" fmla="*/ 44 h 263"/>
              <a:gd name="T26" fmla="*/ 125 w 148"/>
              <a:gd name="T27" fmla="*/ 45 h 263"/>
              <a:gd name="T28" fmla="*/ 89 w 148"/>
              <a:gd name="T29" fmla="*/ 107 h 263"/>
              <a:gd name="T30" fmla="*/ 88 w 148"/>
              <a:gd name="T31" fmla="*/ 108 h 263"/>
              <a:gd name="T32" fmla="*/ 85 w 148"/>
              <a:gd name="T33" fmla="*/ 111 h 263"/>
              <a:gd name="T34" fmla="*/ 83 w 148"/>
              <a:gd name="T35" fmla="*/ 111 h 263"/>
              <a:gd name="T36" fmla="*/ 95 w 148"/>
              <a:gd name="T37" fmla="*/ 90 h 263"/>
              <a:gd name="T38" fmla="*/ 95 w 148"/>
              <a:gd name="T39" fmla="*/ 92 h 263"/>
              <a:gd name="T40" fmla="*/ 96 w 148"/>
              <a:gd name="T41" fmla="*/ 94 h 263"/>
              <a:gd name="T42" fmla="*/ 94 w 148"/>
              <a:gd name="T43" fmla="*/ 95 h 263"/>
              <a:gd name="T44" fmla="*/ 96 w 148"/>
              <a:gd name="T45" fmla="*/ 96 h 263"/>
              <a:gd name="T46" fmla="*/ 62 w 148"/>
              <a:gd name="T47" fmla="*/ 155 h 263"/>
              <a:gd name="T48" fmla="*/ 59 w 148"/>
              <a:gd name="T49" fmla="*/ 153 h 263"/>
              <a:gd name="T50" fmla="*/ 59 w 148"/>
              <a:gd name="T51" fmla="*/ 153 h 263"/>
              <a:gd name="T52" fmla="*/ 62 w 148"/>
              <a:gd name="T53" fmla="*/ 152 h 263"/>
              <a:gd name="T54" fmla="*/ 61 w 148"/>
              <a:gd name="T55" fmla="*/ 156 h 263"/>
              <a:gd name="T56" fmla="*/ 59 w 148"/>
              <a:gd name="T57" fmla="*/ 155 h 263"/>
              <a:gd name="T58" fmla="*/ 58 w 148"/>
              <a:gd name="T59" fmla="*/ 154 h 263"/>
              <a:gd name="T60" fmla="*/ 56 w 148"/>
              <a:gd name="T61" fmla="*/ 159 h 263"/>
              <a:gd name="T62" fmla="*/ 57 w 148"/>
              <a:gd name="T63" fmla="*/ 162 h 263"/>
              <a:gd name="T64" fmla="*/ 58 w 148"/>
              <a:gd name="T65" fmla="*/ 162 h 263"/>
              <a:gd name="T66" fmla="*/ 1 w 148"/>
              <a:gd name="T67" fmla="*/ 262 h 263"/>
              <a:gd name="T68" fmla="*/ 0 w 148"/>
              <a:gd name="T69" fmla="*/ 263 h 263"/>
              <a:gd name="T70" fmla="*/ 0 w 148"/>
              <a:gd name="T71" fmla="*/ 262 h 263"/>
              <a:gd name="T72" fmla="*/ 1 w 148"/>
              <a:gd name="T73" fmla="*/ 262 h 263"/>
              <a:gd name="T74" fmla="*/ 67 w 148"/>
              <a:gd name="T75" fmla="*/ 139 h 263"/>
              <a:gd name="T76" fmla="*/ 73 w 148"/>
              <a:gd name="T77" fmla="*/ 130 h 263"/>
              <a:gd name="T78" fmla="*/ 72 w 148"/>
              <a:gd name="T79" fmla="*/ 134 h 263"/>
              <a:gd name="T80" fmla="*/ 71 w 148"/>
              <a:gd name="T81" fmla="*/ 136 h 263"/>
              <a:gd name="T82" fmla="*/ 70 w 148"/>
              <a:gd name="T83" fmla="*/ 137 h 263"/>
              <a:gd name="T84" fmla="*/ 68 w 148"/>
              <a:gd name="T85" fmla="*/ 138 h 263"/>
              <a:gd name="T86" fmla="*/ 145 w 148"/>
              <a:gd name="T87" fmla="*/ 1 h 263"/>
              <a:gd name="T88" fmla="*/ 147 w 148"/>
              <a:gd name="T89" fmla="*/ 0 h 263"/>
              <a:gd name="T90" fmla="*/ 147 w 148"/>
              <a:gd name="T91" fmla="*/ 1 h 263"/>
              <a:gd name="T92" fmla="*/ 145 w 148"/>
              <a:gd name="T93" fmla="*/ 1 h 263"/>
              <a:gd name="T94" fmla="*/ 55 w 148"/>
              <a:gd name="T95" fmla="*/ 162 h 263"/>
              <a:gd name="T96" fmla="*/ 54 w 148"/>
              <a:gd name="T97" fmla="*/ 162 h 263"/>
              <a:gd name="T98" fmla="*/ 124 w 148"/>
              <a:gd name="T99" fmla="*/ 44 h 263"/>
              <a:gd name="T100" fmla="*/ 125 w 148"/>
              <a:gd name="T101" fmla="*/ 43 h 263"/>
              <a:gd name="T102" fmla="*/ 124 w 148"/>
              <a:gd name="T103" fmla="*/ 4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263">
                <a:moveTo>
                  <a:pt x="146" y="6"/>
                </a:moveTo>
                <a:cubicBezTo>
                  <a:pt x="129" y="37"/>
                  <a:pt x="129" y="37"/>
                  <a:pt x="129" y="37"/>
                </a:cubicBezTo>
                <a:cubicBezTo>
                  <a:pt x="129" y="37"/>
                  <a:pt x="129" y="37"/>
                  <a:pt x="129" y="37"/>
                </a:cubicBezTo>
                <a:cubicBezTo>
                  <a:pt x="128" y="38"/>
                  <a:pt x="128" y="38"/>
                  <a:pt x="128" y="38"/>
                </a:cubicBezTo>
                <a:cubicBezTo>
                  <a:pt x="127" y="38"/>
                  <a:pt x="127" y="38"/>
                  <a:pt x="127" y="38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43" y="6"/>
                  <a:pt x="143" y="6"/>
                  <a:pt x="143" y="6"/>
                </a:cubicBezTo>
                <a:cubicBezTo>
                  <a:pt x="143" y="6"/>
                  <a:pt x="143" y="6"/>
                  <a:pt x="143" y="6"/>
                </a:cubicBezTo>
                <a:cubicBezTo>
                  <a:pt x="144" y="6"/>
                  <a:pt x="142" y="6"/>
                  <a:pt x="145" y="6"/>
                </a:cubicBezTo>
                <a:cubicBezTo>
                  <a:pt x="146" y="6"/>
                  <a:pt x="146" y="6"/>
                  <a:pt x="146" y="6"/>
                </a:cubicBezTo>
                <a:close/>
                <a:moveTo>
                  <a:pt x="125" y="45"/>
                </a:moveTo>
                <a:cubicBezTo>
                  <a:pt x="108" y="74"/>
                  <a:pt x="108" y="74"/>
                  <a:pt x="108" y="74"/>
                </a:cubicBezTo>
                <a:cubicBezTo>
                  <a:pt x="108" y="74"/>
                  <a:pt x="107" y="74"/>
                  <a:pt x="106" y="75"/>
                </a:cubicBezTo>
                <a:cubicBezTo>
                  <a:pt x="106" y="76"/>
                  <a:pt x="106" y="76"/>
                  <a:pt x="107" y="76"/>
                </a:cubicBezTo>
                <a:cubicBezTo>
                  <a:pt x="105" y="80"/>
                  <a:pt x="105" y="80"/>
                  <a:pt x="105" y="80"/>
                </a:cubicBezTo>
                <a:cubicBezTo>
                  <a:pt x="105" y="80"/>
                  <a:pt x="105" y="80"/>
                  <a:pt x="105" y="80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8"/>
                  <a:pt x="102" y="78"/>
                  <a:pt x="102" y="78"/>
                </a:cubicBezTo>
                <a:cubicBezTo>
                  <a:pt x="121" y="44"/>
                  <a:pt x="121" y="44"/>
                  <a:pt x="121" y="44"/>
                </a:cubicBezTo>
                <a:cubicBezTo>
                  <a:pt x="121" y="44"/>
                  <a:pt x="121" y="44"/>
                  <a:pt x="121" y="44"/>
                </a:cubicBezTo>
                <a:cubicBezTo>
                  <a:pt x="122" y="44"/>
                  <a:pt x="122" y="44"/>
                  <a:pt x="122" y="44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25" y="45"/>
                  <a:pt x="125" y="45"/>
                  <a:pt x="125" y="45"/>
                </a:cubicBezTo>
                <a:close/>
                <a:moveTo>
                  <a:pt x="96" y="96"/>
                </a:moveTo>
                <a:cubicBezTo>
                  <a:pt x="89" y="107"/>
                  <a:pt x="89" y="107"/>
                  <a:pt x="89" y="107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8" y="108"/>
                  <a:pt x="88" y="108"/>
                  <a:pt x="88" y="108"/>
                </a:cubicBezTo>
                <a:cubicBezTo>
                  <a:pt x="87" y="109"/>
                  <a:pt x="87" y="109"/>
                  <a:pt x="87" y="109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95" y="90"/>
                  <a:pt x="95" y="90"/>
                  <a:pt x="95" y="90"/>
                </a:cubicBezTo>
                <a:cubicBezTo>
                  <a:pt x="95" y="91"/>
                  <a:pt x="95" y="91"/>
                  <a:pt x="95" y="91"/>
                </a:cubicBezTo>
                <a:cubicBezTo>
                  <a:pt x="96" y="92"/>
                  <a:pt x="96" y="91"/>
                  <a:pt x="95" y="92"/>
                </a:cubicBezTo>
                <a:cubicBezTo>
                  <a:pt x="96" y="93"/>
                  <a:pt x="96" y="93"/>
                  <a:pt x="96" y="93"/>
                </a:cubicBezTo>
                <a:cubicBezTo>
                  <a:pt x="96" y="94"/>
                  <a:pt x="96" y="94"/>
                  <a:pt x="96" y="94"/>
                </a:cubicBezTo>
                <a:cubicBezTo>
                  <a:pt x="95" y="94"/>
                  <a:pt x="95" y="94"/>
                  <a:pt x="95" y="94"/>
                </a:cubicBezTo>
                <a:cubicBezTo>
                  <a:pt x="94" y="95"/>
                  <a:pt x="94" y="95"/>
                  <a:pt x="94" y="95"/>
                </a:cubicBezTo>
                <a:cubicBezTo>
                  <a:pt x="95" y="95"/>
                  <a:pt x="95" y="95"/>
                  <a:pt x="95" y="95"/>
                </a:cubicBezTo>
                <a:cubicBezTo>
                  <a:pt x="95" y="96"/>
                  <a:pt x="96" y="95"/>
                  <a:pt x="96" y="96"/>
                </a:cubicBezTo>
                <a:close/>
                <a:moveTo>
                  <a:pt x="63" y="153"/>
                </a:moveTo>
                <a:cubicBezTo>
                  <a:pt x="62" y="155"/>
                  <a:pt x="62" y="155"/>
                  <a:pt x="62" y="155"/>
                </a:cubicBezTo>
                <a:cubicBezTo>
                  <a:pt x="61" y="155"/>
                  <a:pt x="61" y="154"/>
                  <a:pt x="59" y="153"/>
                </a:cubicBezTo>
                <a:cubicBezTo>
                  <a:pt x="59" y="153"/>
                  <a:pt x="59" y="153"/>
                  <a:pt x="59" y="153"/>
                </a:cubicBezTo>
                <a:cubicBezTo>
                  <a:pt x="59" y="153"/>
                  <a:pt x="59" y="153"/>
                  <a:pt x="59" y="153"/>
                </a:cubicBezTo>
                <a:cubicBezTo>
                  <a:pt x="59" y="153"/>
                  <a:pt x="59" y="153"/>
                  <a:pt x="59" y="153"/>
                </a:cubicBezTo>
                <a:cubicBezTo>
                  <a:pt x="62" y="147"/>
                  <a:pt x="62" y="147"/>
                  <a:pt x="62" y="147"/>
                </a:cubicBezTo>
                <a:cubicBezTo>
                  <a:pt x="63" y="149"/>
                  <a:pt x="62" y="150"/>
                  <a:pt x="62" y="152"/>
                </a:cubicBezTo>
                <a:cubicBezTo>
                  <a:pt x="63" y="153"/>
                  <a:pt x="63" y="153"/>
                  <a:pt x="63" y="153"/>
                </a:cubicBezTo>
                <a:close/>
                <a:moveTo>
                  <a:pt x="61" y="156"/>
                </a:moveTo>
                <a:cubicBezTo>
                  <a:pt x="60" y="155"/>
                  <a:pt x="60" y="155"/>
                  <a:pt x="60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8" y="154"/>
                  <a:pt x="58" y="154"/>
                  <a:pt x="58" y="154"/>
                </a:cubicBezTo>
                <a:cubicBezTo>
                  <a:pt x="55" y="159"/>
                  <a:pt x="55" y="159"/>
                  <a:pt x="55" y="159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57" y="161"/>
                  <a:pt x="57" y="161"/>
                  <a:pt x="57" y="161"/>
                </a:cubicBezTo>
                <a:cubicBezTo>
                  <a:pt x="57" y="162"/>
                  <a:pt x="57" y="162"/>
                  <a:pt x="57" y="162"/>
                </a:cubicBezTo>
                <a:cubicBezTo>
                  <a:pt x="58" y="162"/>
                  <a:pt x="58" y="162"/>
                  <a:pt x="58" y="162"/>
                </a:cubicBezTo>
                <a:cubicBezTo>
                  <a:pt x="58" y="162"/>
                  <a:pt x="58" y="162"/>
                  <a:pt x="58" y="162"/>
                </a:cubicBezTo>
                <a:cubicBezTo>
                  <a:pt x="61" y="156"/>
                  <a:pt x="61" y="156"/>
                  <a:pt x="61" y="156"/>
                </a:cubicBezTo>
                <a:close/>
                <a:moveTo>
                  <a:pt x="1" y="262"/>
                </a:moveTo>
                <a:cubicBezTo>
                  <a:pt x="0" y="263"/>
                  <a:pt x="0" y="263"/>
                  <a:pt x="0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1" y="262"/>
                  <a:pt x="1" y="262"/>
                  <a:pt x="1" y="262"/>
                </a:cubicBezTo>
                <a:cubicBezTo>
                  <a:pt x="1" y="262"/>
                  <a:pt x="1" y="262"/>
                  <a:pt x="1" y="262"/>
                </a:cubicBezTo>
                <a:close/>
                <a:moveTo>
                  <a:pt x="67" y="139"/>
                </a:moveTo>
                <a:cubicBezTo>
                  <a:pt x="73" y="129"/>
                  <a:pt x="73" y="129"/>
                  <a:pt x="73" y="129"/>
                </a:cubicBezTo>
                <a:cubicBezTo>
                  <a:pt x="73" y="130"/>
                  <a:pt x="73" y="130"/>
                  <a:pt x="73" y="130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72" y="132"/>
                  <a:pt x="72" y="133"/>
                  <a:pt x="72" y="134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71" y="136"/>
                  <a:pt x="71" y="136"/>
                  <a:pt x="71" y="136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70" y="137"/>
                  <a:pt x="70" y="137"/>
                  <a:pt x="70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8"/>
                  <a:pt x="68" y="138"/>
                  <a:pt x="68" y="138"/>
                </a:cubicBezTo>
                <a:cubicBezTo>
                  <a:pt x="67" y="139"/>
                  <a:pt x="67" y="139"/>
                  <a:pt x="67" y="139"/>
                </a:cubicBezTo>
                <a:close/>
                <a:moveTo>
                  <a:pt x="145" y="1"/>
                </a:moveTo>
                <a:cubicBezTo>
                  <a:pt x="146" y="0"/>
                  <a:pt x="146" y="0"/>
                  <a:pt x="146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1"/>
                  <a:pt x="148" y="1"/>
                  <a:pt x="147" y="1"/>
                </a:cubicBezTo>
                <a:cubicBezTo>
                  <a:pt x="147" y="1"/>
                  <a:pt x="146" y="1"/>
                  <a:pt x="146" y="1"/>
                </a:cubicBezTo>
                <a:cubicBezTo>
                  <a:pt x="146" y="1"/>
                  <a:pt x="146" y="1"/>
                  <a:pt x="145" y="1"/>
                </a:cubicBezTo>
                <a:close/>
                <a:moveTo>
                  <a:pt x="55" y="162"/>
                </a:moveTo>
                <a:cubicBezTo>
                  <a:pt x="55" y="162"/>
                  <a:pt x="55" y="162"/>
                  <a:pt x="55" y="162"/>
                </a:cubicBezTo>
                <a:cubicBezTo>
                  <a:pt x="55" y="161"/>
                  <a:pt x="55" y="161"/>
                  <a:pt x="55" y="161"/>
                </a:cubicBezTo>
                <a:cubicBezTo>
                  <a:pt x="54" y="162"/>
                  <a:pt x="54" y="162"/>
                  <a:pt x="54" y="162"/>
                </a:cubicBezTo>
                <a:cubicBezTo>
                  <a:pt x="55" y="162"/>
                  <a:pt x="55" y="162"/>
                  <a:pt x="55" y="162"/>
                </a:cubicBezTo>
                <a:close/>
                <a:moveTo>
                  <a:pt x="124" y="44"/>
                </a:moveTo>
                <a:cubicBezTo>
                  <a:pt x="125" y="44"/>
                  <a:pt x="125" y="44"/>
                  <a:pt x="125" y="44"/>
                </a:cubicBezTo>
                <a:cubicBezTo>
                  <a:pt x="126" y="42"/>
                  <a:pt x="125" y="43"/>
                  <a:pt x="125" y="43"/>
                </a:cubicBezTo>
                <a:cubicBezTo>
                  <a:pt x="124" y="43"/>
                  <a:pt x="124" y="43"/>
                  <a:pt x="124" y="43"/>
                </a:cubicBezTo>
                <a:lnTo>
                  <a:pt x="124" y="4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6" name="Freeform 55"/>
          <p:cNvSpPr>
            <a:spLocks noEditPoints="1"/>
          </p:cNvSpPr>
          <p:nvPr/>
        </p:nvSpPr>
        <p:spPr bwMode="auto">
          <a:xfrm>
            <a:off x="6507163" y="2024063"/>
            <a:ext cx="1101725" cy="1879600"/>
          </a:xfrm>
          <a:custGeom>
            <a:avLst/>
            <a:gdLst>
              <a:gd name="T0" fmla="*/ 81 w 95"/>
              <a:gd name="T1" fmla="*/ 25 h 162"/>
              <a:gd name="T2" fmla="*/ 77 w 95"/>
              <a:gd name="T3" fmla="*/ 25 h 162"/>
              <a:gd name="T4" fmla="*/ 93 w 95"/>
              <a:gd name="T5" fmla="*/ 0 h 162"/>
              <a:gd name="T6" fmla="*/ 95 w 95"/>
              <a:gd name="T7" fmla="*/ 0 h 162"/>
              <a:gd name="T8" fmla="*/ 73 w 95"/>
              <a:gd name="T9" fmla="*/ 39 h 162"/>
              <a:gd name="T10" fmla="*/ 70 w 95"/>
              <a:gd name="T11" fmla="*/ 41 h 162"/>
              <a:gd name="T12" fmla="*/ 70 w 95"/>
              <a:gd name="T13" fmla="*/ 39 h 162"/>
              <a:gd name="T14" fmla="*/ 70 w 95"/>
              <a:gd name="T15" fmla="*/ 37 h 162"/>
              <a:gd name="T16" fmla="*/ 71 w 95"/>
              <a:gd name="T17" fmla="*/ 37 h 162"/>
              <a:gd name="T18" fmla="*/ 71 w 95"/>
              <a:gd name="T19" fmla="*/ 35 h 162"/>
              <a:gd name="T20" fmla="*/ 72 w 95"/>
              <a:gd name="T21" fmla="*/ 36 h 162"/>
              <a:gd name="T22" fmla="*/ 73 w 95"/>
              <a:gd name="T23" fmla="*/ 39 h 162"/>
              <a:gd name="T24" fmla="*/ 49 w 95"/>
              <a:gd name="T25" fmla="*/ 81 h 162"/>
              <a:gd name="T26" fmla="*/ 48 w 95"/>
              <a:gd name="T27" fmla="*/ 79 h 162"/>
              <a:gd name="T28" fmla="*/ 50 w 95"/>
              <a:gd name="T29" fmla="*/ 77 h 162"/>
              <a:gd name="T30" fmla="*/ 51 w 95"/>
              <a:gd name="T31" fmla="*/ 77 h 162"/>
              <a:gd name="T32" fmla="*/ 32 w 95"/>
              <a:gd name="T33" fmla="*/ 111 h 162"/>
              <a:gd name="T34" fmla="*/ 31 w 95"/>
              <a:gd name="T35" fmla="*/ 111 h 162"/>
              <a:gd name="T36" fmla="*/ 32 w 95"/>
              <a:gd name="T37" fmla="*/ 111 h 162"/>
              <a:gd name="T38" fmla="*/ 10 w 95"/>
              <a:gd name="T39" fmla="*/ 149 h 162"/>
              <a:gd name="T40" fmla="*/ 10 w 95"/>
              <a:gd name="T41" fmla="*/ 147 h 162"/>
              <a:gd name="T42" fmla="*/ 12 w 95"/>
              <a:gd name="T43" fmla="*/ 146 h 162"/>
              <a:gd name="T44" fmla="*/ 3 w 95"/>
              <a:gd name="T45" fmla="*/ 162 h 162"/>
              <a:gd name="T46" fmla="*/ 2 w 95"/>
              <a:gd name="T47" fmla="*/ 162 h 162"/>
              <a:gd name="T48" fmla="*/ 0 w 95"/>
              <a:gd name="T49" fmla="*/ 160 h 162"/>
              <a:gd name="T50" fmla="*/ 3 w 95"/>
              <a:gd name="T51" fmla="*/ 155 h 162"/>
              <a:gd name="T52" fmla="*/ 5 w 95"/>
              <a:gd name="T53" fmla="*/ 155 h 162"/>
              <a:gd name="T54" fmla="*/ 6 w 95"/>
              <a:gd name="T55" fmla="*/ 154 h 162"/>
              <a:gd name="T56" fmla="*/ 6 w 95"/>
              <a:gd name="T57" fmla="*/ 155 h 162"/>
              <a:gd name="T58" fmla="*/ 6 w 95"/>
              <a:gd name="T59" fmla="*/ 156 h 162"/>
              <a:gd name="T60" fmla="*/ 5 w 95"/>
              <a:gd name="T61" fmla="*/ 158 h 162"/>
              <a:gd name="T62" fmla="*/ 69 w 95"/>
              <a:gd name="T63" fmla="*/ 39 h 162"/>
              <a:gd name="T64" fmla="*/ 69 w 95"/>
              <a:gd name="T65" fmla="*/ 40 h 162"/>
              <a:gd name="T66" fmla="*/ 68 w 95"/>
              <a:gd name="T67" fmla="*/ 42 h 162"/>
              <a:gd name="T68" fmla="*/ 68 w 95"/>
              <a:gd name="T69" fmla="*/ 44 h 162"/>
              <a:gd name="T70" fmla="*/ 67 w 95"/>
              <a:gd name="T71" fmla="*/ 47 h 162"/>
              <a:gd name="T72" fmla="*/ 63 w 95"/>
              <a:gd name="T73" fmla="*/ 53 h 162"/>
              <a:gd name="T74" fmla="*/ 61 w 95"/>
              <a:gd name="T75" fmla="*/ 55 h 162"/>
              <a:gd name="T76" fmla="*/ 59 w 95"/>
              <a:gd name="T77" fmla="*/ 57 h 162"/>
              <a:gd name="T78" fmla="*/ 58 w 95"/>
              <a:gd name="T79" fmla="*/ 5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5" h="162">
                <a:moveTo>
                  <a:pt x="95" y="0"/>
                </a:moveTo>
                <a:cubicBezTo>
                  <a:pt x="81" y="25"/>
                  <a:pt x="81" y="25"/>
                  <a:pt x="81" y="25"/>
                </a:cubicBezTo>
                <a:cubicBezTo>
                  <a:pt x="78" y="25"/>
                  <a:pt x="78" y="25"/>
                  <a:pt x="78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0"/>
                  <a:pt x="92" y="1"/>
                  <a:pt x="93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lose/>
                <a:moveTo>
                  <a:pt x="73" y="39"/>
                </a:moveTo>
                <a:cubicBezTo>
                  <a:pt x="70" y="43"/>
                  <a:pt x="70" y="43"/>
                  <a:pt x="70" y="43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7"/>
                  <a:pt x="70" y="37"/>
                  <a:pt x="70" y="37"/>
                </a:cubicBezTo>
                <a:cubicBezTo>
                  <a:pt x="70" y="37"/>
                  <a:pt x="70" y="37"/>
                  <a:pt x="70" y="37"/>
                </a:cubicBezTo>
                <a:cubicBezTo>
                  <a:pt x="71" y="37"/>
                  <a:pt x="70" y="38"/>
                  <a:pt x="71" y="37"/>
                </a:cubicBezTo>
                <a:cubicBezTo>
                  <a:pt x="72" y="36"/>
                  <a:pt x="71" y="37"/>
                  <a:pt x="71" y="36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6"/>
                  <a:pt x="72" y="36"/>
                  <a:pt x="72" y="36"/>
                </a:cubicBezTo>
                <a:cubicBezTo>
                  <a:pt x="72" y="37"/>
                  <a:pt x="73" y="37"/>
                  <a:pt x="73" y="37"/>
                </a:cubicBezTo>
                <a:cubicBezTo>
                  <a:pt x="73" y="38"/>
                  <a:pt x="73" y="38"/>
                  <a:pt x="73" y="39"/>
                </a:cubicBezTo>
                <a:close/>
                <a:moveTo>
                  <a:pt x="51" y="77"/>
                </a:moveTo>
                <a:cubicBezTo>
                  <a:pt x="49" y="81"/>
                  <a:pt x="49" y="81"/>
                  <a:pt x="49" y="81"/>
                </a:cubicBezTo>
                <a:cubicBezTo>
                  <a:pt x="49" y="81"/>
                  <a:pt x="48" y="81"/>
                  <a:pt x="48" y="81"/>
                </a:cubicBezTo>
                <a:cubicBezTo>
                  <a:pt x="48" y="78"/>
                  <a:pt x="48" y="80"/>
                  <a:pt x="48" y="79"/>
                </a:cubicBezTo>
                <a:cubicBezTo>
                  <a:pt x="49" y="79"/>
                  <a:pt x="49" y="79"/>
                  <a:pt x="49" y="79"/>
                </a:cubicBezTo>
                <a:cubicBezTo>
                  <a:pt x="50" y="77"/>
                  <a:pt x="50" y="77"/>
                  <a:pt x="50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lose/>
                <a:moveTo>
                  <a:pt x="32" y="111"/>
                </a:moveTo>
                <a:cubicBezTo>
                  <a:pt x="31" y="112"/>
                  <a:pt x="31" y="112"/>
                  <a:pt x="31" y="112"/>
                </a:cubicBezTo>
                <a:cubicBezTo>
                  <a:pt x="31" y="112"/>
                  <a:pt x="31" y="112"/>
                  <a:pt x="31" y="111"/>
                </a:cubicBezTo>
                <a:cubicBezTo>
                  <a:pt x="32" y="111"/>
                  <a:pt x="32" y="111"/>
                  <a:pt x="32" y="111"/>
                </a:cubicBezTo>
                <a:cubicBezTo>
                  <a:pt x="32" y="111"/>
                  <a:pt x="32" y="111"/>
                  <a:pt x="32" y="111"/>
                </a:cubicBezTo>
                <a:close/>
                <a:moveTo>
                  <a:pt x="12" y="146"/>
                </a:moveTo>
                <a:cubicBezTo>
                  <a:pt x="10" y="149"/>
                  <a:pt x="10" y="149"/>
                  <a:pt x="10" y="149"/>
                </a:cubicBezTo>
                <a:cubicBezTo>
                  <a:pt x="10" y="149"/>
                  <a:pt x="10" y="149"/>
                  <a:pt x="10" y="149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11" y="146"/>
                  <a:pt x="10" y="146"/>
                  <a:pt x="12" y="146"/>
                </a:cubicBezTo>
                <a:cubicBezTo>
                  <a:pt x="12" y="146"/>
                  <a:pt x="12" y="146"/>
                  <a:pt x="12" y="146"/>
                </a:cubicBezTo>
                <a:close/>
                <a:moveTo>
                  <a:pt x="5" y="158"/>
                </a:moveTo>
                <a:cubicBezTo>
                  <a:pt x="3" y="162"/>
                  <a:pt x="3" y="162"/>
                  <a:pt x="3" y="162"/>
                </a:cubicBezTo>
                <a:cubicBezTo>
                  <a:pt x="3" y="162"/>
                  <a:pt x="3" y="162"/>
                  <a:pt x="3" y="162"/>
                </a:cubicBezTo>
                <a:cubicBezTo>
                  <a:pt x="2" y="162"/>
                  <a:pt x="2" y="162"/>
                  <a:pt x="2" y="162"/>
                </a:cubicBezTo>
                <a:cubicBezTo>
                  <a:pt x="2" y="161"/>
                  <a:pt x="2" y="161"/>
                  <a:pt x="2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3" y="154"/>
                  <a:pt x="3" y="154"/>
                  <a:pt x="3" y="154"/>
                </a:cubicBezTo>
                <a:cubicBezTo>
                  <a:pt x="3" y="155"/>
                  <a:pt x="3" y="155"/>
                  <a:pt x="3" y="155"/>
                </a:cubicBezTo>
                <a:cubicBezTo>
                  <a:pt x="4" y="155"/>
                  <a:pt x="4" y="155"/>
                  <a:pt x="4" y="155"/>
                </a:cubicBezTo>
                <a:cubicBezTo>
                  <a:pt x="5" y="155"/>
                  <a:pt x="5" y="155"/>
                  <a:pt x="5" y="155"/>
                </a:cubicBezTo>
                <a:cubicBezTo>
                  <a:pt x="4" y="153"/>
                  <a:pt x="4" y="153"/>
                  <a:pt x="4" y="153"/>
                </a:cubicBezTo>
                <a:cubicBezTo>
                  <a:pt x="5" y="154"/>
                  <a:pt x="5" y="154"/>
                  <a:pt x="6" y="154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6"/>
                  <a:pt x="6" y="156"/>
                  <a:pt x="6" y="156"/>
                </a:cubicBezTo>
                <a:cubicBezTo>
                  <a:pt x="6" y="156"/>
                  <a:pt x="6" y="156"/>
                  <a:pt x="6" y="156"/>
                </a:cubicBezTo>
                <a:cubicBezTo>
                  <a:pt x="5" y="156"/>
                  <a:pt x="5" y="156"/>
                  <a:pt x="5" y="157"/>
                </a:cubicBezTo>
                <a:cubicBezTo>
                  <a:pt x="5" y="157"/>
                  <a:pt x="5" y="158"/>
                  <a:pt x="5" y="158"/>
                </a:cubicBezTo>
                <a:close/>
                <a:moveTo>
                  <a:pt x="58" y="58"/>
                </a:moveTo>
                <a:cubicBezTo>
                  <a:pt x="69" y="39"/>
                  <a:pt x="69" y="39"/>
                  <a:pt x="69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40"/>
                  <a:pt x="69" y="40"/>
                  <a:pt x="69" y="40"/>
                </a:cubicBezTo>
                <a:cubicBezTo>
                  <a:pt x="69" y="41"/>
                  <a:pt x="69" y="41"/>
                  <a:pt x="69" y="41"/>
                </a:cubicBezTo>
                <a:cubicBezTo>
                  <a:pt x="68" y="41"/>
                  <a:pt x="68" y="41"/>
                  <a:pt x="68" y="42"/>
                </a:cubicBezTo>
                <a:cubicBezTo>
                  <a:pt x="66" y="42"/>
                  <a:pt x="68" y="44"/>
                  <a:pt x="68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7" y="45"/>
                  <a:pt x="67" y="43"/>
                  <a:pt x="67" y="46"/>
                </a:cubicBezTo>
                <a:cubicBezTo>
                  <a:pt x="67" y="47"/>
                  <a:pt x="67" y="47"/>
                  <a:pt x="67" y="47"/>
                </a:cubicBezTo>
                <a:cubicBezTo>
                  <a:pt x="65" y="50"/>
                  <a:pt x="65" y="50"/>
                  <a:pt x="65" y="50"/>
                </a:cubicBezTo>
                <a:cubicBezTo>
                  <a:pt x="64" y="51"/>
                  <a:pt x="64" y="51"/>
                  <a:pt x="63" y="53"/>
                </a:cubicBezTo>
                <a:cubicBezTo>
                  <a:pt x="62" y="54"/>
                  <a:pt x="62" y="54"/>
                  <a:pt x="62" y="54"/>
                </a:cubicBezTo>
                <a:cubicBezTo>
                  <a:pt x="61" y="55"/>
                  <a:pt x="61" y="55"/>
                  <a:pt x="61" y="55"/>
                </a:cubicBezTo>
                <a:cubicBezTo>
                  <a:pt x="60" y="56"/>
                  <a:pt x="60" y="56"/>
                  <a:pt x="60" y="56"/>
                </a:cubicBezTo>
                <a:cubicBezTo>
                  <a:pt x="59" y="57"/>
                  <a:pt x="59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lnTo>
                  <a:pt x="58" y="5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8" name="Freeform 56"/>
          <p:cNvSpPr>
            <a:spLocks noEditPoints="1"/>
          </p:cNvSpPr>
          <p:nvPr/>
        </p:nvSpPr>
        <p:spPr bwMode="auto">
          <a:xfrm>
            <a:off x="6611938" y="2036763"/>
            <a:ext cx="1125537" cy="1925637"/>
          </a:xfrm>
          <a:custGeom>
            <a:avLst/>
            <a:gdLst>
              <a:gd name="T0" fmla="*/ 85 w 97"/>
              <a:gd name="T1" fmla="*/ 21 h 166"/>
              <a:gd name="T2" fmla="*/ 84 w 97"/>
              <a:gd name="T3" fmla="*/ 23 h 166"/>
              <a:gd name="T4" fmla="*/ 84 w 97"/>
              <a:gd name="T5" fmla="*/ 24 h 166"/>
              <a:gd name="T6" fmla="*/ 81 w 97"/>
              <a:gd name="T7" fmla="*/ 24 h 166"/>
              <a:gd name="T8" fmla="*/ 94 w 97"/>
              <a:gd name="T9" fmla="*/ 0 h 166"/>
              <a:gd name="T10" fmla="*/ 96 w 97"/>
              <a:gd name="T11" fmla="*/ 2 h 166"/>
              <a:gd name="T12" fmla="*/ 66 w 97"/>
              <a:gd name="T13" fmla="*/ 56 h 166"/>
              <a:gd name="T14" fmla="*/ 63 w 97"/>
              <a:gd name="T15" fmla="*/ 60 h 166"/>
              <a:gd name="T16" fmla="*/ 60 w 97"/>
              <a:gd name="T17" fmla="*/ 59 h 166"/>
              <a:gd name="T18" fmla="*/ 64 w 97"/>
              <a:gd name="T19" fmla="*/ 55 h 166"/>
              <a:gd name="T20" fmla="*/ 61 w 97"/>
              <a:gd name="T21" fmla="*/ 64 h 166"/>
              <a:gd name="T22" fmla="*/ 53 w 97"/>
              <a:gd name="T23" fmla="*/ 76 h 166"/>
              <a:gd name="T24" fmla="*/ 51 w 97"/>
              <a:gd name="T25" fmla="*/ 78 h 166"/>
              <a:gd name="T26" fmla="*/ 54 w 97"/>
              <a:gd name="T27" fmla="*/ 70 h 166"/>
              <a:gd name="T28" fmla="*/ 56 w 97"/>
              <a:gd name="T29" fmla="*/ 69 h 166"/>
              <a:gd name="T30" fmla="*/ 57 w 97"/>
              <a:gd name="T31" fmla="*/ 67 h 166"/>
              <a:gd name="T32" fmla="*/ 57 w 97"/>
              <a:gd name="T33" fmla="*/ 64 h 166"/>
              <a:gd name="T34" fmla="*/ 59 w 97"/>
              <a:gd name="T35" fmla="*/ 62 h 166"/>
              <a:gd name="T36" fmla="*/ 61 w 97"/>
              <a:gd name="T37" fmla="*/ 64 h 166"/>
              <a:gd name="T38" fmla="*/ 28 w 97"/>
              <a:gd name="T39" fmla="*/ 122 h 166"/>
              <a:gd name="T40" fmla="*/ 27 w 97"/>
              <a:gd name="T41" fmla="*/ 121 h 166"/>
              <a:gd name="T42" fmla="*/ 25 w 97"/>
              <a:gd name="T43" fmla="*/ 120 h 166"/>
              <a:gd name="T44" fmla="*/ 27 w 97"/>
              <a:gd name="T45" fmla="*/ 119 h 166"/>
              <a:gd name="T46" fmla="*/ 28 w 97"/>
              <a:gd name="T47" fmla="*/ 122 h 166"/>
              <a:gd name="T48" fmla="*/ 28 w 97"/>
              <a:gd name="T49" fmla="*/ 124 h 166"/>
              <a:gd name="T50" fmla="*/ 27 w 97"/>
              <a:gd name="T51" fmla="*/ 124 h 166"/>
              <a:gd name="T52" fmla="*/ 25 w 97"/>
              <a:gd name="T53" fmla="*/ 126 h 166"/>
              <a:gd name="T54" fmla="*/ 25 w 97"/>
              <a:gd name="T55" fmla="*/ 124 h 166"/>
              <a:gd name="T56" fmla="*/ 27 w 97"/>
              <a:gd name="T57" fmla="*/ 124 h 166"/>
              <a:gd name="T58" fmla="*/ 19 w 97"/>
              <a:gd name="T59" fmla="*/ 138 h 166"/>
              <a:gd name="T60" fmla="*/ 18 w 97"/>
              <a:gd name="T61" fmla="*/ 140 h 166"/>
              <a:gd name="T62" fmla="*/ 17 w 97"/>
              <a:gd name="T63" fmla="*/ 141 h 166"/>
              <a:gd name="T64" fmla="*/ 9 w 97"/>
              <a:gd name="T65" fmla="*/ 155 h 166"/>
              <a:gd name="T66" fmla="*/ 6 w 97"/>
              <a:gd name="T67" fmla="*/ 155 h 166"/>
              <a:gd name="T68" fmla="*/ 17 w 97"/>
              <a:gd name="T69" fmla="*/ 135 h 166"/>
              <a:gd name="T70" fmla="*/ 18 w 97"/>
              <a:gd name="T71" fmla="*/ 136 h 166"/>
              <a:gd name="T72" fmla="*/ 20 w 97"/>
              <a:gd name="T73" fmla="*/ 137 h 166"/>
              <a:gd name="T74" fmla="*/ 3 w 97"/>
              <a:gd name="T75" fmla="*/ 165 h 166"/>
              <a:gd name="T76" fmla="*/ 2 w 97"/>
              <a:gd name="T77" fmla="*/ 163 h 166"/>
              <a:gd name="T78" fmla="*/ 5 w 97"/>
              <a:gd name="T79" fmla="*/ 162 h 166"/>
              <a:gd name="T80" fmla="*/ 25 w 97"/>
              <a:gd name="T81" fmla="*/ 122 h 166"/>
              <a:gd name="T82" fmla="*/ 24 w 97"/>
              <a:gd name="T83" fmla="*/ 123 h 166"/>
              <a:gd name="T84" fmla="*/ 60 w 97"/>
              <a:gd name="T85" fmla="*/ 6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7" h="166">
                <a:moveTo>
                  <a:pt x="97" y="2"/>
                </a:moveTo>
                <a:cubicBezTo>
                  <a:pt x="86" y="21"/>
                  <a:pt x="86" y="21"/>
                  <a:pt x="86" y="21"/>
                </a:cubicBezTo>
                <a:cubicBezTo>
                  <a:pt x="85" y="21"/>
                  <a:pt x="85" y="21"/>
                  <a:pt x="85" y="21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3"/>
                  <a:pt x="84" y="23"/>
                  <a:pt x="84" y="23"/>
                </a:cubicBezTo>
                <a:cubicBezTo>
                  <a:pt x="85" y="23"/>
                  <a:pt x="85" y="23"/>
                  <a:pt x="85" y="23"/>
                </a:cubicBezTo>
                <a:cubicBezTo>
                  <a:pt x="85" y="23"/>
                  <a:pt x="85" y="23"/>
                  <a:pt x="85" y="23"/>
                </a:cubicBezTo>
                <a:cubicBezTo>
                  <a:pt x="84" y="24"/>
                  <a:pt x="84" y="24"/>
                  <a:pt x="84" y="24"/>
                </a:cubicBezTo>
                <a:cubicBezTo>
                  <a:pt x="83" y="24"/>
                  <a:pt x="83" y="24"/>
                  <a:pt x="83" y="24"/>
                </a:cubicBezTo>
                <a:cubicBezTo>
                  <a:pt x="82" y="24"/>
                  <a:pt x="82" y="24"/>
                  <a:pt x="82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24"/>
                  <a:pt x="80" y="25"/>
                  <a:pt x="80" y="25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2"/>
                  <a:pt x="94" y="2"/>
                  <a:pt x="94" y="2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2"/>
                  <a:pt x="96" y="2"/>
                  <a:pt x="96" y="2"/>
                </a:cubicBezTo>
                <a:cubicBezTo>
                  <a:pt x="97" y="2"/>
                  <a:pt x="97" y="2"/>
                  <a:pt x="97" y="2"/>
                </a:cubicBezTo>
                <a:close/>
                <a:moveTo>
                  <a:pt x="66" y="56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63" y="60"/>
                  <a:pt x="63" y="60"/>
                </a:cubicBezTo>
                <a:cubicBezTo>
                  <a:pt x="63" y="60"/>
                  <a:pt x="63" y="60"/>
                  <a:pt x="62" y="60"/>
                </a:cubicBezTo>
                <a:cubicBezTo>
                  <a:pt x="62" y="60"/>
                  <a:pt x="62" y="59"/>
                  <a:pt x="62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6"/>
                  <a:pt x="64" y="55"/>
                  <a:pt x="66" y="56"/>
                </a:cubicBezTo>
                <a:cubicBezTo>
                  <a:pt x="66" y="56"/>
                  <a:pt x="66" y="56"/>
                  <a:pt x="66" y="56"/>
                </a:cubicBezTo>
                <a:close/>
                <a:moveTo>
                  <a:pt x="61" y="64"/>
                </a:moveTo>
                <a:cubicBezTo>
                  <a:pt x="55" y="76"/>
                  <a:pt x="55" y="76"/>
                  <a:pt x="55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4" y="76"/>
                  <a:pt x="53" y="76"/>
                  <a:pt x="53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1" y="78"/>
                  <a:pt x="51" y="78"/>
                  <a:pt x="51" y="78"/>
                </a:cubicBezTo>
                <a:cubicBezTo>
                  <a:pt x="50" y="78"/>
                  <a:pt x="50" y="78"/>
                  <a:pt x="50" y="78"/>
                </a:cubicBezTo>
                <a:cubicBezTo>
                  <a:pt x="50" y="78"/>
                  <a:pt x="49" y="78"/>
                  <a:pt x="49" y="78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5" y="70"/>
                </a:cubicBezTo>
                <a:cubicBezTo>
                  <a:pt x="55" y="69"/>
                  <a:pt x="55" y="69"/>
                  <a:pt x="55" y="69"/>
                </a:cubicBezTo>
                <a:cubicBezTo>
                  <a:pt x="56" y="69"/>
                  <a:pt x="56" y="69"/>
                  <a:pt x="56" y="69"/>
                </a:cubicBezTo>
                <a:cubicBezTo>
                  <a:pt x="57" y="68"/>
                  <a:pt x="57" y="68"/>
                  <a:pt x="57" y="68"/>
                </a:cubicBezTo>
                <a:cubicBezTo>
                  <a:pt x="57" y="68"/>
                  <a:pt x="57" y="68"/>
                  <a:pt x="57" y="68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6"/>
                  <a:pt x="57" y="66"/>
                  <a:pt x="58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8" y="63"/>
                  <a:pt x="58" y="63"/>
                  <a:pt x="58" y="63"/>
                </a:cubicBezTo>
                <a:cubicBezTo>
                  <a:pt x="59" y="62"/>
                  <a:pt x="59" y="62"/>
                  <a:pt x="59" y="62"/>
                </a:cubicBezTo>
                <a:cubicBezTo>
                  <a:pt x="60" y="62"/>
                  <a:pt x="60" y="62"/>
                  <a:pt x="60" y="62"/>
                </a:cubicBezTo>
                <a:cubicBezTo>
                  <a:pt x="60" y="64"/>
                  <a:pt x="60" y="63"/>
                  <a:pt x="61" y="63"/>
                </a:cubicBezTo>
                <a:cubicBezTo>
                  <a:pt x="61" y="64"/>
                  <a:pt x="61" y="64"/>
                  <a:pt x="61" y="64"/>
                </a:cubicBezTo>
                <a:close/>
                <a:moveTo>
                  <a:pt x="29" y="122"/>
                </a:moveTo>
                <a:cubicBezTo>
                  <a:pt x="28" y="122"/>
                  <a:pt x="28" y="122"/>
                  <a:pt x="2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27" y="121"/>
                  <a:pt x="27" y="121"/>
                  <a:pt x="27" y="121"/>
                </a:cubicBezTo>
                <a:cubicBezTo>
                  <a:pt x="26" y="120"/>
                  <a:pt x="26" y="120"/>
                  <a:pt x="26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6" y="119"/>
                  <a:pt x="26" y="119"/>
                  <a:pt x="26" y="119"/>
                </a:cubicBezTo>
                <a:cubicBezTo>
                  <a:pt x="26" y="119"/>
                  <a:pt x="26" y="119"/>
                  <a:pt x="26" y="119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29" y="122"/>
                  <a:pt x="29" y="122"/>
                  <a:pt x="29" y="122"/>
                </a:cubicBezTo>
                <a:close/>
                <a:moveTo>
                  <a:pt x="28" y="123"/>
                </a:moveTo>
                <a:cubicBezTo>
                  <a:pt x="28" y="124"/>
                  <a:pt x="28" y="124"/>
                  <a:pt x="28" y="124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28" y="123"/>
                  <a:pt x="28" y="123"/>
                  <a:pt x="28" y="123"/>
                </a:cubicBezTo>
                <a:close/>
                <a:moveTo>
                  <a:pt x="27" y="124"/>
                </a:moveTo>
                <a:cubicBezTo>
                  <a:pt x="26" y="127"/>
                  <a:pt x="26" y="127"/>
                  <a:pt x="26" y="127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5" y="126"/>
                  <a:pt x="25" y="126"/>
                  <a:pt x="25" y="126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26" y="124"/>
                  <a:pt x="26" y="124"/>
                  <a:pt x="26" y="124"/>
                </a:cubicBezTo>
                <a:cubicBezTo>
                  <a:pt x="26" y="124"/>
                  <a:pt x="26" y="124"/>
                  <a:pt x="26" y="124"/>
                </a:cubicBezTo>
                <a:cubicBezTo>
                  <a:pt x="27" y="124"/>
                  <a:pt x="27" y="124"/>
                  <a:pt x="27" y="124"/>
                </a:cubicBezTo>
                <a:cubicBezTo>
                  <a:pt x="27" y="124"/>
                  <a:pt x="27" y="124"/>
                  <a:pt x="27" y="124"/>
                </a:cubicBezTo>
                <a:close/>
                <a:moveTo>
                  <a:pt x="20" y="137"/>
                </a:moveTo>
                <a:cubicBezTo>
                  <a:pt x="19" y="138"/>
                  <a:pt x="19" y="138"/>
                  <a:pt x="19" y="138"/>
                </a:cubicBezTo>
                <a:cubicBezTo>
                  <a:pt x="19" y="139"/>
                  <a:pt x="19" y="139"/>
                  <a:pt x="19" y="139"/>
                </a:cubicBezTo>
                <a:cubicBezTo>
                  <a:pt x="19" y="139"/>
                  <a:pt x="19" y="139"/>
                  <a:pt x="19" y="139"/>
                </a:cubicBezTo>
                <a:cubicBezTo>
                  <a:pt x="18" y="140"/>
                  <a:pt x="18" y="140"/>
                  <a:pt x="18" y="140"/>
                </a:cubicBezTo>
                <a:cubicBezTo>
                  <a:pt x="18" y="140"/>
                  <a:pt x="18" y="140"/>
                  <a:pt x="18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8" y="142"/>
                  <a:pt x="17" y="141"/>
                  <a:pt x="17" y="141"/>
                </a:cubicBezTo>
                <a:cubicBezTo>
                  <a:pt x="17" y="142"/>
                  <a:pt x="17" y="142"/>
                  <a:pt x="17" y="142"/>
                </a:cubicBezTo>
                <a:cubicBezTo>
                  <a:pt x="17" y="142"/>
                  <a:pt x="17" y="142"/>
                  <a:pt x="17" y="142"/>
                </a:cubicBezTo>
                <a:cubicBezTo>
                  <a:pt x="9" y="155"/>
                  <a:pt x="9" y="155"/>
                  <a:pt x="9" y="155"/>
                </a:cubicBezTo>
                <a:cubicBezTo>
                  <a:pt x="9" y="155"/>
                  <a:pt x="9" y="155"/>
                  <a:pt x="9" y="155"/>
                </a:cubicBezTo>
                <a:cubicBezTo>
                  <a:pt x="8" y="156"/>
                  <a:pt x="8" y="156"/>
                  <a:pt x="7" y="156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5" y="155"/>
                  <a:pt x="5" y="155"/>
                  <a:pt x="5" y="155"/>
                </a:cubicBezTo>
                <a:cubicBezTo>
                  <a:pt x="17" y="135"/>
                  <a:pt x="17" y="135"/>
                  <a:pt x="17" y="135"/>
                </a:cubicBezTo>
                <a:cubicBezTo>
                  <a:pt x="17" y="135"/>
                  <a:pt x="17" y="135"/>
                  <a:pt x="17" y="135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9" y="137"/>
                  <a:pt x="19" y="137"/>
                  <a:pt x="19" y="137"/>
                </a:cubicBezTo>
                <a:cubicBezTo>
                  <a:pt x="19" y="137"/>
                  <a:pt x="19" y="137"/>
                  <a:pt x="19" y="137"/>
                </a:cubicBezTo>
                <a:cubicBezTo>
                  <a:pt x="20" y="137"/>
                  <a:pt x="20" y="137"/>
                  <a:pt x="20" y="137"/>
                </a:cubicBezTo>
                <a:close/>
                <a:moveTo>
                  <a:pt x="5" y="162"/>
                </a:moveTo>
                <a:cubicBezTo>
                  <a:pt x="4" y="166"/>
                  <a:pt x="4" y="166"/>
                  <a:pt x="4" y="166"/>
                </a:cubicBezTo>
                <a:cubicBezTo>
                  <a:pt x="3" y="165"/>
                  <a:pt x="3" y="165"/>
                  <a:pt x="3" y="165"/>
                </a:cubicBezTo>
                <a:cubicBezTo>
                  <a:pt x="2" y="164"/>
                  <a:pt x="2" y="165"/>
                  <a:pt x="0" y="165"/>
                </a:cubicBezTo>
                <a:cubicBezTo>
                  <a:pt x="1" y="163"/>
                  <a:pt x="1" y="163"/>
                  <a:pt x="1" y="163"/>
                </a:cubicBezTo>
                <a:cubicBezTo>
                  <a:pt x="1" y="163"/>
                  <a:pt x="1" y="163"/>
                  <a:pt x="2" y="163"/>
                </a:cubicBezTo>
                <a:cubicBezTo>
                  <a:pt x="3" y="163"/>
                  <a:pt x="4" y="163"/>
                  <a:pt x="4" y="162"/>
                </a:cubicBezTo>
                <a:cubicBezTo>
                  <a:pt x="5" y="162"/>
                  <a:pt x="5" y="162"/>
                  <a:pt x="5" y="162"/>
                </a:cubicBezTo>
                <a:cubicBezTo>
                  <a:pt x="5" y="162"/>
                  <a:pt x="5" y="162"/>
                  <a:pt x="5" y="162"/>
                </a:cubicBezTo>
                <a:close/>
                <a:moveTo>
                  <a:pt x="24" y="123"/>
                </a:moveTo>
                <a:cubicBezTo>
                  <a:pt x="25" y="121"/>
                  <a:pt x="25" y="121"/>
                  <a:pt x="25" y="121"/>
                </a:cubicBezTo>
                <a:cubicBezTo>
                  <a:pt x="25" y="122"/>
                  <a:pt x="25" y="122"/>
                  <a:pt x="25" y="122"/>
                </a:cubicBezTo>
                <a:cubicBezTo>
                  <a:pt x="25" y="122"/>
                  <a:pt x="25" y="122"/>
                  <a:pt x="25" y="122"/>
                </a:cubicBezTo>
                <a:cubicBezTo>
                  <a:pt x="24" y="123"/>
                  <a:pt x="24" y="123"/>
                  <a:pt x="24" y="123"/>
                </a:cubicBezTo>
                <a:cubicBezTo>
                  <a:pt x="24" y="123"/>
                  <a:pt x="24" y="123"/>
                  <a:pt x="24" y="123"/>
                </a:cubicBezTo>
                <a:close/>
                <a:moveTo>
                  <a:pt x="59" y="61"/>
                </a:moveTo>
                <a:cubicBezTo>
                  <a:pt x="59" y="60"/>
                  <a:pt x="59" y="60"/>
                  <a:pt x="59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61"/>
                  <a:pt x="60" y="61"/>
                  <a:pt x="60" y="61"/>
                </a:cubicBezTo>
                <a:lnTo>
                  <a:pt x="59" y="6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9" name="Freeform 57"/>
          <p:cNvSpPr>
            <a:spLocks noEditPoints="1"/>
          </p:cNvSpPr>
          <p:nvPr/>
        </p:nvSpPr>
        <p:spPr bwMode="auto">
          <a:xfrm>
            <a:off x="6740525" y="2047875"/>
            <a:ext cx="1135063" cy="1938338"/>
          </a:xfrm>
          <a:custGeom>
            <a:avLst/>
            <a:gdLst>
              <a:gd name="T0" fmla="*/ 98 w 98"/>
              <a:gd name="T1" fmla="*/ 1 h 167"/>
              <a:gd name="T2" fmla="*/ 98 w 98"/>
              <a:gd name="T3" fmla="*/ 1 h 167"/>
              <a:gd name="T4" fmla="*/ 89 w 98"/>
              <a:gd name="T5" fmla="*/ 17 h 167"/>
              <a:gd name="T6" fmla="*/ 87 w 98"/>
              <a:gd name="T7" fmla="*/ 18 h 167"/>
              <a:gd name="T8" fmla="*/ 86 w 98"/>
              <a:gd name="T9" fmla="*/ 18 h 167"/>
              <a:gd name="T10" fmla="*/ 84 w 98"/>
              <a:gd name="T11" fmla="*/ 20 h 167"/>
              <a:gd name="T12" fmla="*/ 94 w 98"/>
              <a:gd name="T13" fmla="*/ 1 h 167"/>
              <a:gd name="T14" fmla="*/ 97 w 98"/>
              <a:gd name="T15" fmla="*/ 1 h 167"/>
              <a:gd name="T16" fmla="*/ 98 w 98"/>
              <a:gd name="T17" fmla="*/ 0 h 167"/>
              <a:gd name="T18" fmla="*/ 87 w 98"/>
              <a:gd name="T19" fmla="*/ 20 h 167"/>
              <a:gd name="T20" fmla="*/ 85 w 98"/>
              <a:gd name="T21" fmla="*/ 21 h 167"/>
              <a:gd name="T22" fmla="*/ 84 w 98"/>
              <a:gd name="T23" fmla="*/ 22 h 167"/>
              <a:gd name="T24" fmla="*/ 82 w 98"/>
              <a:gd name="T25" fmla="*/ 23 h 167"/>
              <a:gd name="T26" fmla="*/ 80 w 98"/>
              <a:gd name="T27" fmla="*/ 25 h 167"/>
              <a:gd name="T28" fmla="*/ 75 w 98"/>
              <a:gd name="T29" fmla="*/ 34 h 167"/>
              <a:gd name="T30" fmla="*/ 76 w 98"/>
              <a:gd name="T31" fmla="*/ 37 h 167"/>
              <a:gd name="T32" fmla="*/ 76 w 98"/>
              <a:gd name="T33" fmla="*/ 39 h 167"/>
              <a:gd name="T34" fmla="*/ 75 w 98"/>
              <a:gd name="T35" fmla="*/ 42 h 167"/>
              <a:gd name="T36" fmla="*/ 75 w 98"/>
              <a:gd name="T37" fmla="*/ 42 h 167"/>
              <a:gd name="T38" fmla="*/ 16 w 98"/>
              <a:gd name="T39" fmla="*/ 145 h 167"/>
              <a:gd name="T40" fmla="*/ 14 w 98"/>
              <a:gd name="T41" fmla="*/ 147 h 167"/>
              <a:gd name="T42" fmla="*/ 12 w 98"/>
              <a:gd name="T43" fmla="*/ 147 h 167"/>
              <a:gd name="T44" fmla="*/ 11 w 98"/>
              <a:gd name="T45" fmla="*/ 148 h 167"/>
              <a:gd name="T46" fmla="*/ 12 w 98"/>
              <a:gd name="T47" fmla="*/ 151 h 167"/>
              <a:gd name="T48" fmla="*/ 13 w 98"/>
              <a:gd name="T49" fmla="*/ 150 h 167"/>
              <a:gd name="T50" fmla="*/ 9 w 98"/>
              <a:gd name="T51" fmla="*/ 156 h 167"/>
              <a:gd name="T52" fmla="*/ 8 w 98"/>
              <a:gd name="T53" fmla="*/ 153 h 167"/>
              <a:gd name="T54" fmla="*/ 9 w 98"/>
              <a:gd name="T55" fmla="*/ 152 h 167"/>
              <a:gd name="T56" fmla="*/ 9 w 98"/>
              <a:gd name="T57" fmla="*/ 150 h 167"/>
              <a:gd name="T58" fmla="*/ 10 w 98"/>
              <a:gd name="T59" fmla="*/ 148 h 167"/>
              <a:gd name="T60" fmla="*/ 13 w 98"/>
              <a:gd name="T61" fmla="*/ 145 h 167"/>
              <a:gd name="T62" fmla="*/ 15 w 98"/>
              <a:gd name="T63" fmla="*/ 145 h 167"/>
              <a:gd name="T64" fmla="*/ 4 w 98"/>
              <a:gd name="T65" fmla="*/ 165 h 167"/>
              <a:gd name="T66" fmla="*/ 3 w 98"/>
              <a:gd name="T67" fmla="*/ 166 h 167"/>
              <a:gd name="T68" fmla="*/ 4 w 98"/>
              <a:gd name="T69" fmla="*/ 165 h 167"/>
              <a:gd name="T70" fmla="*/ 0 w 98"/>
              <a:gd name="T71" fmla="*/ 166 h 167"/>
              <a:gd name="T72" fmla="*/ 1 w 98"/>
              <a:gd name="T73" fmla="*/ 165 h 167"/>
              <a:gd name="T74" fmla="*/ 2 w 98"/>
              <a:gd name="T75" fmla="*/ 166 h 167"/>
              <a:gd name="T76" fmla="*/ 1 w 98"/>
              <a:gd name="T77" fmla="*/ 166 h 167"/>
              <a:gd name="T78" fmla="*/ 18 w 98"/>
              <a:gd name="T79" fmla="*/ 134 h 167"/>
              <a:gd name="T80" fmla="*/ 22 w 98"/>
              <a:gd name="T81" fmla="*/ 131 h 167"/>
              <a:gd name="T82" fmla="*/ 22 w 98"/>
              <a:gd name="T83" fmla="*/ 134 h 167"/>
              <a:gd name="T84" fmla="*/ 21 w 98"/>
              <a:gd name="T85" fmla="*/ 133 h 167"/>
              <a:gd name="T86" fmla="*/ 21 w 98"/>
              <a:gd name="T87" fmla="*/ 135 h 167"/>
              <a:gd name="T88" fmla="*/ 20 w 98"/>
              <a:gd name="T89" fmla="*/ 135 h 167"/>
              <a:gd name="T90" fmla="*/ 65 w 98"/>
              <a:gd name="T91" fmla="*/ 51 h 167"/>
              <a:gd name="T92" fmla="*/ 65 w 98"/>
              <a:gd name="T93" fmla="*/ 51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" h="167">
                <a:moveTo>
                  <a:pt x="98" y="0"/>
                </a:moveTo>
                <a:cubicBezTo>
                  <a:pt x="98" y="1"/>
                  <a:pt x="98" y="1"/>
                  <a:pt x="98" y="1"/>
                </a:cubicBezTo>
                <a:cubicBezTo>
                  <a:pt x="98" y="1"/>
                  <a:pt x="98" y="1"/>
                  <a:pt x="98" y="1"/>
                </a:cubicBezTo>
                <a:cubicBezTo>
                  <a:pt x="98" y="1"/>
                  <a:pt x="98" y="1"/>
                  <a:pt x="98" y="1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16"/>
                  <a:pt x="89" y="17"/>
                </a:cubicBezTo>
                <a:cubicBezTo>
                  <a:pt x="88" y="18"/>
                  <a:pt x="88" y="18"/>
                  <a:pt x="88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6" y="18"/>
                  <a:pt x="86" y="18"/>
                </a:cubicBezTo>
                <a:cubicBezTo>
                  <a:pt x="85" y="19"/>
                  <a:pt x="85" y="19"/>
                  <a:pt x="85" y="19"/>
                </a:cubicBezTo>
                <a:cubicBezTo>
                  <a:pt x="84" y="20"/>
                  <a:pt x="84" y="20"/>
                  <a:pt x="84" y="20"/>
                </a:cubicBezTo>
                <a:cubicBezTo>
                  <a:pt x="83" y="19"/>
                  <a:pt x="83" y="19"/>
                  <a:pt x="83" y="19"/>
                </a:cubicBezTo>
                <a:cubicBezTo>
                  <a:pt x="94" y="1"/>
                  <a:pt x="94" y="1"/>
                  <a:pt x="94" y="1"/>
                </a:cubicBezTo>
                <a:cubicBezTo>
                  <a:pt x="95" y="2"/>
                  <a:pt x="95" y="2"/>
                  <a:pt x="95" y="1"/>
                </a:cubicBezTo>
                <a:cubicBezTo>
                  <a:pt x="97" y="1"/>
                  <a:pt x="97" y="1"/>
                  <a:pt x="97" y="1"/>
                </a:cubicBezTo>
                <a:cubicBezTo>
                  <a:pt x="97" y="0"/>
                  <a:pt x="97" y="0"/>
                  <a:pt x="97" y="0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87" y="20"/>
                </a:move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5" y="21"/>
                  <a:pt x="85" y="21"/>
                  <a:pt x="85" y="21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3" y="23"/>
                  <a:pt x="83" y="23"/>
                  <a:pt x="83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25"/>
                  <a:pt x="81" y="25"/>
                  <a:pt x="80" y="25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6" y="36"/>
                  <a:pt x="76" y="36"/>
                  <a:pt x="76" y="36"/>
                </a:cubicBezTo>
                <a:cubicBezTo>
                  <a:pt x="76" y="37"/>
                  <a:pt x="76" y="37"/>
                  <a:pt x="76" y="37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8"/>
                  <a:pt x="76" y="38"/>
                  <a:pt x="76" y="39"/>
                </a:cubicBezTo>
                <a:cubicBezTo>
                  <a:pt x="87" y="20"/>
                  <a:pt x="87" y="20"/>
                  <a:pt x="87" y="20"/>
                </a:cubicBezTo>
                <a:close/>
                <a:moveTo>
                  <a:pt x="75" y="42"/>
                </a:moveTo>
                <a:cubicBezTo>
                  <a:pt x="75" y="42"/>
                  <a:pt x="75" y="42"/>
                  <a:pt x="75" y="42"/>
                </a:cubicBezTo>
                <a:cubicBezTo>
                  <a:pt x="75" y="42"/>
                  <a:pt x="75" y="42"/>
                  <a:pt x="75" y="42"/>
                </a:cubicBezTo>
                <a:cubicBezTo>
                  <a:pt x="75" y="42"/>
                  <a:pt x="75" y="42"/>
                  <a:pt x="75" y="42"/>
                </a:cubicBezTo>
                <a:close/>
                <a:moveTo>
                  <a:pt x="16" y="145"/>
                </a:moveTo>
                <a:cubicBezTo>
                  <a:pt x="15" y="147"/>
                  <a:pt x="15" y="147"/>
                  <a:pt x="15" y="147"/>
                </a:cubicBezTo>
                <a:cubicBezTo>
                  <a:pt x="15" y="147"/>
                  <a:pt x="15" y="147"/>
                  <a:pt x="14" y="147"/>
                </a:cubicBezTo>
                <a:cubicBezTo>
                  <a:pt x="11" y="147"/>
                  <a:pt x="13" y="147"/>
                  <a:pt x="12" y="147"/>
                </a:cubicBezTo>
                <a:cubicBezTo>
                  <a:pt x="12" y="147"/>
                  <a:pt x="12" y="147"/>
                  <a:pt x="12" y="147"/>
                </a:cubicBezTo>
                <a:cubicBezTo>
                  <a:pt x="11" y="147"/>
                  <a:pt x="11" y="147"/>
                  <a:pt x="11" y="147"/>
                </a:cubicBezTo>
                <a:cubicBezTo>
                  <a:pt x="11" y="148"/>
                  <a:pt x="11" y="148"/>
                  <a:pt x="11" y="148"/>
                </a:cubicBezTo>
                <a:cubicBezTo>
                  <a:pt x="11" y="149"/>
                  <a:pt x="11" y="149"/>
                  <a:pt x="11" y="149"/>
                </a:cubicBezTo>
                <a:cubicBezTo>
                  <a:pt x="12" y="151"/>
                  <a:pt x="12" y="151"/>
                  <a:pt x="12" y="151"/>
                </a:cubicBezTo>
                <a:cubicBezTo>
                  <a:pt x="13" y="150"/>
                  <a:pt x="13" y="150"/>
                  <a:pt x="13" y="150"/>
                </a:cubicBezTo>
                <a:cubicBezTo>
                  <a:pt x="13" y="150"/>
                  <a:pt x="13" y="150"/>
                  <a:pt x="13" y="150"/>
                </a:cubicBezTo>
                <a:cubicBezTo>
                  <a:pt x="9" y="156"/>
                  <a:pt x="9" y="156"/>
                  <a:pt x="9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9" y="155"/>
                  <a:pt x="9" y="155"/>
                  <a:pt x="9" y="155"/>
                </a:cubicBezTo>
                <a:cubicBezTo>
                  <a:pt x="8" y="154"/>
                  <a:pt x="8" y="156"/>
                  <a:pt x="8" y="153"/>
                </a:cubicBezTo>
                <a:cubicBezTo>
                  <a:pt x="9" y="153"/>
                  <a:pt x="9" y="153"/>
                  <a:pt x="9" y="153"/>
                </a:cubicBezTo>
                <a:cubicBezTo>
                  <a:pt x="9" y="152"/>
                  <a:pt x="9" y="152"/>
                  <a:pt x="9" y="152"/>
                </a:cubicBezTo>
                <a:cubicBezTo>
                  <a:pt x="9" y="151"/>
                  <a:pt x="9" y="153"/>
                  <a:pt x="9" y="150"/>
                </a:cubicBezTo>
                <a:cubicBezTo>
                  <a:pt x="9" y="150"/>
                  <a:pt x="9" y="150"/>
                  <a:pt x="9" y="150"/>
                </a:cubicBezTo>
                <a:cubicBezTo>
                  <a:pt x="10" y="149"/>
                  <a:pt x="10" y="149"/>
                  <a:pt x="10" y="149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12" y="145"/>
                  <a:pt x="12" y="145"/>
                  <a:pt x="13" y="145"/>
                </a:cubicBezTo>
                <a:cubicBezTo>
                  <a:pt x="14" y="145"/>
                  <a:pt x="14" y="145"/>
                  <a:pt x="14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6" y="145"/>
                  <a:pt x="16" y="145"/>
                  <a:pt x="16" y="145"/>
                </a:cubicBezTo>
                <a:close/>
                <a:moveTo>
                  <a:pt x="4" y="165"/>
                </a:moveTo>
                <a:cubicBezTo>
                  <a:pt x="4" y="167"/>
                  <a:pt x="4" y="167"/>
                  <a:pt x="4" y="167"/>
                </a:cubicBezTo>
                <a:cubicBezTo>
                  <a:pt x="3" y="166"/>
                  <a:pt x="3" y="166"/>
                  <a:pt x="3" y="166"/>
                </a:cubicBezTo>
                <a:cubicBezTo>
                  <a:pt x="3" y="166"/>
                  <a:pt x="3" y="166"/>
                  <a:pt x="3" y="166"/>
                </a:cubicBezTo>
                <a:cubicBezTo>
                  <a:pt x="4" y="165"/>
                  <a:pt x="4" y="165"/>
                  <a:pt x="4" y="165"/>
                </a:cubicBezTo>
                <a:cubicBezTo>
                  <a:pt x="4" y="165"/>
                  <a:pt x="4" y="165"/>
                  <a:pt x="4" y="165"/>
                </a:cubicBezTo>
                <a:close/>
                <a:moveTo>
                  <a:pt x="0" y="166"/>
                </a:moveTo>
                <a:cubicBezTo>
                  <a:pt x="1" y="165"/>
                  <a:pt x="1" y="165"/>
                  <a:pt x="1" y="165"/>
                </a:cubicBezTo>
                <a:cubicBezTo>
                  <a:pt x="1" y="165"/>
                  <a:pt x="1" y="165"/>
                  <a:pt x="1" y="165"/>
                </a:cubicBezTo>
                <a:cubicBezTo>
                  <a:pt x="2" y="165"/>
                  <a:pt x="2" y="165"/>
                  <a:pt x="2" y="165"/>
                </a:cubicBezTo>
                <a:cubicBezTo>
                  <a:pt x="2" y="166"/>
                  <a:pt x="2" y="166"/>
                  <a:pt x="2" y="166"/>
                </a:cubicBezTo>
                <a:cubicBezTo>
                  <a:pt x="2" y="166"/>
                  <a:pt x="2" y="166"/>
                  <a:pt x="2" y="166"/>
                </a:cubicBezTo>
                <a:cubicBezTo>
                  <a:pt x="1" y="166"/>
                  <a:pt x="1" y="166"/>
                  <a:pt x="1" y="166"/>
                </a:cubicBezTo>
                <a:cubicBezTo>
                  <a:pt x="0" y="166"/>
                  <a:pt x="0" y="166"/>
                  <a:pt x="0" y="166"/>
                </a:cubicBezTo>
                <a:close/>
                <a:moveTo>
                  <a:pt x="18" y="134"/>
                </a:moveTo>
                <a:cubicBezTo>
                  <a:pt x="21" y="128"/>
                  <a:pt x="21" y="128"/>
                  <a:pt x="21" y="128"/>
                </a:cubicBezTo>
                <a:cubicBezTo>
                  <a:pt x="22" y="128"/>
                  <a:pt x="22" y="128"/>
                  <a:pt x="22" y="131"/>
                </a:cubicBezTo>
                <a:cubicBezTo>
                  <a:pt x="23" y="132"/>
                  <a:pt x="23" y="132"/>
                  <a:pt x="23" y="132"/>
                </a:cubicBezTo>
                <a:cubicBezTo>
                  <a:pt x="22" y="133"/>
                  <a:pt x="22" y="133"/>
                  <a:pt x="22" y="134"/>
                </a:cubicBezTo>
                <a:cubicBezTo>
                  <a:pt x="21" y="134"/>
                  <a:pt x="21" y="134"/>
                  <a:pt x="21" y="134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21" y="133"/>
                  <a:pt x="21" y="131"/>
                  <a:pt x="20" y="133"/>
                </a:cubicBezTo>
                <a:cubicBezTo>
                  <a:pt x="20" y="135"/>
                  <a:pt x="20" y="133"/>
                  <a:pt x="21" y="135"/>
                </a:cubicBezTo>
                <a:cubicBezTo>
                  <a:pt x="20" y="136"/>
                  <a:pt x="20" y="136"/>
                  <a:pt x="20" y="136"/>
                </a:cubicBezTo>
                <a:cubicBezTo>
                  <a:pt x="20" y="135"/>
                  <a:pt x="20" y="135"/>
                  <a:pt x="20" y="135"/>
                </a:cubicBezTo>
                <a:cubicBezTo>
                  <a:pt x="18" y="135"/>
                  <a:pt x="18" y="135"/>
                  <a:pt x="18" y="134"/>
                </a:cubicBezTo>
                <a:close/>
                <a:moveTo>
                  <a:pt x="65" y="51"/>
                </a:move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0" name="Freeform 58"/>
          <p:cNvSpPr>
            <a:spLocks noEditPoints="1"/>
          </p:cNvSpPr>
          <p:nvPr/>
        </p:nvSpPr>
        <p:spPr bwMode="auto">
          <a:xfrm>
            <a:off x="6727825" y="2047875"/>
            <a:ext cx="1298575" cy="2286000"/>
          </a:xfrm>
          <a:custGeom>
            <a:avLst/>
            <a:gdLst>
              <a:gd name="T0" fmla="*/ 100 w 112"/>
              <a:gd name="T1" fmla="*/ 20 h 197"/>
              <a:gd name="T2" fmla="*/ 99 w 112"/>
              <a:gd name="T3" fmla="*/ 20 h 197"/>
              <a:gd name="T4" fmla="*/ 96 w 112"/>
              <a:gd name="T5" fmla="*/ 21 h 197"/>
              <a:gd name="T6" fmla="*/ 95 w 112"/>
              <a:gd name="T7" fmla="*/ 21 h 197"/>
              <a:gd name="T8" fmla="*/ 112 w 112"/>
              <a:gd name="T9" fmla="*/ 0 h 197"/>
              <a:gd name="T10" fmla="*/ 26 w 112"/>
              <a:gd name="T11" fmla="*/ 151 h 197"/>
              <a:gd name="T12" fmla="*/ 25 w 112"/>
              <a:gd name="T13" fmla="*/ 151 h 197"/>
              <a:gd name="T14" fmla="*/ 24 w 112"/>
              <a:gd name="T15" fmla="*/ 155 h 197"/>
              <a:gd name="T16" fmla="*/ 22 w 112"/>
              <a:gd name="T17" fmla="*/ 155 h 197"/>
              <a:gd name="T18" fmla="*/ 24 w 112"/>
              <a:gd name="T19" fmla="*/ 154 h 197"/>
              <a:gd name="T20" fmla="*/ 18 w 112"/>
              <a:gd name="T21" fmla="*/ 165 h 197"/>
              <a:gd name="T22" fmla="*/ 18 w 112"/>
              <a:gd name="T23" fmla="*/ 165 h 197"/>
              <a:gd name="T24" fmla="*/ 1 w 112"/>
              <a:gd name="T25" fmla="*/ 194 h 197"/>
              <a:gd name="T26" fmla="*/ 0 w 112"/>
              <a:gd name="T27" fmla="*/ 196 h 197"/>
              <a:gd name="T28" fmla="*/ 0 w 112"/>
              <a:gd name="T29" fmla="*/ 195 h 197"/>
              <a:gd name="T30" fmla="*/ 1 w 112"/>
              <a:gd name="T31" fmla="*/ 194 h 197"/>
              <a:gd name="T32" fmla="*/ 12 w 112"/>
              <a:gd name="T33" fmla="*/ 168 h 197"/>
              <a:gd name="T34" fmla="*/ 13 w 112"/>
              <a:gd name="T35" fmla="*/ 169 h 197"/>
              <a:gd name="T36" fmla="*/ 11 w 112"/>
              <a:gd name="T37" fmla="*/ 169 h 197"/>
              <a:gd name="T38" fmla="*/ 13 w 112"/>
              <a:gd name="T39" fmla="*/ 165 h 197"/>
              <a:gd name="T40" fmla="*/ 16 w 112"/>
              <a:gd name="T41" fmla="*/ 166 h 197"/>
              <a:gd name="T42" fmla="*/ 15 w 112"/>
              <a:gd name="T43" fmla="*/ 167 h 197"/>
              <a:gd name="T44" fmla="*/ 14 w 112"/>
              <a:gd name="T45" fmla="*/ 167 h 197"/>
              <a:gd name="T46" fmla="*/ 13 w 112"/>
              <a:gd name="T47" fmla="*/ 167 h 197"/>
              <a:gd name="T48" fmla="*/ 26 w 112"/>
              <a:gd name="T49" fmla="*/ 144 h 197"/>
              <a:gd name="T50" fmla="*/ 26 w 112"/>
              <a:gd name="T51" fmla="*/ 144 h 197"/>
              <a:gd name="T52" fmla="*/ 27 w 112"/>
              <a:gd name="T53" fmla="*/ 146 h 197"/>
              <a:gd name="T54" fmla="*/ 26 w 112"/>
              <a:gd name="T55" fmla="*/ 148 h 197"/>
              <a:gd name="T56" fmla="*/ 25 w 112"/>
              <a:gd name="T57" fmla="*/ 150 h 197"/>
              <a:gd name="T58" fmla="*/ 25 w 112"/>
              <a:gd name="T59" fmla="*/ 147 h 197"/>
              <a:gd name="T60" fmla="*/ 25 w 112"/>
              <a:gd name="T61" fmla="*/ 146 h 197"/>
              <a:gd name="T62" fmla="*/ 27 w 112"/>
              <a:gd name="T63" fmla="*/ 14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2" h="197">
                <a:moveTo>
                  <a:pt x="112" y="0"/>
                </a:moveTo>
                <a:cubicBezTo>
                  <a:pt x="100" y="20"/>
                  <a:pt x="100" y="20"/>
                  <a:pt x="100" y="20"/>
                </a:cubicBezTo>
                <a:cubicBezTo>
                  <a:pt x="100" y="20"/>
                  <a:pt x="100" y="20"/>
                  <a:pt x="100" y="20"/>
                </a:cubicBezTo>
                <a:cubicBezTo>
                  <a:pt x="100" y="18"/>
                  <a:pt x="99" y="20"/>
                  <a:pt x="99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21"/>
                  <a:pt x="95" y="21"/>
                  <a:pt x="95" y="21"/>
                </a:cubicBezTo>
                <a:cubicBezTo>
                  <a:pt x="95" y="21"/>
                  <a:pt x="95" y="21"/>
                  <a:pt x="95" y="21"/>
                </a:cubicBezTo>
                <a:cubicBezTo>
                  <a:pt x="107" y="0"/>
                  <a:pt x="107" y="0"/>
                  <a:pt x="107" y="0"/>
                </a:cubicBezTo>
                <a:cubicBezTo>
                  <a:pt x="112" y="0"/>
                  <a:pt x="112" y="0"/>
                  <a:pt x="112" y="0"/>
                </a:cubicBezTo>
                <a:close/>
                <a:moveTo>
                  <a:pt x="26" y="151"/>
                </a:moveTo>
                <a:cubicBezTo>
                  <a:pt x="26" y="151"/>
                  <a:pt x="26" y="151"/>
                  <a:pt x="26" y="151"/>
                </a:cubicBezTo>
                <a:cubicBezTo>
                  <a:pt x="25" y="152"/>
                  <a:pt x="25" y="152"/>
                  <a:pt x="25" y="151"/>
                </a:cubicBezTo>
                <a:cubicBezTo>
                  <a:pt x="24" y="150"/>
                  <a:pt x="25" y="151"/>
                  <a:pt x="25" y="151"/>
                </a:cubicBezTo>
                <a:cubicBezTo>
                  <a:pt x="26" y="151"/>
                  <a:pt x="26" y="151"/>
                  <a:pt x="26" y="151"/>
                </a:cubicBezTo>
                <a:close/>
                <a:moveTo>
                  <a:pt x="24" y="155"/>
                </a:moveTo>
                <a:cubicBezTo>
                  <a:pt x="23" y="156"/>
                  <a:pt x="23" y="156"/>
                  <a:pt x="23" y="156"/>
                </a:cubicBezTo>
                <a:cubicBezTo>
                  <a:pt x="23" y="156"/>
                  <a:pt x="23" y="156"/>
                  <a:pt x="22" y="155"/>
                </a:cubicBezTo>
                <a:cubicBezTo>
                  <a:pt x="23" y="154"/>
                  <a:pt x="23" y="154"/>
                  <a:pt x="23" y="154"/>
                </a:cubicBezTo>
                <a:cubicBezTo>
                  <a:pt x="24" y="154"/>
                  <a:pt x="24" y="154"/>
                  <a:pt x="24" y="154"/>
                </a:cubicBezTo>
                <a:cubicBezTo>
                  <a:pt x="24" y="155"/>
                  <a:pt x="24" y="155"/>
                  <a:pt x="24" y="155"/>
                </a:cubicBezTo>
                <a:close/>
                <a:moveTo>
                  <a:pt x="18" y="165"/>
                </a:moveTo>
                <a:cubicBezTo>
                  <a:pt x="18" y="165"/>
                  <a:pt x="18" y="165"/>
                  <a:pt x="18" y="165"/>
                </a:cubicBezTo>
                <a:cubicBezTo>
                  <a:pt x="18" y="165"/>
                  <a:pt x="18" y="165"/>
                  <a:pt x="18" y="165"/>
                </a:cubicBezTo>
                <a:cubicBezTo>
                  <a:pt x="18" y="165"/>
                  <a:pt x="18" y="165"/>
                  <a:pt x="18" y="165"/>
                </a:cubicBezTo>
                <a:close/>
                <a:moveTo>
                  <a:pt x="1" y="194"/>
                </a:moveTo>
                <a:cubicBezTo>
                  <a:pt x="0" y="197"/>
                  <a:pt x="0" y="197"/>
                  <a:pt x="0" y="197"/>
                </a:cubicBezTo>
                <a:cubicBezTo>
                  <a:pt x="0" y="197"/>
                  <a:pt x="0" y="196"/>
                  <a:pt x="0" y="196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4"/>
                  <a:pt x="0" y="194"/>
                  <a:pt x="0" y="194"/>
                </a:cubicBezTo>
                <a:cubicBezTo>
                  <a:pt x="1" y="194"/>
                  <a:pt x="1" y="194"/>
                  <a:pt x="1" y="194"/>
                </a:cubicBezTo>
                <a:close/>
                <a:moveTo>
                  <a:pt x="11" y="169"/>
                </a:moveTo>
                <a:cubicBezTo>
                  <a:pt x="12" y="168"/>
                  <a:pt x="12" y="168"/>
                  <a:pt x="12" y="168"/>
                </a:cubicBezTo>
                <a:cubicBezTo>
                  <a:pt x="13" y="169"/>
                  <a:pt x="13" y="169"/>
                  <a:pt x="13" y="169"/>
                </a:cubicBezTo>
                <a:cubicBezTo>
                  <a:pt x="13" y="169"/>
                  <a:pt x="13" y="169"/>
                  <a:pt x="13" y="169"/>
                </a:cubicBezTo>
                <a:cubicBezTo>
                  <a:pt x="12" y="169"/>
                  <a:pt x="12" y="169"/>
                  <a:pt x="12" y="169"/>
                </a:cubicBezTo>
                <a:cubicBezTo>
                  <a:pt x="11" y="169"/>
                  <a:pt x="11" y="169"/>
                  <a:pt x="11" y="169"/>
                </a:cubicBezTo>
                <a:close/>
                <a:moveTo>
                  <a:pt x="13" y="167"/>
                </a:moveTo>
                <a:cubicBezTo>
                  <a:pt x="13" y="165"/>
                  <a:pt x="13" y="165"/>
                  <a:pt x="13" y="165"/>
                </a:cubicBezTo>
                <a:cubicBezTo>
                  <a:pt x="14" y="165"/>
                  <a:pt x="14" y="166"/>
                  <a:pt x="16" y="166"/>
                </a:cubicBezTo>
                <a:cubicBezTo>
                  <a:pt x="16" y="166"/>
                  <a:pt x="16" y="166"/>
                  <a:pt x="16" y="166"/>
                </a:cubicBezTo>
                <a:cubicBezTo>
                  <a:pt x="16" y="166"/>
                  <a:pt x="16" y="166"/>
                  <a:pt x="16" y="166"/>
                </a:cubicBezTo>
                <a:cubicBezTo>
                  <a:pt x="15" y="167"/>
                  <a:pt x="15" y="167"/>
                  <a:pt x="15" y="167"/>
                </a:cubicBezTo>
                <a:cubicBezTo>
                  <a:pt x="15" y="167"/>
                  <a:pt x="15" y="167"/>
                  <a:pt x="15" y="167"/>
                </a:cubicBezTo>
                <a:cubicBezTo>
                  <a:pt x="14" y="167"/>
                  <a:pt x="14" y="167"/>
                  <a:pt x="14" y="167"/>
                </a:cubicBezTo>
                <a:cubicBezTo>
                  <a:pt x="13" y="167"/>
                  <a:pt x="13" y="167"/>
                  <a:pt x="13" y="167"/>
                </a:cubicBezTo>
                <a:cubicBezTo>
                  <a:pt x="13" y="167"/>
                  <a:pt x="13" y="167"/>
                  <a:pt x="13" y="167"/>
                </a:cubicBezTo>
                <a:close/>
                <a:moveTo>
                  <a:pt x="25" y="146"/>
                </a:moveTo>
                <a:cubicBezTo>
                  <a:pt x="26" y="144"/>
                  <a:pt x="26" y="144"/>
                  <a:pt x="26" y="144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7" y="145"/>
                  <a:pt x="27" y="145"/>
                  <a:pt x="27" y="145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7" y="147"/>
                  <a:pt x="27" y="147"/>
                  <a:pt x="27" y="147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5" y="150"/>
                  <a:pt x="25" y="150"/>
                  <a:pt x="25" y="150"/>
                </a:cubicBezTo>
                <a:cubicBezTo>
                  <a:pt x="25" y="148"/>
                  <a:pt x="25" y="148"/>
                  <a:pt x="25" y="148"/>
                </a:cubicBezTo>
                <a:cubicBezTo>
                  <a:pt x="25" y="147"/>
                  <a:pt x="25" y="147"/>
                  <a:pt x="25" y="147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5" y="146"/>
                  <a:pt x="25" y="146"/>
                  <a:pt x="25" y="146"/>
                </a:cubicBezTo>
                <a:close/>
                <a:moveTo>
                  <a:pt x="27" y="143"/>
                </a:moveTo>
                <a:cubicBezTo>
                  <a:pt x="27" y="142"/>
                  <a:pt x="27" y="142"/>
                  <a:pt x="27" y="142"/>
                </a:cubicBezTo>
                <a:lnTo>
                  <a:pt x="27" y="14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1" name="Freeform 59"/>
          <p:cNvSpPr>
            <a:spLocks noEditPoints="1"/>
          </p:cNvSpPr>
          <p:nvPr/>
        </p:nvSpPr>
        <p:spPr bwMode="auto">
          <a:xfrm>
            <a:off x="6740525" y="2012950"/>
            <a:ext cx="1414463" cy="2506663"/>
          </a:xfrm>
          <a:custGeom>
            <a:avLst/>
            <a:gdLst>
              <a:gd name="T0" fmla="*/ 121 w 122"/>
              <a:gd name="T1" fmla="*/ 6 h 216"/>
              <a:gd name="T2" fmla="*/ 116 w 122"/>
              <a:gd name="T3" fmla="*/ 14 h 216"/>
              <a:gd name="T4" fmla="*/ 116 w 122"/>
              <a:gd name="T5" fmla="*/ 14 h 216"/>
              <a:gd name="T6" fmla="*/ 116 w 122"/>
              <a:gd name="T7" fmla="*/ 15 h 216"/>
              <a:gd name="T8" fmla="*/ 114 w 122"/>
              <a:gd name="T9" fmla="*/ 19 h 216"/>
              <a:gd name="T10" fmla="*/ 114 w 122"/>
              <a:gd name="T11" fmla="*/ 19 h 216"/>
              <a:gd name="T12" fmla="*/ 113 w 122"/>
              <a:gd name="T13" fmla="*/ 19 h 216"/>
              <a:gd name="T14" fmla="*/ 110 w 122"/>
              <a:gd name="T15" fmla="*/ 20 h 216"/>
              <a:gd name="T16" fmla="*/ 110 w 122"/>
              <a:gd name="T17" fmla="*/ 20 h 216"/>
              <a:gd name="T18" fmla="*/ 109 w 122"/>
              <a:gd name="T19" fmla="*/ 20 h 216"/>
              <a:gd name="T20" fmla="*/ 118 w 122"/>
              <a:gd name="T21" fmla="*/ 5 h 216"/>
              <a:gd name="T22" fmla="*/ 118 w 122"/>
              <a:gd name="T23" fmla="*/ 5 h 216"/>
              <a:gd name="T24" fmla="*/ 120 w 122"/>
              <a:gd name="T25" fmla="*/ 5 h 216"/>
              <a:gd name="T26" fmla="*/ 120 w 122"/>
              <a:gd name="T27" fmla="*/ 6 h 216"/>
              <a:gd name="T28" fmla="*/ 121 w 122"/>
              <a:gd name="T29" fmla="*/ 6 h 216"/>
              <a:gd name="T30" fmla="*/ 121 w 122"/>
              <a:gd name="T31" fmla="*/ 6 h 216"/>
              <a:gd name="T32" fmla="*/ 36 w 122"/>
              <a:gd name="T33" fmla="*/ 155 h 216"/>
              <a:gd name="T34" fmla="*/ 34 w 122"/>
              <a:gd name="T35" fmla="*/ 159 h 216"/>
              <a:gd name="T36" fmla="*/ 34 w 122"/>
              <a:gd name="T37" fmla="*/ 159 h 216"/>
              <a:gd name="T38" fmla="*/ 33 w 122"/>
              <a:gd name="T39" fmla="*/ 158 h 216"/>
              <a:gd name="T40" fmla="*/ 33 w 122"/>
              <a:gd name="T41" fmla="*/ 157 h 216"/>
              <a:gd name="T42" fmla="*/ 34 w 122"/>
              <a:gd name="T43" fmla="*/ 156 h 216"/>
              <a:gd name="T44" fmla="*/ 32 w 122"/>
              <a:gd name="T45" fmla="*/ 156 h 216"/>
              <a:gd name="T46" fmla="*/ 32 w 122"/>
              <a:gd name="T47" fmla="*/ 155 h 216"/>
              <a:gd name="T48" fmla="*/ 34 w 122"/>
              <a:gd name="T49" fmla="*/ 152 h 216"/>
              <a:gd name="T50" fmla="*/ 34 w 122"/>
              <a:gd name="T51" fmla="*/ 153 h 216"/>
              <a:gd name="T52" fmla="*/ 36 w 122"/>
              <a:gd name="T53" fmla="*/ 153 h 216"/>
              <a:gd name="T54" fmla="*/ 36 w 122"/>
              <a:gd name="T55" fmla="*/ 155 h 216"/>
              <a:gd name="T56" fmla="*/ 22 w 122"/>
              <a:gd name="T57" fmla="*/ 180 h 216"/>
              <a:gd name="T58" fmla="*/ 2 w 122"/>
              <a:gd name="T59" fmla="*/ 216 h 216"/>
              <a:gd name="T60" fmla="*/ 1 w 122"/>
              <a:gd name="T61" fmla="*/ 211 h 216"/>
              <a:gd name="T62" fmla="*/ 0 w 122"/>
              <a:gd name="T63" fmla="*/ 211 h 216"/>
              <a:gd name="T64" fmla="*/ 11 w 122"/>
              <a:gd name="T65" fmla="*/ 192 h 216"/>
              <a:gd name="T66" fmla="*/ 13 w 122"/>
              <a:gd name="T67" fmla="*/ 191 h 216"/>
              <a:gd name="T68" fmla="*/ 14 w 122"/>
              <a:gd name="T69" fmla="*/ 188 h 216"/>
              <a:gd name="T70" fmla="*/ 14 w 122"/>
              <a:gd name="T71" fmla="*/ 187 h 216"/>
              <a:gd name="T72" fmla="*/ 15 w 122"/>
              <a:gd name="T73" fmla="*/ 186 h 216"/>
              <a:gd name="T74" fmla="*/ 16 w 122"/>
              <a:gd name="T75" fmla="*/ 186 h 216"/>
              <a:gd name="T76" fmla="*/ 16 w 122"/>
              <a:gd name="T77" fmla="*/ 187 h 216"/>
              <a:gd name="T78" fmla="*/ 17 w 122"/>
              <a:gd name="T79" fmla="*/ 187 h 216"/>
              <a:gd name="T80" fmla="*/ 17 w 122"/>
              <a:gd name="T81" fmla="*/ 186 h 216"/>
              <a:gd name="T82" fmla="*/ 17 w 122"/>
              <a:gd name="T83" fmla="*/ 185 h 216"/>
              <a:gd name="T84" fmla="*/ 17 w 122"/>
              <a:gd name="T85" fmla="*/ 185 h 216"/>
              <a:gd name="T86" fmla="*/ 18 w 122"/>
              <a:gd name="T87" fmla="*/ 185 h 216"/>
              <a:gd name="T88" fmla="*/ 18 w 122"/>
              <a:gd name="T89" fmla="*/ 185 h 216"/>
              <a:gd name="T90" fmla="*/ 19 w 122"/>
              <a:gd name="T91" fmla="*/ 183 h 216"/>
              <a:gd name="T92" fmla="*/ 20 w 122"/>
              <a:gd name="T93" fmla="*/ 182 h 216"/>
              <a:gd name="T94" fmla="*/ 20 w 122"/>
              <a:gd name="T95" fmla="*/ 182 h 216"/>
              <a:gd name="T96" fmla="*/ 21 w 122"/>
              <a:gd name="T97" fmla="*/ 181 h 216"/>
              <a:gd name="T98" fmla="*/ 22 w 122"/>
              <a:gd name="T99" fmla="*/ 180 h 216"/>
              <a:gd name="T100" fmla="*/ 22 w 122"/>
              <a:gd name="T101" fmla="*/ 180 h 216"/>
              <a:gd name="T102" fmla="*/ 120 w 122"/>
              <a:gd name="T103" fmla="*/ 1 h 216"/>
              <a:gd name="T104" fmla="*/ 121 w 122"/>
              <a:gd name="T105" fmla="*/ 0 h 216"/>
              <a:gd name="T106" fmla="*/ 121 w 122"/>
              <a:gd name="T107" fmla="*/ 0 h 216"/>
              <a:gd name="T108" fmla="*/ 122 w 122"/>
              <a:gd name="T109" fmla="*/ 0 h 216"/>
              <a:gd name="T110" fmla="*/ 122 w 122"/>
              <a:gd name="T111" fmla="*/ 1 h 216"/>
              <a:gd name="T112" fmla="*/ 120 w 122"/>
              <a:gd name="T113" fmla="*/ 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2" h="216">
                <a:moveTo>
                  <a:pt x="121" y="6"/>
                </a:move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9"/>
                  <a:pt x="114" y="19"/>
                  <a:pt x="114" y="19"/>
                </a:cubicBezTo>
                <a:cubicBezTo>
                  <a:pt x="114" y="19"/>
                  <a:pt x="114" y="19"/>
                  <a:pt x="114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2" y="19"/>
                  <a:pt x="112" y="20"/>
                  <a:pt x="110" y="20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18" y="5"/>
                  <a:pt x="118" y="5"/>
                  <a:pt x="118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119" y="5"/>
                  <a:pt x="117" y="5"/>
                  <a:pt x="120" y="5"/>
                </a:cubicBezTo>
                <a:cubicBezTo>
                  <a:pt x="120" y="6"/>
                  <a:pt x="120" y="6"/>
                  <a:pt x="120" y="6"/>
                </a:cubicBezTo>
                <a:cubicBezTo>
                  <a:pt x="121" y="6"/>
                  <a:pt x="121" y="6"/>
                  <a:pt x="121" y="6"/>
                </a:cubicBezTo>
                <a:cubicBezTo>
                  <a:pt x="121" y="6"/>
                  <a:pt x="121" y="6"/>
                  <a:pt x="121" y="6"/>
                </a:cubicBezTo>
                <a:close/>
                <a:moveTo>
                  <a:pt x="36" y="155"/>
                </a:moveTo>
                <a:cubicBezTo>
                  <a:pt x="34" y="159"/>
                  <a:pt x="34" y="159"/>
                  <a:pt x="34" y="159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3" y="158"/>
                  <a:pt x="33" y="158"/>
                  <a:pt x="33" y="158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2" y="156"/>
                  <a:pt x="32" y="156"/>
                  <a:pt x="32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34" y="153"/>
                  <a:pt x="34" y="153"/>
                  <a:pt x="34" y="153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37" y="154"/>
                  <a:pt x="36" y="154"/>
                  <a:pt x="36" y="155"/>
                </a:cubicBezTo>
                <a:close/>
                <a:moveTo>
                  <a:pt x="22" y="180"/>
                </a:moveTo>
                <a:cubicBezTo>
                  <a:pt x="2" y="216"/>
                  <a:pt x="2" y="216"/>
                  <a:pt x="2" y="216"/>
                </a:cubicBezTo>
                <a:cubicBezTo>
                  <a:pt x="1" y="215"/>
                  <a:pt x="1" y="213"/>
                  <a:pt x="1" y="211"/>
                </a:cubicBezTo>
                <a:cubicBezTo>
                  <a:pt x="0" y="211"/>
                  <a:pt x="0" y="211"/>
                  <a:pt x="0" y="211"/>
                </a:cubicBezTo>
                <a:cubicBezTo>
                  <a:pt x="11" y="192"/>
                  <a:pt x="11" y="192"/>
                  <a:pt x="11" y="192"/>
                </a:cubicBezTo>
                <a:cubicBezTo>
                  <a:pt x="12" y="192"/>
                  <a:pt x="12" y="192"/>
                  <a:pt x="13" y="191"/>
                </a:cubicBezTo>
                <a:cubicBezTo>
                  <a:pt x="14" y="190"/>
                  <a:pt x="14" y="190"/>
                  <a:pt x="14" y="188"/>
                </a:cubicBezTo>
                <a:cubicBezTo>
                  <a:pt x="14" y="187"/>
                  <a:pt x="14" y="187"/>
                  <a:pt x="14" y="187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6" y="186"/>
                  <a:pt x="16" y="186"/>
                  <a:pt x="16" y="186"/>
                </a:cubicBezTo>
                <a:cubicBezTo>
                  <a:pt x="16" y="187"/>
                  <a:pt x="16" y="187"/>
                  <a:pt x="16" y="187"/>
                </a:cubicBezTo>
                <a:cubicBezTo>
                  <a:pt x="16" y="187"/>
                  <a:pt x="16" y="188"/>
                  <a:pt x="17" y="187"/>
                </a:cubicBezTo>
                <a:cubicBezTo>
                  <a:pt x="17" y="186"/>
                  <a:pt x="17" y="187"/>
                  <a:pt x="17" y="186"/>
                </a:cubicBezTo>
                <a:cubicBezTo>
                  <a:pt x="17" y="185"/>
                  <a:pt x="17" y="185"/>
                  <a:pt x="17" y="185"/>
                </a:cubicBezTo>
                <a:cubicBezTo>
                  <a:pt x="17" y="185"/>
                  <a:pt x="17" y="185"/>
                  <a:pt x="17" y="185"/>
                </a:cubicBezTo>
                <a:cubicBezTo>
                  <a:pt x="18" y="185"/>
                  <a:pt x="18" y="185"/>
                  <a:pt x="18" y="185"/>
                </a:cubicBezTo>
                <a:cubicBezTo>
                  <a:pt x="18" y="185"/>
                  <a:pt x="18" y="185"/>
                  <a:pt x="18" y="185"/>
                </a:cubicBezTo>
                <a:cubicBezTo>
                  <a:pt x="19" y="183"/>
                  <a:pt x="19" y="184"/>
                  <a:pt x="19" y="183"/>
                </a:cubicBezTo>
                <a:cubicBezTo>
                  <a:pt x="20" y="182"/>
                  <a:pt x="20" y="182"/>
                  <a:pt x="20" y="182"/>
                </a:cubicBezTo>
                <a:cubicBezTo>
                  <a:pt x="20" y="182"/>
                  <a:pt x="20" y="182"/>
                  <a:pt x="20" y="182"/>
                </a:cubicBezTo>
                <a:cubicBezTo>
                  <a:pt x="20" y="182"/>
                  <a:pt x="21" y="181"/>
                  <a:pt x="21" y="181"/>
                </a:cubicBezTo>
                <a:cubicBezTo>
                  <a:pt x="21" y="181"/>
                  <a:pt x="22" y="181"/>
                  <a:pt x="22" y="180"/>
                </a:cubicBezTo>
                <a:cubicBezTo>
                  <a:pt x="22" y="180"/>
                  <a:pt x="22" y="180"/>
                  <a:pt x="22" y="180"/>
                </a:cubicBezTo>
                <a:close/>
                <a:moveTo>
                  <a:pt x="120" y="1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1"/>
                  <a:pt x="122" y="1"/>
                  <a:pt x="122" y="1"/>
                </a:cubicBezTo>
                <a:cubicBezTo>
                  <a:pt x="120" y="1"/>
                  <a:pt x="120" y="1"/>
                  <a:pt x="120" y="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 noEditPoints="1"/>
          </p:cNvSpPr>
          <p:nvPr/>
        </p:nvSpPr>
        <p:spPr bwMode="auto">
          <a:xfrm>
            <a:off x="6797675" y="2117725"/>
            <a:ext cx="1460500" cy="2505075"/>
          </a:xfrm>
          <a:custGeom>
            <a:avLst/>
            <a:gdLst>
              <a:gd name="T0" fmla="*/ 126 w 126"/>
              <a:gd name="T1" fmla="*/ 1 h 216"/>
              <a:gd name="T2" fmla="*/ 123 w 126"/>
              <a:gd name="T3" fmla="*/ 6 h 216"/>
              <a:gd name="T4" fmla="*/ 123 w 126"/>
              <a:gd name="T5" fmla="*/ 5 h 216"/>
              <a:gd name="T6" fmla="*/ 121 w 126"/>
              <a:gd name="T7" fmla="*/ 5 h 216"/>
              <a:gd name="T8" fmla="*/ 121 w 126"/>
              <a:gd name="T9" fmla="*/ 5 h 216"/>
              <a:gd name="T10" fmla="*/ 120 w 126"/>
              <a:gd name="T11" fmla="*/ 4 h 216"/>
              <a:gd name="T12" fmla="*/ 123 w 126"/>
              <a:gd name="T13" fmla="*/ 0 h 216"/>
              <a:gd name="T14" fmla="*/ 123 w 126"/>
              <a:gd name="T15" fmla="*/ 1 h 216"/>
              <a:gd name="T16" fmla="*/ 124 w 126"/>
              <a:gd name="T17" fmla="*/ 0 h 216"/>
              <a:gd name="T18" fmla="*/ 125 w 126"/>
              <a:gd name="T19" fmla="*/ 0 h 216"/>
              <a:gd name="T20" fmla="*/ 125 w 126"/>
              <a:gd name="T21" fmla="*/ 1 h 216"/>
              <a:gd name="T22" fmla="*/ 126 w 126"/>
              <a:gd name="T23" fmla="*/ 1 h 216"/>
              <a:gd name="T24" fmla="*/ 126 w 126"/>
              <a:gd name="T25" fmla="*/ 1 h 216"/>
              <a:gd name="T26" fmla="*/ 43 w 126"/>
              <a:gd name="T27" fmla="*/ 147 h 216"/>
              <a:gd name="T28" fmla="*/ 39 w 126"/>
              <a:gd name="T29" fmla="*/ 155 h 216"/>
              <a:gd name="T30" fmla="*/ 38 w 126"/>
              <a:gd name="T31" fmla="*/ 154 h 216"/>
              <a:gd name="T32" fmla="*/ 38 w 126"/>
              <a:gd name="T33" fmla="*/ 154 h 216"/>
              <a:gd name="T34" fmla="*/ 37 w 126"/>
              <a:gd name="T35" fmla="*/ 152 h 216"/>
              <a:gd name="T36" fmla="*/ 36 w 126"/>
              <a:gd name="T37" fmla="*/ 152 h 216"/>
              <a:gd name="T38" fmla="*/ 40 w 126"/>
              <a:gd name="T39" fmla="*/ 146 h 216"/>
              <a:gd name="T40" fmla="*/ 40 w 126"/>
              <a:gd name="T41" fmla="*/ 146 h 216"/>
              <a:gd name="T42" fmla="*/ 41 w 126"/>
              <a:gd name="T43" fmla="*/ 146 h 216"/>
              <a:gd name="T44" fmla="*/ 41 w 126"/>
              <a:gd name="T45" fmla="*/ 147 h 216"/>
              <a:gd name="T46" fmla="*/ 43 w 126"/>
              <a:gd name="T47" fmla="*/ 147 h 216"/>
              <a:gd name="T48" fmla="*/ 32 w 126"/>
              <a:gd name="T49" fmla="*/ 167 h 216"/>
              <a:gd name="T50" fmla="*/ 5 w 126"/>
              <a:gd name="T51" fmla="*/ 214 h 216"/>
              <a:gd name="T52" fmla="*/ 5 w 126"/>
              <a:gd name="T53" fmla="*/ 214 h 216"/>
              <a:gd name="T54" fmla="*/ 4 w 126"/>
              <a:gd name="T55" fmla="*/ 214 h 216"/>
              <a:gd name="T56" fmla="*/ 4 w 126"/>
              <a:gd name="T57" fmla="*/ 215 h 216"/>
              <a:gd name="T58" fmla="*/ 2 w 126"/>
              <a:gd name="T59" fmla="*/ 215 h 216"/>
              <a:gd name="T60" fmla="*/ 2 w 126"/>
              <a:gd name="T61" fmla="*/ 216 h 216"/>
              <a:gd name="T62" fmla="*/ 1 w 126"/>
              <a:gd name="T63" fmla="*/ 216 h 216"/>
              <a:gd name="T64" fmla="*/ 0 w 126"/>
              <a:gd name="T65" fmla="*/ 215 h 216"/>
              <a:gd name="T66" fmla="*/ 27 w 126"/>
              <a:gd name="T67" fmla="*/ 168 h 216"/>
              <a:gd name="T68" fmla="*/ 28 w 126"/>
              <a:gd name="T69" fmla="*/ 167 h 216"/>
              <a:gd name="T70" fmla="*/ 27 w 126"/>
              <a:gd name="T71" fmla="*/ 167 h 216"/>
              <a:gd name="T72" fmla="*/ 28 w 126"/>
              <a:gd name="T73" fmla="*/ 166 h 216"/>
              <a:gd name="T74" fmla="*/ 28 w 126"/>
              <a:gd name="T75" fmla="*/ 166 h 216"/>
              <a:gd name="T76" fmla="*/ 29 w 126"/>
              <a:gd name="T77" fmla="*/ 166 h 216"/>
              <a:gd name="T78" fmla="*/ 29 w 126"/>
              <a:gd name="T79" fmla="*/ 167 h 216"/>
              <a:gd name="T80" fmla="*/ 31 w 126"/>
              <a:gd name="T81" fmla="*/ 167 h 216"/>
              <a:gd name="T82" fmla="*/ 31 w 126"/>
              <a:gd name="T83" fmla="*/ 167 h 216"/>
              <a:gd name="T84" fmla="*/ 32 w 126"/>
              <a:gd name="T85" fmla="*/ 16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6" h="216">
                <a:moveTo>
                  <a:pt x="126" y="1"/>
                </a:moveTo>
                <a:cubicBezTo>
                  <a:pt x="123" y="6"/>
                  <a:pt x="123" y="6"/>
                  <a:pt x="123" y="6"/>
                </a:cubicBezTo>
                <a:cubicBezTo>
                  <a:pt x="123" y="5"/>
                  <a:pt x="123" y="5"/>
                  <a:pt x="123" y="5"/>
                </a:cubicBezTo>
                <a:cubicBezTo>
                  <a:pt x="121" y="5"/>
                  <a:pt x="121" y="5"/>
                  <a:pt x="121" y="5"/>
                </a:cubicBezTo>
                <a:cubicBezTo>
                  <a:pt x="121" y="5"/>
                  <a:pt x="121" y="5"/>
                  <a:pt x="121" y="5"/>
                </a:cubicBezTo>
                <a:cubicBezTo>
                  <a:pt x="120" y="4"/>
                  <a:pt x="120" y="4"/>
                  <a:pt x="120" y="4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4" y="0"/>
                  <a:pt x="124" y="0"/>
                  <a:pt x="124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5" y="1"/>
                  <a:pt x="125" y="1"/>
                  <a:pt x="125" y="1"/>
                </a:cubicBezTo>
                <a:cubicBezTo>
                  <a:pt x="126" y="1"/>
                  <a:pt x="126" y="1"/>
                  <a:pt x="126" y="1"/>
                </a:cubicBezTo>
                <a:cubicBezTo>
                  <a:pt x="126" y="1"/>
                  <a:pt x="126" y="1"/>
                  <a:pt x="126" y="1"/>
                </a:cubicBezTo>
                <a:close/>
                <a:moveTo>
                  <a:pt x="43" y="147"/>
                </a:moveTo>
                <a:cubicBezTo>
                  <a:pt x="39" y="155"/>
                  <a:pt x="39" y="155"/>
                  <a:pt x="39" y="155"/>
                </a:cubicBezTo>
                <a:cubicBezTo>
                  <a:pt x="38" y="154"/>
                  <a:pt x="38" y="154"/>
                  <a:pt x="38" y="154"/>
                </a:cubicBezTo>
                <a:cubicBezTo>
                  <a:pt x="38" y="154"/>
                  <a:pt x="38" y="154"/>
                  <a:pt x="38" y="154"/>
                </a:cubicBezTo>
                <a:cubicBezTo>
                  <a:pt x="37" y="152"/>
                  <a:pt x="37" y="152"/>
                  <a:pt x="37" y="152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40" y="146"/>
                  <a:pt x="40" y="146"/>
                  <a:pt x="40" y="146"/>
                </a:cubicBezTo>
                <a:cubicBezTo>
                  <a:pt x="40" y="146"/>
                  <a:pt x="40" y="146"/>
                  <a:pt x="40" y="146"/>
                </a:cubicBezTo>
                <a:cubicBezTo>
                  <a:pt x="41" y="146"/>
                  <a:pt x="41" y="146"/>
                  <a:pt x="41" y="146"/>
                </a:cubicBezTo>
                <a:cubicBezTo>
                  <a:pt x="41" y="147"/>
                  <a:pt x="41" y="147"/>
                  <a:pt x="41" y="147"/>
                </a:cubicBezTo>
                <a:cubicBezTo>
                  <a:pt x="42" y="147"/>
                  <a:pt x="43" y="147"/>
                  <a:pt x="43" y="147"/>
                </a:cubicBezTo>
                <a:close/>
                <a:moveTo>
                  <a:pt x="32" y="167"/>
                </a:moveTo>
                <a:cubicBezTo>
                  <a:pt x="5" y="214"/>
                  <a:pt x="5" y="214"/>
                  <a:pt x="5" y="214"/>
                </a:cubicBezTo>
                <a:cubicBezTo>
                  <a:pt x="5" y="214"/>
                  <a:pt x="5" y="214"/>
                  <a:pt x="5" y="214"/>
                </a:cubicBezTo>
                <a:cubicBezTo>
                  <a:pt x="5" y="214"/>
                  <a:pt x="5" y="214"/>
                  <a:pt x="4" y="214"/>
                </a:cubicBezTo>
                <a:cubicBezTo>
                  <a:pt x="4" y="215"/>
                  <a:pt x="4" y="215"/>
                  <a:pt x="4" y="215"/>
                </a:cubicBezTo>
                <a:cubicBezTo>
                  <a:pt x="3" y="215"/>
                  <a:pt x="3" y="215"/>
                  <a:pt x="2" y="215"/>
                </a:cubicBezTo>
                <a:cubicBezTo>
                  <a:pt x="2" y="216"/>
                  <a:pt x="2" y="216"/>
                  <a:pt x="2" y="216"/>
                </a:cubicBezTo>
                <a:cubicBezTo>
                  <a:pt x="1" y="216"/>
                  <a:pt x="1" y="216"/>
                  <a:pt x="1" y="216"/>
                </a:cubicBezTo>
                <a:cubicBezTo>
                  <a:pt x="0" y="215"/>
                  <a:pt x="2" y="215"/>
                  <a:pt x="0" y="215"/>
                </a:cubicBezTo>
                <a:cubicBezTo>
                  <a:pt x="27" y="168"/>
                  <a:pt x="27" y="168"/>
                  <a:pt x="27" y="168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7" y="167"/>
                  <a:pt x="27" y="167"/>
                  <a:pt x="27" y="167"/>
                </a:cubicBezTo>
                <a:cubicBezTo>
                  <a:pt x="28" y="166"/>
                  <a:pt x="28" y="166"/>
                  <a:pt x="28" y="166"/>
                </a:cubicBezTo>
                <a:cubicBezTo>
                  <a:pt x="28" y="166"/>
                  <a:pt x="28" y="166"/>
                  <a:pt x="28" y="166"/>
                </a:cubicBezTo>
                <a:cubicBezTo>
                  <a:pt x="29" y="166"/>
                  <a:pt x="29" y="166"/>
                  <a:pt x="29" y="166"/>
                </a:cubicBezTo>
                <a:cubicBezTo>
                  <a:pt x="29" y="167"/>
                  <a:pt x="29" y="167"/>
                  <a:pt x="29" y="167"/>
                </a:cubicBezTo>
                <a:cubicBezTo>
                  <a:pt x="31" y="167"/>
                  <a:pt x="31" y="167"/>
                  <a:pt x="31" y="167"/>
                </a:cubicBezTo>
                <a:cubicBezTo>
                  <a:pt x="31" y="167"/>
                  <a:pt x="31" y="167"/>
                  <a:pt x="31" y="167"/>
                </a:cubicBezTo>
                <a:lnTo>
                  <a:pt x="32" y="16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4" name="Freeform 61"/>
          <p:cNvSpPr>
            <a:spLocks noEditPoints="1"/>
          </p:cNvSpPr>
          <p:nvPr/>
        </p:nvSpPr>
        <p:spPr bwMode="auto">
          <a:xfrm>
            <a:off x="6972300" y="2198688"/>
            <a:ext cx="1355725" cy="2366962"/>
          </a:xfrm>
          <a:custGeom>
            <a:avLst/>
            <a:gdLst>
              <a:gd name="T0" fmla="*/ 37 w 117"/>
              <a:gd name="T1" fmla="*/ 145 h 204"/>
              <a:gd name="T2" fmla="*/ 34 w 117"/>
              <a:gd name="T3" fmla="*/ 151 h 204"/>
              <a:gd name="T4" fmla="*/ 34 w 117"/>
              <a:gd name="T5" fmla="*/ 151 h 204"/>
              <a:gd name="T6" fmla="*/ 33 w 117"/>
              <a:gd name="T7" fmla="*/ 153 h 204"/>
              <a:gd name="T8" fmla="*/ 32 w 117"/>
              <a:gd name="T9" fmla="*/ 154 h 204"/>
              <a:gd name="T10" fmla="*/ 29 w 117"/>
              <a:gd name="T11" fmla="*/ 154 h 204"/>
              <a:gd name="T12" fmla="*/ 29 w 117"/>
              <a:gd name="T13" fmla="*/ 154 h 204"/>
              <a:gd name="T14" fmla="*/ 28 w 117"/>
              <a:gd name="T15" fmla="*/ 154 h 204"/>
              <a:gd name="T16" fmla="*/ 35 w 117"/>
              <a:gd name="T17" fmla="*/ 143 h 204"/>
              <a:gd name="T18" fmla="*/ 36 w 117"/>
              <a:gd name="T19" fmla="*/ 144 h 204"/>
              <a:gd name="T20" fmla="*/ 37 w 117"/>
              <a:gd name="T21" fmla="*/ 145 h 204"/>
              <a:gd name="T22" fmla="*/ 23 w 117"/>
              <a:gd name="T23" fmla="*/ 170 h 204"/>
              <a:gd name="T24" fmla="*/ 5 w 117"/>
              <a:gd name="T25" fmla="*/ 202 h 204"/>
              <a:gd name="T26" fmla="*/ 4 w 117"/>
              <a:gd name="T27" fmla="*/ 202 h 204"/>
              <a:gd name="T28" fmla="*/ 4 w 117"/>
              <a:gd name="T29" fmla="*/ 203 h 204"/>
              <a:gd name="T30" fmla="*/ 1 w 117"/>
              <a:gd name="T31" fmla="*/ 203 h 204"/>
              <a:gd name="T32" fmla="*/ 0 w 117"/>
              <a:gd name="T33" fmla="*/ 204 h 204"/>
              <a:gd name="T34" fmla="*/ 0 w 117"/>
              <a:gd name="T35" fmla="*/ 204 h 204"/>
              <a:gd name="T36" fmla="*/ 20 w 117"/>
              <a:gd name="T37" fmla="*/ 168 h 204"/>
              <a:gd name="T38" fmla="*/ 21 w 117"/>
              <a:gd name="T39" fmla="*/ 169 h 204"/>
              <a:gd name="T40" fmla="*/ 23 w 117"/>
              <a:gd name="T41" fmla="*/ 169 h 204"/>
              <a:gd name="T42" fmla="*/ 23 w 117"/>
              <a:gd name="T43" fmla="*/ 170 h 204"/>
              <a:gd name="T44" fmla="*/ 23 w 117"/>
              <a:gd name="T45" fmla="*/ 170 h 204"/>
              <a:gd name="T46" fmla="*/ 115 w 117"/>
              <a:gd name="T47" fmla="*/ 1 h 204"/>
              <a:gd name="T48" fmla="*/ 116 w 117"/>
              <a:gd name="T49" fmla="*/ 0 h 204"/>
              <a:gd name="T50" fmla="*/ 117 w 117"/>
              <a:gd name="T51" fmla="*/ 1 h 204"/>
              <a:gd name="T52" fmla="*/ 116 w 117"/>
              <a:gd name="T53" fmla="*/ 2 h 204"/>
              <a:gd name="T54" fmla="*/ 116 w 117"/>
              <a:gd name="T55" fmla="*/ 2 h 204"/>
              <a:gd name="T56" fmla="*/ 115 w 117"/>
              <a:gd name="T57" fmla="*/ 1 h 204"/>
              <a:gd name="T58" fmla="*/ 115 w 117"/>
              <a:gd name="T59" fmla="*/ 1 h 204"/>
              <a:gd name="T60" fmla="*/ 104 w 117"/>
              <a:gd name="T61" fmla="*/ 26 h 204"/>
              <a:gd name="T62" fmla="*/ 104 w 117"/>
              <a:gd name="T63" fmla="*/ 25 h 204"/>
              <a:gd name="T64" fmla="*/ 103 w 117"/>
              <a:gd name="T65" fmla="*/ 25 h 204"/>
              <a:gd name="T66" fmla="*/ 103 w 117"/>
              <a:gd name="T67" fmla="*/ 26 h 204"/>
              <a:gd name="T68" fmla="*/ 104 w 117"/>
              <a:gd name="T69" fmla="*/ 2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7" h="204">
                <a:moveTo>
                  <a:pt x="37" y="145"/>
                </a:moveTo>
                <a:cubicBezTo>
                  <a:pt x="34" y="151"/>
                  <a:pt x="34" y="151"/>
                  <a:pt x="34" y="151"/>
                </a:cubicBezTo>
                <a:cubicBezTo>
                  <a:pt x="34" y="151"/>
                  <a:pt x="34" y="151"/>
                  <a:pt x="34" y="151"/>
                </a:cubicBezTo>
                <a:cubicBezTo>
                  <a:pt x="33" y="153"/>
                  <a:pt x="33" y="151"/>
                  <a:pt x="33" y="153"/>
                </a:cubicBezTo>
                <a:cubicBezTo>
                  <a:pt x="32" y="154"/>
                  <a:pt x="32" y="154"/>
                  <a:pt x="32" y="154"/>
                </a:cubicBezTo>
                <a:cubicBezTo>
                  <a:pt x="29" y="154"/>
                  <a:pt x="29" y="154"/>
                  <a:pt x="29" y="154"/>
                </a:cubicBezTo>
                <a:cubicBezTo>
                  <a:pt x="29" y="154"/>
                  <a:pt x="29" y="154"/>
                  <a:pt x="29" y="154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35" y="143"/>
                  <a:pt x="35" y="143"/>
                  <a:pt x="35" y="143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37" y="145"/>
                  <a:pt x="37" y="144"/>
                  <a:pt x="37" y="145"/>
                </a:cubicBezTo>
                <a:close/>
                <a:moveTo>
                  <a:pt x="23" y="170"/>
                </a:moveTo>
                <a:cubicBezTo>
                  <a:pt x="5" y="202"/>
                  <a:pt x="5" y="202"/>
                  <a:pt x="5" y="202"/>
                </a:cubicBezTo>
                <a:cubicBezTo>
                  <a:pt x="4" y="202"/>
                  <a:pt x="4" y="202"/>
                  <a:pt x="4" y="202"/>
                </a:cubicBezTo>
                <a:cubicBezTo>
                  <a:pt x="4" y="203"/>
                  <a:pt x="4" y="203"/>
                  <a:pt x="4" y="203"/>
                </a:cubicBezTo>
                <a:cubicBezTo>
                  <a:pt x="1" y="203"/>
                  <a:pt x="1" y="203"/>
                  <a:pt x="1" y="203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4"/>
                  <a:pt x="0" y="204"/>
                  <a:pt x="0" y="204"/>
                </a:cubicBezTo>
                <a:cubicBezTo>
                  <a:pt x="20" y="168"/>
                  <a:pt x="20" y="168"/>
                  <a:pt x="20" y="168"/>
                </a:cubicBezTo>
                <a:cubicBezTo>
                  <a:pt x="21" y="169"/>
                  <a:pt x="21" y="169"/>
                  <a:pt x="21" y="169"/>
                </a:cubicBezTo>
                <a:cubicBezTo>
                  <a:pt x="22" y="169"/>
                  <a:pt x="22" y="169"/>
                  <a:pt x="23" y="169"/>
                </a:cubicBezTo>
                <a:cubicBezTo>
                  <a:pt x="23" y="170"/>
                  <a:pt x="23" y="170"/>
                  <a:pt x="23" y="170"/>
                </a:cubicBezTo>
                <a:cubicBezTo>
                  <a:pt x="23" y="170"/>
                  <a:pt x="23" y="170"/>
                  <a:pt x="23" y="170"/>
                </a:cubicBezTo>
                <a:close/>
                <a:moveTo>
                  <a:pt x="115" y="1"/>
                </a:moveTo>
                <a:cubicBezTo>
                  <a:pt x="116" y="0"/>
                  <a:pt x="116" y="0"/>
                  <a:pt x="116" y="0"/>
                </a:cubicBezTo>
                <a:cubicBezTo>
                  <a:pt x="117" y="1"/>
                  <a:pt x="117" y="1"/>
                  <a:pt x="117" y="1"/>
                </a:cubicBezTo>
                <a:cubicBezTo>
                  <a:pt x="116" y="2"/>
                  <a:pt x="116" y="2"/>
                  <a:pt x="116" y="2"/>
                </a:cubicBezTo>
                <a:cubicBezTo>
                  <a:pt x="116" y="2"/>
                  <a:pt x="116" y="2"/>
                  <a:pt x="116" y="2"/>
                </a:cubicBezTo>
                <a:cubicBezTo>
                  <a:pt x="115" y="1"/>
                  <a:pt x="115" y="1"/>
                  <a:pt x="115" y="1"/>
                </a:cubicBezTo>
                <a:cubicBezTo>
                  <a:pt x="115" y="1"/>
                  <a:pt x="115" y="1"/>
                  <a:pt x="115" y="1"/>
                </a:cubicBezTo>
                <a:close/>
                <a:moveTo>
                  <a:pt x="104" y="26"/>
                </a:moveTo>
                <a:cubicBezTo>
                  <a:pt x="104" y="25"/>
                  <a:pt x="104" y="25"/>
                  <a:pt x="104" y="25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6"/>
                  <a:pt x="103" y="26"/>
                  <a:pt x="103" y="26"/>
                </a:cubicBezTo>
                <a:lnTo>
                  <a:pt x="104" y="2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5" name="Freeform 62"/>
          <p:cNvSpPr>
            <a:spLocks noEditPoints="1"/>
          </p:cNvSpPr>
          <p:nvPr/>
        </p:nvSpPr>
        <p:spPr bwMode="auto">
          <a:xfrm>
            <a:off x="7123113" y="2443163"/>
            <a:ext cx="1228725" cy="2122487"/>
          </a:xfrm>
          <a:custGeom>
            <a:avLst/>
            <a:gdLst>
              <a:gd name="T0" fmla="*/ 38 w 106"/>
              <a:gd name="T1" fmla="*/ 123 h 183"/>
              <a:gd name="T2" fmla="*/ 36 w 106"/>
              <a:gd name="T3" fmla="*/ 125 h 183"/>
              <a:gd name="T4" fmla="*/ 33 w 106"/>
              <a:gd name="T5" fmla="*/ 127 h 183"/>
              <a:gd name="T6" fmla="*/ 31 w 106"/>
              <a:gd name="T7" fmla="*/ 127 h 183"/>
              <a:gd name="T8" fmla="*/ 31 w 106"/>
              <a:gd name="T9" fmla="*/ 127 h 183"/>
              <a:gd name="T10" fmla="*/ 32 w 106"/>
              <a:gd name="T11" fmla="*/ 125 h 183"/>
              <a:gd name="T12" fmla="*/ 32 w 106"/>
              <a:gd name="T13" fmla="*/ 125 h 183"/>
              <a:gd name="T14" fmla="*/ 34 w 106"/>
              <a:gd name="T15" fmla="*/ 124 h 183"/>
              <a:gd name="T16" fmla="*/ 35 w 106"/>
              <a:gd name="T17" fmla="*/ 124 h 183"/>
              <a:gd name="T18" fmla="*/ 35 w 106"/>
              <a:gd name="T19" fmla="*/ 123 h 183"/>
              <a:gd name="T20" fmla="*/ 36 w 106"/>
              <a:gd name="T21" fmla="*/ 122 h 183"/>
              <a:gd name="T22" fmla="*/ 37 w 106"/>
              <a:gd name="T23" fmla="*/ 122 h 183"/>
              <a:gd name="T24" fmla="*/ 38 w 106"/>
              <a:gd name="T25" fmla="*/ 123 h 183"/>
              <a:gd name="T26" fmla="*/ 31 w 106"/>
              <a:gd name="T27" fmla="*/ 134 h 183"/>
              <a:gd name="T28" fmla="*/ 30 w 106"/>
              <a:gd name="T29" fmla="*/ 136 h 183"/>
              <a:gd name="T30" fmla="*/ 30 w 106"/>
              <a:gd name="T31" fmla="*/ 136 h 183"/>
              <a:gd name="T32" fmla="*/ 29 w 106"/>
              <a:gd name="T33" fmla="*/ 135 h 183"/>
              <a:gd name="T34" fmla="*/ 28 w 106"/>
              <a:gd name="T35" fmla="*/ 135 h 183"/>
              <a:gd name="T36" fmla="*/ 27 w 106"/>
              <a:gd name="T37" fmla="*/ 134 h 183"/>
              <a:gd name="T38" fmla="*/ 29 w 106"/>
              <a:gd name="T39" fmla="*/ 131 h 183"/>
              <a:gd name="T40" fmla="*/ 29 w 106"/>
              <a:gd name="T41" fmla="*/ 132 h 183"/>
              <a:gd name="T42" fmla="*/ 30 w 106"/>
              <a:gd name="T43" fmla="*/ 133 h 183"/>
              <a:gd name="T44" fmla="*/ 30 w 106"/>
              <a:gd name="T45" fmla="*/ 133 h 183"/>
              <a:gd name="T46" fmla="*/ 31 w 106"/>
              <a:gd name="T47" fmla="*/ 134 h 183"/>
              <a:gd name="T48" fmla="*/ 31 w 106"/>
              <a:gd name="T49" fmla="*/ 134 h 183"/>
              <a:gd name="T50" fmla="*/ 23 w 106"/>
              <a:gd name="T51" fmla="*/ 148 h 183"/>
              <a:gd name="T52" fmla="*/ 3 w 106"/>
              <a:gd name="T53" fmla="*/ 183 h 183"/>
              <a:gd name="T54" fmla="*/ 1 w 106"/>
              <a:gd name="T55" fmla="*/ 181 h 183"/>
              <a:gd name="T56" fmla="*/ 0 w 106"/>
              <a:gd name="T57" fmla="*/ 181 h 183"/>
              <a:gd name="T58" fmla="*/ 21 w 106"/>
              <a:gd name="T59" fmla="*/ 144 h 183"/>
              <a:gd name="T60" fmla="*/ 22 w 106"/>
              <a:gd name="T61" fmla="*/ 144 h 183"/>
              <a:gd name="T62" fmla="*/ 23 w 106"/>
              <a:gd name="T63" fmla="*/ 145 h 183"/>
              <a:gd name="T64" fmla="*/ 23 w 106"/>
              <a:gd name="T65" fmla="*/ 148 h 183"/>
              <a:gd name="T66" fmla="*/ 105 w 106"/>
              <a:gd name="T67" fmla="*/ 1 h 183"/>
              <a:gd name="T68" fmla="*/ 105 w 106"/>
              <a:gd name="T69" fmla="*/ 2 h 183"/>
              <a:gd name="T70" fmla="*/ 105 w 106"/>
              <a:gd name="T71" fmla="*/ 2 h 183"/>
              <a:gd name="T72" fmla="*/ 106 w 106"/>
              <a:gd name="T73" fmla="*/ 2 h 183"/>
              <a:gd name="T74" fmla="*/ 106 w 106"/>
              <a:gd name="T75" fmla="*/ 1 h 183"/>
              <a:gd name="T76" fmla="*/ 106 w 106"/>
              <a:gd name="T77" fmla="*/ 0 h 183"/>
              <a:gd name="T78" fmla="*/ 105 w 106"/>
              <a:gd name="T79" fmla="*/ 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6" h="183">
                <a:moveTo>
                  <a:pt x="38" y="123"/>
                </a:moveTo>
                <a:cubicBezTo>
                  <a:pt x="36" y="125"/>
                  <a:pt x="36" y="125"/>
                  <a:pt x="36" y="125"/>
                </a:cubicBezTo>
                <a:cubicBezTo>
                  <a:pt x="35" y="126"/>
                  <a:pt x="36" y="126"/>
                  <a:pt x="33" y="127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32" y="125"/>
                  <a:pt x="32" y="125"/>
                  <a:pt x="32" y="125"/>
                </a:cubicBezTo>
                <a:cubicBezTo>
                  <a:pt x="32" y="125"/>
                  <a:pt x="32" y="125"/>
                  <a:pt x="32" y="125"/>
                </a:cubicBezTo>
                <a:cubicBezTo>
                  <a:pt x="35" y="125"/>
                  <a:pt x="33" y="125"/>
                  <a:pt x="34" y="124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5" y="123"/>
                  <a:pt x="35" y="123"/>
                  <a:pt x="35" y="123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7" y="122"/>
                  <a:pt x="37" y="122"/>
                  <a:pt x="37" y="122"/>
                </a:cubicBezTo>
                <a:cubicBezTo>
                  <a:pt x="38" y="123"/>
                  <a:pt x="38" y="123"/>
                  <a:pt x="38" y="123"/>
                </a:cubicBezTo>
                <a:close/>
                <a:moveTo>
                  <a:pt x="31" y="134"/>
                </a:moveTo>
                <a:cubicBezTo>
                  <a:pt x="30" y="136"/>
                  <a:pt x="30" y="136"/>
                  <a:pt x="30" y="136"/>
                </a:cubicBezTo>
                <a:cubicBezTo>
                  <a:pt x="30" y="136"/>
                  <a:pt x="30" y="136"/>
                  <a:pt x="30" y="136"/>
                </a:cubicBezTo>
                <a:cubicBezTo>
                  <a:pt x="29" y="135"/>
                  <a:pt x="29" y="135"/>
                  <a:pt x="29" y="135"/>
                </a:cubicBezTo>
                <a:cubicBezTo>
                  <a:pt x="28" y="135"/>
                  <a:pt x="28" y="135"/>
                  <a:pt x="28" y="135"/>
                </a:cubicBezTo>
                <a:cubicBezTo>
                  <a:pt x="27" y="134"/>
                  <a:pt x="27" y="134"/>
                  <a:pt x="27" y="134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29" y="131"/>
                  <a:pt x="29" y="131"/>
                  <a:pt x="29" y="132"/>
                </a:cubicBezTo>
                <a:cubicBezTo>
                  <a:pt x="30" y="133"/>
                  <a:pt x="30" y="133"/>
                  <a:pt x="30" y="133"/>
                </a:cubicBezTo>
                <a:cubicBezTo>
                  <a:pt x="30" y="133"/>
                  <a:pt x="30" y="133"/>
                  <a:pt x="30" y="133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31" y="134"/>
                  <a:pt x="31" y="134"/>
                  <a:pt x="31" y="134"/>
                </a:cubicBezTo>
                <a:close/>
                <a:moveTo>
                  <a:pt x="23" y="148"/>
                </a:moveTo>
                <a:cubicBezTo>
                  <a:pt x="3" y="183"/>
                  <a:pt x="3" y="183"/>
                  <a:pt x="3" y="183"/>
                </a:cubicBezTo>
                <a:cubicBezTo>
                  <a:pt x="2" y="182"/>
                  <a:pt x="3" y="182"/>
                  <a:pt x="1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2" y="144"/>
                  <a:pt x="22" y="144"/>
                  <a:pt x="22" y="144"/>
                </a:cubicBezTo>
                <a:cubicBezTo>
                  <a:pt x="23" y="145"/>
                  <a:pt x="23" y="145"/>
                  <a:pt x="23" y="145"/>
                </a:cubicBezTo>
                <a:cubicBezTo>
                  <a:pt x="23" y="148"/>
                  <a:pt x="23" y="148"/>
                  <a:pt x="23" y="148"/>
                </a:cubicBezTo>
                <a:close/>
                <a:moveTo>
                  <a:pt x="105" y="1"/>
                </a:moveTo>
                <a:cubicBezTo>
                  <a:pt x="105" y="2"/>
                  <a:pt x="105" y="2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6" y="2"/>
                  <a:pt x="106" y="2"/>
                  <a:pt x="106" y="2"/>
                </a:cubicBezTo>
                <a:cubicBezTo>
                  <a:pt x="106" y="1"/>
                  <a:pt x="106" y="1"/>
                  <a:pt x="106" y="1"/>
                </a:cubicBezTo>
                <a:cubicBezTo>
                  <a:pt x="106" y="0"/>
                  <a:pt x="106" y="0"/>
                  <a:pt x="106" y="0"/>
                </a:cubicBezTo>
                <a:lnTo>
                  <a:pt x="105" y="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6" name="Freeform 63"/>
          <p:cNvSpPr>
            <a:spLocks noEditPoints="1"/>
          </p:cNvSpPr>
          <p:nvPr/>
        </p:nvSpPr>
        <p:spPr bwMode="auto">
          <a:xfrm>
            <a:off x="7215188" y="3533775"/>
            <a:ext cx="649287" cy="1112838"/>
          </a:xfrm>
          <a:custGeom>
            <a:avLst/>
            <a:gdLst>
              <a:gd name="T0" fmla="*/ 22 w 56"/>
              <a:gd name="T1" fmla="*/ 64 h 96"/>
              <a:gd name="T2" fmla="*/ 4 w 56"/>
              <a:gd name="T3" fmla="*/ 95 h 96"/>
              <a:gd name="T4" fmla="*/ 2 w 56"/>
              <a:gd name="T5" fmla="*/ 95 h 96"/>
              <a:gd name="T6" fmla="*/ 2 w 56"/>
              <a:gd name="T7" fmla="*/ 94 h 96"/>
              <a:gd name="T8" fmla="*/ 3 w 56"/>
              <a:gd name="T9" fmla="*/ 93 h 96"/>
              <a:gd name="T10" fmla="*/ 2 w 56"/>
              <a:gd name="T11" fmla="*/ 93 h 96"/>
              <a:gd name="T12" fmla="*/ 1 w 56"/>
              <a:gd name="T13" fmla="*/ 94 h 96"/>
              <a:gd name="T14" fmla="*/ 0 w 56"/>
              <a:gd name="T15" fmla="*/ 94 h 96"/>
              <a:gd name="T16" fmla="*/ 19 w 56"/>
              <a:gd name="T17" fmla="*/ 61 h 96"/>
              <a:gd name="T18" fmla="*/ 20 w 56"/>
              <a:gd name="T19" fmla="*/ 61 h 96"/>
              <a:gd name="T20" fmla="*/ 21 w 56"/>
              <a:gd name="T21" fmla="*/ 62 h 96"/>
              <a:gd name="T22" fmla="*/ 22 w 56"/>
              <a:gd name="T23" fmla="*/ 63 h 96"/>
              <a:gd name="T24" fmla="*/ 21 w 56"/>
              <a:gd name="T25" fmla="*/ 64 h 96"/>
              <a:gd name="T26" fmla="*/ 22 w 56"/>
              <a:gd name="T27" fmla="*/ 64 h 96"/>
              <a:gd name="T28" fmla="*/ 35 w 56"/>
              <a:gd name="T29" fmla="*/ 34 h 96"/>
              <a:gd name="T30" fmla="*/ 35 w 56"/>
              <a:gd name="T31" fmla="*/ 33 h 96"/>
              <a:gd name="T32" fmla="*/ 35 w 56"/>
              <a:gd name="T33" fmla="*/ 33 h 96"/>
              <a:gd name="T34" fmla="*/ 35 w 56"/>
              <a:gd name="T35" fmla="*/ 34 h 96"/>
              <a:gd name="T36" fmla="*/ 56 w 56"/>
              <a:gd name="T37" fmla="*/ 1 h 96"/>
              <a:gd name="T38" fmla="*/ 55 w 56"/>
              <a:gd name="T39" fmla="*/ 0 h 96"/>
              <a:gd name="T40" fmla="*/ 55 w 56"/>
              <a:gd name="T41" fmla="*/ 1 h 96"/>
              <a:gd name="T42" fmla="*/ 56 w 56"/>
              <a:gd name="T43" fmla="*/ 1 h 96"/>
              <a:gd name="T44" fmla="*/ 37 w 56"/>
              <a:gd name="T45" fmla="*/ 35 h 96"/>
              <a:gd name="T46" fmla="*/ 37 w 56"/>
              <a:gd name="T47" fmla="*/ 35 h 96"/>
              <a:gd name="T48" fmla="*/ 37 w 56"/>
              <a:gd name="T49" fmla="*/ 35 h 96"/>
              <a:gd name="T50" fmla="*/ 37 w 56"/>
              <a:gd name="T51" fmla="*/ 34 h 96"/>
              <a:gd name="T52" fmla="*/ 36 w 56"/>
              <a:gd name="T53" fmla="*/ 34 h 96"/>
              <a:gd name="T54" fmla="*/ 37 w 56"/>
              <a:gd name="T55" fmla="*/ 35 h 96"/>
              <a:gd name="T56" fmla="*/ 2 w 56"/>
              <a:gd name="T57" fmla="*/ 95 h 96"/>
              <a:gd name="T58" fmla="*/ 0 w 56"/>
              <a:gd name="T59" fmla="*/ 95 h 96"/>
              <a:gd name="T60" fmla="*/ 0 w 56"/>
              <a:gd name="T61" fmla="*/ 96 h 96"/>
              <a:gd name="T62" fmla="*/ 2 w 56"/>
              <a:gd name="T63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6" h="96">
                <a:moveTo>
                  <a:pt x="22" y="64"/>
                </a:moveTo>
                <a:cubicBezTo>
                  <a:pt x="4" y="95"/>
                  <a:pt x="4" y="95"/>
                  <a:pt x="4" y="95"/>
                </a:cubicBezTo>
                <a:cubicBezTo>
                  <a:pt x="3" y="95"/>
                  <a:pt x="5" y="94"/>
                  <a:pt x="2" y="95"/>
                </a:cubicBezTo>
                <a:cubicBezTo>
                  <a:pt x="2" y="94"/>
                  <a:pt x="2" y="94"/>
                  <a:pt x="2" y="94"/>
                </a:cubicBezTo>
                <a:cubicBezTo>
                  <a:pt x="3" y="93"/>
                  <a:pt x="3" y="93"/>
                  <a:pt x="3" y="93"/>
                </a:cubicBezTo>
                <a:cubicBezTo>
                  <a:pt x="2" y="93"/>
                  <a:pt x="2" y="93"/>
                  <a:pt x="2" y="93"/>
                </a:cubicBezTo>
                <a:cubicBezTo>
                  <a:pt x="1" y="94"/>
                  <a:pt x="1" y="94"/>
                  <a:pt x="1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3"/>
                  <a:pt x="22" y="63"/>
                  <a:pt x="22" y="63"/>
                </a:cubicBezTo>
                <a:cubicBezTo>
                  <a:pt x="21" y="64"/>
                  <a:pt x="21" y="64"/>
                  <a:pt x="21" y="64"/>
                </a:cubicBezTo>
                <a:cubicBezTo>
                  <a:pt x="22" y="64"/>
                  <a:pt x="22" y="64"/>
                  <a:pt x="22" y="64"/>
                </a:cubicBezTo>
                <a:close/>
                <a:moveTo>
                  <a:pt x="35" y="34"/>
                </a:move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4"/>
                  <a:pt x="35" y="34"/>
                  <a:pt x="35" y="34"/>
                </a:cubicBezTo>
                <a:close/>
                <a:moveTo>
                  <a:pt x="56" y="1"/>
                </a:moveTo>
                <a:cubicBezTo>
                  <a:pt x="55" y="0"/>
                  <a:pt x="55" y="0"/>
                  <a:pt x="55" y="0"/>
                </a:cubicBezTo>
                <a:cubicBezTo>
                  <a:pt x="55" y="1"/>
                  <a:pt x="55" y="1"/>
                  <a:pt x="55" y="1"/>
                </a:cubicBezTo>
                <a:cubicBezTo>
                  <a:pt x="56" y="1"/>
                  <a:pt x="56" y="1"/>
                  <a:pt x="56" y="1"/>
                </a:cubicBezTo>
                <a:close/>
                <a:moveTo>
                  <a:pt x="37" y="35"/>
                </a:moveTo>
                <a:cubicBezTo>
                  <a:pt x="37" y="35"/>
                  <a:pt x="37" y="35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4"/>
                  <a:pt x="37" y="34"/>
                  <a:pt x="37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7" y="35"/>
                  <a:pt x="37" y="35"/>
                  <a:pt x="37" y="35"/>
                </a:cubicBezTo>
                <a:close/>
                <a:moveTo>
                  <a:pt x="2" y="95"/>
                </a:moveTo>
                <a:cubicBezTo>
                  <a:pt x="0" y="95"/>
                  <a:pt x="0" y="95"/>
                  <a:pt x="0" y="95"/>
                </a:cubicBezTo>
                <a:cubicBezTo>
                  <a:pt x="0" y="96"/>
                  <a:pt x="0" y="96"/>
                  <a:pt x="0" y="96"/>
                </a:cubicBezTo>
                <a:cubicBezTo>
                  <a:pt x="3" y="96"/>
                  <a:pt x="1" y="96"/>
                  <a:pt x="2" y="9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7" name="Freeform 64"/>
          <p:cNvSpPr>
            <a:spLocks noEditPoints="1"/>
          </p:cNvSpPr>
          <p:nvPr/>
        </p:nvSpPr>
        <p:spPr bwMode="auto">
          <a:xfrm>
            <a:off x="7319963" y="3986213"/>
            <a:ext cx="428625" cy="730250"/>
          </a:xfrm>
          <a:custGeom>
            <a:avLst/>
            <a:gdLst>
              <a:gd name="T0" fmla="*/ 37 w 37"/>
              <a:gd name="T1" fmla="*/ 3 h 63"/>
              <a:gd name="T2" fmla="*/ 37 w 37"/>
              <a:gd name="T3" fmla="*/ 3 h 63"/>
              <a:gd name="T4" fmla="*/ 37 w 37"/>
              <a:gd name="T5" fmla="*/ 3 h 63"/>
              <a:gd name="T6" fmla="*/ 36 w 37"/>
              <a:gd name="T7" fmla="*/ 3 h 63"/>
              <a:gd name="T8" fmla="*/ 37 w 37"/>
              <a:gd name="T9" fmla="*/ 3 h 63"/>
              <a:gd name="T10" fmla="*/ 37 w 37"/>
              <a:gd name="T11" fmla="*/ 3 h 63"/>
              <a:gd name="T12" fmla="*/ 20 w 37"/>
              <a:gd name="T13" fmla="*/ 34 h 63"/>
              <a:gd name="T14" fmla="*/ 4 w 37"/>
              <a:gd name="T15" fmla="*/ 63 h 63"/>
              <a:gd name="T16" fmla="*/ 3 w 37"/>
              <a:gd name="T17" fmla="*/ 63 h 63"/>
              <a:gd name="T18" fmla="*/ 2 w 37"/>
              <a:gd name="T19" fmla="*/ 63 h 63"/>
              <a:gd name="T20" fmla="*/ 2 w 37"/>
              <a:gd name="T21" fmla="*/ 62 h 63"/>
              <a:gd name="T22" fmla="*/ 1 w 37"/>
              <a:gd name="T23" fmla="*/ 62 h 63"/>
              <a:gd name="T24" fmla="*/ 0 w 37"/>
              <a:gd name="T25" fmla="*/ 61 h 63"/>
              <a:gd name="T26" fmla="*/ 0 w 37"/>
              <a:gd name="T27" fmla="*/ 61 h 63"/>
              <a:gd name="T28" fmla="*/ 17 w 37"/>
              <a:gd name="T29" fmla="*/ 31 h 63"/>
              <a:gd name="T30" fmla="*/ 18 w 37"/>
              <a:gd name="T31" fmla="*/ 31 h 63"/>
              <a:gd name="T32" fmla="*/ 18 w 37"/>
              <a:gd name="T33" fmla="*/ 32 h 63"/>
              <a:gd name="T34" fmla="*/ 20 w 37"/>
              <a:gd name="T35" fmla="*/ 34 h 63"/>
              <a:gd name="T36" fmla="*/ 20 w 37"/>
              <a:gd name="T37" fmla="*/ 34 h 63"/>
              <a:gd name="T38" fmla="*/ 34 w 37"/>
              <a:gd name="T39" fmla="*/ 1 h 63"/>
              <a:gd name="T40" fmla="*/ 35 w 37"/>
              <a:gd name="T41" fmla="*/ 0 h 63"/>
              <a:gd name="T42" fmla="*/ 35 w 37"/>
              <a:gd name="T43" fmla="*/ 0 h 63"/>
              <a:gd name="T44" fmla="*/ 35 w 37"/>
              <a:gd name="T45" fmla="*/ 0 h 63"/>
              <a:gd name="T46" fmla="*/ 35 w 37"/>
              <a:gd name="T47" fmla="*/ 1 h 63"/>
              <a:gd name="T48" fmla="*/ 35 w 37"/>
              <a:gd name="T49" fmla="*/ 0 h 63"/>
              <a:gd name="T50" fmla="*/ 35 w 37"/>
              <a:gd name="T51" fmla="*/ 0 h 63"/>
              <a:gd name="T52" fmla="*/ 35 w 37"/>
              <a:gd name="T53" fmla="*/ 1 h 63"/>
              <a:gd name="T54" fmla="*/ 34 w 37"/>
              <a:gd name="T55" fmla="*/ 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" h="63"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20" y="34"/>
                </a:moveTo>
                <a:cubicBezTo>
                  <a:pt x="4" y="63"/>
                  <a:pt x="4" y="63"/>
                  <a:pt x="4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62"/>
                  <a:pt x="2" y="62"/>
                  <a:pt x="2" y="62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17" y="31"/>
                  <a:pt x="17" y="31"/>
                  <a:pt x="17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2"/>
                  <a:pt x="18" y="32"/>
                  <a:pt x="18" y="32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lose/>
                <a:moveTo>
                  <a:pt x="34" y="1"/>
                </a:moveTo>
                <a:cubicBezTo>
                  <a:pt x="35" y="0"/>
                  <a:pt x="35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1"/>
                  <a:pt x="35" y="1"/>
                  <a:pt x="35" y="1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1"/>
                  <a:pt x="35" y="1"/>
                  <a:pt x="35" y="1"/>
                </a:cubicBezTo>
                <a:cubicBezTo>
                  <a:pt x="34" y="1"/>
                  <a:pt x="35" y="1"/>
                  <a:pt x="34" y="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8" name="Freeform 65"/>
          <p:cNvSpPr>
            <a:spLocks noEditPoints="1"/>
          </p:cNvSpPr>
          <p:nvPr/>
        </p:nvSpPr>
        <p:spPr bwMode="auto">
          <a:xfrm>
            <a:off x="7400925" y="4541838"/>
            <a:ext cx="150813" cy="290512"/>
          </a:xfrm>
          <a:custGeom>
            <a:avLst/>
            <a:gdLst>
              <a:gd name="T0" fmla="*/ 5 w 13"/>
              <a:gd name="T1" fmla="*/ 22 h 25"/>
              <a:gd name="T2" fmla="*/ 5 w 13"/>
              <a:gd name="T3" fmla="*/ 22 h 25"/>
              <a:gd name="T4" fmla="*/ 4 w 13"/>
              <a:gd name="T5" fmla="*/ 22 h 25"/>
              <a:gd name="T6" fmla="*/ 4 w 13"/>
              <a:gd name="T7" fmla="*/ 23 h 25"/>
              <a:gd name="T8" fmla="*/ 4 w 13"/>
              <a:gd name="T9" fmla="*/ 23 h 25"/>
              <a:gd name="T10" fmla="*/ 3 w 13"/>
              <a:gd name="T11" fmla="*/ 24 h 25"/>
              <a:gd name="T12" fmla="*/ 1 w 13"/>
              <a:gd name="T13" fmla="*/ 25 h 25"/>
              <a:gd name="T14" fmla="*/ 0 w 13"/>
              <a:gd name="T15" fmla="*/ 24 h 25"/>
              <a:gd name="T16" fmla="*/ 0 w 13"/>
              <a:gd name="T17" fmla="*/ 23 h 25"/>
              <a:gd name="T18" fmla="*/ 2 w 13"/>
              <a:gd name="T19" fmla="*/ 19 h 25"/>
              <a:gd name="T20" fmla="*/ 2 w 13"/>
              <a:gd name="T21" fmla="*/ 19 h 25"/>
              <a:gd name="T22" fmla="*/ 3 w 13"/>
              <a:gd name="T23" fmla="*/ 19 h 25"/>
              <a:gd name="T24" fmla="*/ 5 w 13"/>
              <a:gd name="T25" fmla="*/ 19 h 25"/>
              <a:gd name="T26" fmla="*/ 5 w 13"/>
              <a:gd name="T27" fmla="*/ 22 h 25"/>
              <a:gd name="T28" fmla="*/ 5 w 13"/>
              <a:gd name="T29" fmla="*/ 13 h 25"/>
              <a:gd name="T30" fmla="*/ 9 w 13"/>
              <a:gd name="T31" fmla="*/ 6 h 25"/>
              <a:gd name="T32" fmla="*/ 9 w 13"/>
              <a:gd name="T33" fmla="*/ 8 h 25"/>
              <a:gd name="T34" fmla="*/ 8 w 13"/>
              <a:gd name="T35" fmla="*/ 8 h 25"/>
              <a:gd name="T36" fmla="*/ 8 w 13"/>
              <a:gd name="T37" fmla="*/ 10 h 25"/>
              <a:gd name="T38" fmla="*/ 8 w 13"/>
              <a:gd name="T39" fmla="*/ 12 h 25"/>
              <a:gd name="T40" fmla="*/ 7 w 13"/>
              <a:gd name="T41" fmla="*/ 12 h 25"/>
              <a:gd name="T42" fmla="*/ 6 w 13"/>
              <a:gd name="T43" fmla="*/ 13 h 25"/>
              <a:gd name="T44" fmla="*/ 5 w 13"/>
              <a:gd name="T45" fmla="*/ 13 h 25"/>
              <a:gd name="T46" fmla="*/ 10 w 13"/>
              <a:gd name="T47" fmla="*/ 6 h 25"/>
              <a:gd name="T48" fmla="*/ 10 w 13"/>
              <a:gd name="T49" fmla="*/ 5 h 25"/>
              <a:gd name="T50" fmla="*/ 10 w 13"/>
              <a:gd name="T51" fmla="*/ 5 h 25"/>
              <a:gd name="T52" fmla="*/ 10 w 13"/>
              <a:gd name="T53" fmla="*/ 6 h 25"/>
              <a:gd name="T54" fmla="*/ 12 w 13"/>
              <a:gd name="T55" fmla="*/ 2 h 25"/>
              <a:gd name="T56" fmla="*/ 12 w 13"/>
              <a:gd name="T57" fmla="*/ 1 h 25"/>
              <a:gd name="T58" fmla="*/ 12 w 13"/>
              <a:gd name="T59" fmla="*/ 2 h 25"/>
              <a:gd name="T60" fmla="*/ 13 w 13"/>
              <a:gd name="T61" fmla="*/ 0 h 25"/>
              <a:gd name="T62" fmla="*/ 13 w 13"/>
              <a:gd name="T63" fmla="*/ 0 h 25"/>
              <a:gd name="T64" fmla="*/ 13 w 13"/>
              <a:gd name="T6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" h="25">
                <a:moveTo>
                  <a:pt x="5" y="22"/>
                </a:move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4"/>
                  <a:pt x="3" y="24"/>
                  <a:pt x="3" y="24"/>
                </a:cubicBezTo>
                <a:cubicBezTo>
                  <a:pt x="2" y="25"/>
                  <a:pt x="3" y="24"/>
                  <a:pt x="1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2"/>
                  <a:pt x="5" y="22"/>
                  <a:pt x="5" y="22"/>
                </a:cubicBezTo>
                <a:close/>
                <a:moveTo>
                  <a:pt x="5" y="13"/>
                </a:move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1"/>
                  <a:pt x="8" y="9"/>
                  <a:pt x="8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3"/>
                  <a:pt x="5" y="13"/>
                  <a:pt x="5" y="13"/>
                </a:cubicBezTo>
                <a:close/>
                <a:moveTo>
                  <a:pt x="10" y="6"/>
                </a:move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6"/>
                  <a:pt x="10" y="6"/>
                  <a:pt x="10" y="6"/>
                </a:cubicBezTo>
                <a:close/>
                <a:moveTo>
                  <a:pt x="12" y="2"/>
                </a:moveTo>
                <a:cubicBezTo>
                  <a:pt x="12" y="1"/>
                  <a:pt x="12" y="1"/>
                  <a:pt x="12" y="1"/>
                </a:cubicBezTo>
                <a:cubicBezTo>
                  <a:pt x="12" y="2"/>
                  <a:pt x="12" y="2"/>
                  <a:pt x="12" y="2"/>
                </a:cubicBezTo>
                <a:close/>
                <a:moveTo>
                  <a:pt x="13" y="0"/>
                </a:move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59" name="Oval 66"/>
          <p:cNvSpPr>
            <a:spLocks noChangeArrowheads="1"/>
          </p:cNvSpPr>
          <p:nvPr/>
        </p:nvSpPr>
        <p:spPr bwMode="auto">
          <a:xfrm>
            <a:off x="1579563" y="1920875"/>
            <a:ext cx="336550" cy="3365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3629" name="TextBox 159"/>
          <p:cNvSpPr txBox="1">
            <a:spLocks noChangeArrowheads="1"/>
          </p:cNvSpPr>
          <p:nvPr/>
        </p:nvSpPr>
        <p:spPr bwMode="auto">
          <a:xfrm>
            <a:off x="1530350" y="1962150"/>
            <a:ext cx="501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27%</a:t>
            </a:r>
            <a:endParaRPr lang="en-US" altLang="zh-CN" sz="11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1" name="Oval 66"/>
          <p:cNvSpPr>
            <a:spLocks noChangeArrowheads="1"/>
          </p:cNvSpPr>
          <p:nvPr/>
        </p:nvSpPr>
        <p:spPr bwMode="auto">
          <a:xfrm>
            <a:off x="2608263" y="3584575"/>
            <a:ext cx="257175" cy="2555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3631" name="TextBox 161"/>
          <p:cNvSpPr txBox="1">
            <a:spLocks noChangeArrowheads="1"/>
          </p:cNvSpPr>
          <p:nvPr/>
        </p:nvSpPr>
        <p:spPr bwMode="auto">
          <a:xfrm>
            <a:off x="2546350" y="3606800"/>
            <a:ext cx="412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17%</a:t>
            </a:r>
            <a:endParaRPr lang="en-US" altLang="zh-CN" sz="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3" name="Oval 66"/>
          <p:cNvSpPr>
            <a:spLocks noChangeArrowheads="1"/>
          </p:cNvSpPr>
          <p:nvPr/>
        </p:nvSpPr>
        <p:spPr bwMode="auto">
          <a:xfrm>
            <a:off x="6424613" y="2614613"/>
            <a:ext cx="501650" cy="5016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3633" name="TextBox 163"/>
          <p:cNvSpPr txBox="1">
            <a:spLocks noChangeArrowheads="1"/>
          </p:cNvSpPr>
          <p:nvPr/>
        </p:nvSpPr>
        <p:spPr bwMode="auto">
          <a:xfrm>
            <a:off x="6443663" y="2735263"/>
            <a:ext cx="512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48%</a:t>
            </a:r>
            <a:endParaRPr lang="en-US" altLang="zh-CN" sz="11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5" name="Oval 66"/>
          <p:cNvSpPr>
            <a:spLocks noChangeArrowheads="1"/>
          </p:cNvSpPr>
          <p:nvPr/>
        </p:nvSpPr>
        <p:spPr bwMode="auto">
          <a:xfrm>
            <a:off x="7119938" y="4264025"/>
            <a:ext cx="255587" cy="2555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3635" name="TextBox 165"/>
          <p:cNvSpPr txBox="1">
            <a:spLocks noChangeArrowheads="1"/>
          </p:cNvSpPr>
          <p:nvPr/>
        </p:nvSpPr>
        <p:spPr bwMode="auto">
          <a:xfrm>
            <a:off x="7058025" y="4284663"/>
            <a:ext cx="412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26%</a:t>
            </a:r>
            <a:endParaRPr lang="en-US" altLang="zh-CN" sz="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7" name="Oval 66"/>
          <p:cNvSpPr>
            <a:spLocks noChangeArrowheads="1"/>
          </p:cNvSpPr>
          <p:nvPr/>
        </p:nvSpPr>
        <p:spPr bwMode="auto">
          <a:xfrm>
            <a:off x="4568825" y="3333750"/>
            <a:ext cx="400050" cy="4000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3637" name="TextBox 167"/>
          <p:cNvSpPr txBox="1">
            <a:spLocks noChangeArrowheads="1"/>
          </p:cNvSpPr>
          <p:nvPr/>
        </p:nvSpPr>
        <p:spPr bwMode="auto">
          <a:xfrm>
            <a:off x="4549775" y="3411538"/>
            <a:ext cx="5016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36%</a:t>
            </a:r>
            <a:endParaRPr lang="en-US" altLang="zh-CN" sz="10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2762250" y="3121025"/>
            <a:ext cx="19970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4529138" y="3121025"/>
            <a:ext cx="19970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6251575" y="3121025"/>
            <a:ext cx="19970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992188" y="3121025"/>
            <a:ext cx="19970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168400" y="1440964"/>
            <a:ext cx="6883400" cy="2015982"/>
            <a:chOff x="398463" y="1616076"/>
            <a:chExt cx="8423274" cy="24669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0" name="Freeform 42"/>
            <p:cNvSpPr/>
            <p:nvPr/>
          </p:nvSpPr>
          <p:spPr bwMode="auto">
            <a:xfrm>
              <a:off x="398463" y="1616076"/>
              <a:ext cx="1931987" cy="2466975"/>
            </a:xfrm>
            <a:custGeom>
              <a:avLst/>
              <a:gdLst>
                <a:gd name="T0" fmla="*/ 23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3 w 25"/>
                <a:gd name="T13" fmla="*/ 32 h 32"/>
                <a:gd name="T14" fmla="*/ 16 w 25"/>
                <a:gd name="T15" fmla="*/ 25 h 32"/>
                <a:gd name="T16" fmla="*/ 23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3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43"/>
            <p:cNvSpPr/>
            <p:nvPr/>
          </p:nvSpPr>
          <p:spPr bwMode="auto">
            <a:xfrm>
              <a:off x="2562225" y="1616076"/>
              <a:ext cx="1931987" cy="2466975"/>
            </a:xfrm>
            <a:custGeom>
              <a:avLst/>
              <a:gdLst>
                <a:gd name="T0" fmla="*/ 23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3 w 25"/>
                <a:gd name="T13" fmla="*/ 32 h 32"/>
                <a:gd name="T14" fmla="*/ 16 w 25"/>
                <a:gd name="T15" fmla="*/ 25 h 32"/>
                <a:gd name="T16" fmla="*/ 23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3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44"/>
            <p:cNvSpPr/>
            <p:nvPr/>
          </p:nvSpPr>
          <p:spPr bwMode="auto">
            <a:xfrm>
              <a:off x="4725988" y="1616076"/>
              <a:ext cx="1931987" cy="2466975"/>
            </a:xfrm>
            <a:custGeom>
              <a:avLst/>
              <a:gdLst>
                <a:gd name="T0" fmla="*/ 22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3 w 25"/>
                <a:gd name="T13" fmla="*/ 32 h 32"/>
                <a:gd name="T14" fmla="*/ 16 w 25"/>
                <a:gd name="T15" fmla="*/ 25 h 32"/>
                <a:gd name="T16" fmla="*/ 22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2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45"/>
            <p:cNvSpPr/>
            <p:nvPr/>
          </p:nvSpPr>
          <p:spPr bwMode="auto">
            <a:xfrm>
              <a:off x="6889750" y="1616076"/>
              <a:ext cx="1931987" cy="2466975"/>
            </a:xfrm>
            <a:custGeom>
              <a:avLst/>
              <a:gdLst>
                <a:gd name="T0" fmla="*/ 22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2 w 25"/>
                <a:gd name="T13" fmla="*/ 32 h 32"/>
                <a:gd name="T14" fmla="*/ 15 w 25"/>
                <a:gd name="T15" fmla="*/ 25 h 32"/>
                <a:gd name="T16" fmla="*/ 22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2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8" name="TextBox 89"/>
          <p:cNvSpPr txBox="1">
            <a:spLocks noChangeArrowheads="1"/>
          </p:cNvSpPr>
          <p:nvPr/>
        </p:nvSpPr>
        <p:spPr bwMode="auto">
          <a:xfrm>
            <a:off x="1466850" y="1544638"/>
            <a:ext cx="99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en-US" altLang="zh-CN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599" name="TextBox 90"/>
          <p:cNvSpPr txBox="1">
            <a:spLocks noChangeArrowheads="1"/>
          </p:cNvSpPr>
          <p:nvPr/>
        </p:nvSpPr>
        <p:spPr bwMode="auto">
          <a:xfrm>
            <a:off x="1466850" y="20574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0" name="TextBox 91"/>
          <p:cNvSpPr txBox="1">
            <a:spLocks noChangeArrowheads="1"/>
          </p:cNvSpPr>
          <p:nvPr/>
        </p:nvSpPr>
        <p:spPr bwMode="auto">
          <a:xfrm>
            <a:off x="1466850" y="23368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1" name="TextBox 92"/>
          <p:cNvSpPr txBox="1">
            <a:spLocks noChangeArrowheads="1"/>
          </p:cNvSpPr>
          <p:nvPr/>
        </p:nvSpPr>
        <p:spPr bwMode="auto">
          <a:xfrm>
            <a:off x="1466850" y="26162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2" name="TextBox 93"/>
          <p:cNvSpPr txBox="1">
            <a:spLocks noChangeArrowheads="1"/>
          </p:cNvSpPr>
          <p:nvPr/>
        </p:nvSpPr>
        <p:spPr bwMode="auto">
          <a:xfrm>
            <a:off x="3252788" y="1544638"/>
            <a:ext cx="99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en-US" altLang="zh-CN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603" name="TextBox 94"/>
          <p:cNvSpPr txBox="1">
            <a:spLocks noChangeArrowheads="1"/>
          </p:cNvSpPr>
          <p:nvPr/>
        </p:nvSpPr>
        <p:spPr bwMode="auto">
          <a:xfrm>
            <a:off x="3252788" y="20574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4" name="TextBox 95"/>
          <p:cNvSpPr txBox="1">
            <a:spLocks noChangeArrowheads="1"/>
          </p:cNvSpPr>
          <p:nvPr/>
        </p:nvSpPr>
        <p:spPr bwMode="auto">
          <a:xfrm>
            <a:off x="3252788" y="23368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5" name="TextBox 96"/>
          <p:cNvSpPr txBox="1">
            <a:spLocks noChangeArrowheads="1"/>
          </p:cNvSpPr>
          <p:nvPr/>
        </p:nvSpPr>
        <p:spPr bwMode="auto">
          <a:xfrm>
            <a:off x="3252788" y="26162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6" name="TextBox 97"/>
          <p:cNvSpPr txBox="1">
            <a:spLocks noChangeArrowheads="1"/>
          </p:cNvSpPr>
          <p:nvPr/>
        </p:nvSpPr>
        <p:spPr bwMode="auto">
          <a:xfrm>
            <a:off x="5021263" y="1544638"/>
            <a:ext cx="99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en-US" altLang="zh-CN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607" name="TextBox 98"/>
          <p:cNvSpPr txBox="1">
            <a:spLocks noChangeArrowheads="1"/>
          </p:cNvSpPr>
          <p:nvPr/>
        </p:nvSpPr>
        <p:spPr bwMode="auto">
          <a:xfrm>
            <a:off x="5021263" y="20574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8" name="TextBox 99"/>
          <p:cNvSpPr txBox="1">
            <a:spLocks noChangeArrowheads="1"/>
          </p:cNvSpPr>
          <p:nvPr/>
        </p:nvSpPr>
        <p:spPr bwMode="auto">
          <a:xfrm>
            <a:off x="5021263" y="23368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9" name="TextBox 100"/>
          <p:cNvSpPr txBox="1">
            <a:spLocks noChangeArrowheads="1"/>
          </p:cNvSpPr>
          <p:nvPr/>
        </p:nvSpPr>
        <p:spPr bwMode="auto">
          <a:xfrm>
            <a:off x="5021263" y="26162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0" name="TextBox 101"/>
          <p:cNvSpPr txBox="1">
            <a:spLocks noChangeArrowheads="1"/>
          </p:cNvSpPr>
          <p:nvPr/>
        </p:nvSpPr>
        <p:spPr bwMode="auto">
          <a:xfrm>
            <a:off x="6764338" y="1544638"/>
            <a:ext cx="99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en-US" altLang="zh-CN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611" name="TextBox 102"/>
          <p:cNvSpPr txBox="1">
            <a:spLocks noChangeArrowheads="1"/>
          </p:cNvSpPr>
          <p:nvPr/>
        </p:nvSpPr>
        <p:spPr bwMode="auto">
          <a:xfrm>
            <a:off x="6764338" y="20574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2" name="TextBox 103"/>
          <p:cNvSpPr txBox="1">
            <a:spLocks noChangeArrowheads="1"/>
          </p:cNvSpPr>
          <p:nvPr/>
        </p:nvSpPr>
        <p:spPr bwMode="auto">
          <a:xfrm>
            <a:off x="6764338" y="23368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3" name="TextBox 104"/>
          <p:cNvSpPr txBox="1">
            <a:spLocks noChangeArrowheads="1"/>
          </p:cNvSpPr>
          <p:nvPr/>
        </p:nvSpPr>
        <p:spPr bwMode="auto">
          <a:xfrm>
            <a:off x="6764338" y="2616200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 rot="16200000" flipH="1" flipV="1">
            <a:off x="4528016" y="-171610"/>
            <a:ext cx="87969" cy="7721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4617" name="组合 106"/>
          <p:cNvGrpSpPr/>
          <p:nvPr/>
        </p:nvGrpSpPr>
        <p:grpSpPr bwMode="auto">
          <a:xfrm>
            <a:off x="796925" y="3925888"/>
            <a:ext cx="7639050" cy="1476375"/>
            <a:chOff x="683399" y="3954072"/>
            <a:chExt cx="7637728" cy="1477328"/>
          </a:xfrm>
        </p:grpSpPr>
        <p:sp>
          <p:nvSpPr>
            <p:cNvPr id="24618" name="TextBox 2"/>
            <p:cNvSpPr txBox="1">
              <a:spLocks noChangeArrowheads="1"/>
            </p:cNvSpPr>
            <p:nvPr/>
          </p:nvSpPr>
          <p:spPr bwMode="auto">
            <a:xfrm>
              <a:off x="812277" y="3954072"/>
              <a:ext cx="750885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19" name="组合 108"/>
            <p:cNvGrpSpPr/>
            <p:nvPr/>
          </p:nvGrpSpPr>
          <p:grpSpPr bwMode="auto">
            <a:xfrm>
              <a:off x="683399" y="4077072"/>
              <a:ext cx="156364" cy="153596"/>
              <a:chOff x="-1519970" y="4275963"/>
              <a:chExt cx="793744" cy="779694"/>
            </a:xfrm>
          </p:grpSpPr>
          <p:sp>
            <p:nvSpPr>
              <p:cNvPr id="120" name="Freeform 35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Freeform 36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Freeform 62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Freeform 63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620" name="组合 109"/>
            <p:cNvGrpSpPr/>
            <p:nvPr/>
          </p:nvGrpSpPr>
          <p:grpSpPr bwMode="auto">
            <a:xfrm>
              <a:off x="683399" y="4894560"/>
              <a:ext cx="156364" cy="153596"/>
              <a:chOff x="-1519970" y="4275963"/>
              <a:chExt cx="793744" cy="779694"/>
            </a:xfrm>
          </p:grpSpPr>
          <p:sp>
            <p:nvSpPr>
              <p:cNvPr id="116" name="Freeform 35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Freeform 36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Freeform 62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Freeform 63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621" name="组合 110"/>
            <p:cNvGrpSpPr/>
            <p:nvPr/>
          </p:nvGrpSpPr>
          <p:grpSpPr bwMode="auto">
            <a:xfrm>
              <a:off x="683399" y="5182592"/>
              <a:ext cx="156364" cy="153596"/>
              <a:chOff x="-1519970" y="4275963"/>
              <a:chExt cx="793744" cy="779694"/>
            </a:xfrm>
          </p:grpSpPr>
          <p:sp>
            <p:nvSpPr>
              <p:cNvPr id="112" name="Freeform 35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Freeform 36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Freeform 62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Freeform 63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2" name="矩形 79"/>
          <p:cNvSpPr>
            <a:spLocks noChangeArrowheads="1"/>
          </p:cNvSpPr>
          <p:nvPr/>
        </p:nvSpPr>
        <p:spPr bwMode="auto">
          <a:xfrm>
            <a:off x="2471738" y="1971675"/>
            <a:ext cx="59055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D95B3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lang="zh-CN" altLang="en-US" sz="16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定位</a:t>
            </a:r>
            <a:endParaRPr lang="en-US" altLang="zh-CN" sz="16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制作最快、成本最低、应用最广、修改最易、操作最便、互动最强的多媒体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83" name="矩形 80"/>
          <p:cNvSpPr>
            <a:spLocks noChangeArrowheads="1"/>
          </p:cNvSpPr>
          <p:nvPr/>
        </p:nvSpPr>
        <p:spPr bwMode="auto">
          <a:xfrm>
            <a:off x="2471738" y="3605213"/>
            <a:ext cx="59055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6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en-US" altLang="zh-CN" sz="16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工作汇报、企业介绍、会议展示、项目投标、产品推介、课题研讨、竞聘演说、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咨询报告、领导讲话、培训课件、婚庆礼仪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187" name="组合 2"/>
          <p:cNvGrpSpPr/>
          <p:nvPr/>
        </p:nvGrpSpPr>
        <p:grpSpPr bwMode="auto">
          <a:xfrm>
            <a:off x="655638" y="1939925"/>
            <a:ext cx="1709737" cy="958850"/>
            <a:chOff x="484795" y="1741066"/>
            <a:chExt cx="2543201" cy="1425576"/>
          </a:xfrm>
        </p:grpSpPr>
        <p:pic>
          <p:nvPicPr>
            <p:cNvPr id="7191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84795" y="2866410"/>
              <a:ext cx="2543201" cy="262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2" name="Picture 3" descr="C:\Users\Administrator\Desktop\dingwe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741066"/>
              <a:ext cx="1425576" cy="1425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88" name="组合 6"/>
          <p:cNvGrpSpPr/>
          <p:nvPr/>
        </p:nvGrpSpPr>
        <p:grpSpPr bwMode="auto">
          <a:xfrm>
            <a:off x="587375" y="3732213"/>
            <a:ext cx="1846263" cy="901700"/>
            <a:chOff x="721565" y="4254422"/>
            <a:chExt cx="1845424" cy="901652"/>
          </a:xfrm>
        </p:grpSpPr>
        <p:pic>
          <p:nvPicPr>
            <p:cNvPr id="7189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721565" y="4965844"/>
              <a:ext cx="1845424" cy="19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0" name="Picture 7" descr="C:\Users\Administrator\Desktop\tubia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84" t="19221" r="23990" b="18922"/>
            <a:stretch>
              <a:fillRect/>
            </a:stretch>
          </p:blipFill>
          <p:spPr bwMode="auto">
            <a:xfrm>
              <a:off x="1254907" y="4254422"/>
              <a:ext cx="778739" cy="862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291" name="组合 7290"/>
          <p:cNvGrpSpPr/>
          <p:nvPr/>
        </p:nvGrpSpPr>
        <p:grpSpPr>
          <a:xfrm>
            <a:off x="5068888" y="1145952"/>
            <a:ext cx="2898775" cy="4202112"/>
            <a:chOff x="5068888" y="1145952"/>
            <a:chExt cx="2898775" cy="42021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Freeform 6"/>
            <p:cNvSpPr/>
            <p:nvPr/>
          </p:nvSpPr>
          <p:spPr bwMode="auto">
            <a:xfrm>
              <a:off x="5151438" y="3333527"/>
              <a:ext cx="2816225" cy="2014537"/>
            </a:xfrm>
            <a:custGeom>
              <a:avLst/>
              <a:gdLst>
                <a:gd name="T0" fmla="*/ 150 w 309"/>
                <a:gd name="T1" fmla="*/ 221 h 221"/>
                <a:gd name="T2" fmla="*/ 304 w 309"/>
                <a:gd name="T3" fmla="*/ 95 h 221"/>
                <a:gd name="T4" fmla="*/ 290 w 309"/>
                <a:gd name="T5" fmla="*/ 0 h 221"/>
                <a:gd name="T6" fmla="*/ 0 w 309"/>
                <a:gd name="T7" fmla="*/ 115 h 221"/>
                <a:gd name="T8" fmla="*/ 150 w 309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221">
                  <a:moveTo>
                    <a:pt x="150" y="221"/>
                  </a:moveTo>
                  <a:cubicBezTo>
                    <a:pt x="227" y="221"/>
                    <a:pt x="291" y="183"/>
                    <a:pt x="304" y="95"/>
                  </a:cubicBezTo>
                  <a:cubicBezTo>
                    <a:pt x="309" y="61"/>
                    <a:pt x="303" y="30"/>
                    <a:pt x="29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9" y="188"/>
                    <a:pt x="79" y="221"/>
                    <a:pt x="150" y="22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5816600" y="1145952"/>
              <a:ext cx="1047750" cy="1038225"/>
            </a:xfrm>
            <a:custGeom>
              <a:avLst/>
              <a:gdLst>
                <a:gd name="T0" fmla="*/ 74 w 115"/>
                <a:gd name="T1" fmla="*/ 0 h 114"/>
                <a:gd name="T2" fmla="*/ 0 w 115"/>
                <a:gd name="T3" fmla="*/ 114 h 114"/>
                <a:gd name="T4" fmla="*/ 115 w 115"/>
                <a:gd name="T5" fmla="*/ 69 h 114"/>
                <a:gd name="T6" fmla="*/ 74 w 115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4">
                  <a:moveTo>
                    <a:pt x="74" y="0"/>
                  </a:moveTo>
                  <a:cubicBezTo>
                    <a:pt x="52" y="40"/>
                    <a:pt x="28" y="79"/>
                    <a:pt x="0" y="114"/>
                  </a:cubicBezTo>
                  <a:cubicBezTo>
                    <a:pt x="115" y="69"/>
                    <a:pt x="115" y="69"/>
                    <a:pt x="115" y="69"/>
                  </a:cubicBezTo>
                  <a:cubicBezTo>
                    <a:pt x="100" y="47"/>
                    <a:pt x="87" y="24"/>
                    <a:pt x="74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5068888" y="2376264"/>
              <a:ext cx="2679700" cy="1851025"/>
            </a:xfrm>
            <a:custGeom>
              <a:avLst/>
              <a:gdLst>
                <a:gd name="T0" fmla="*/ 232 w 294"/>
                <a:gd name="T1" fmla="*/ 0 h 203"/>
                <a:gd name="T2" fmla="*/ 22 w 294"/>
                <a:gd name="T3" fmla="*/ 83 h 203"/>
                <a:gd name="T4" fmla="*/ 5 w 294"/>
                <a:gd name="T5" fmla="*/ 184 h 203"/>
                <a:gd name="T6" fmla="*/ 9 w 294"/>
                <a:gd name="T7" fmla="*/ 203 h 203"/>
                <a:gd name="T8" fmla="*/ 294 w 294"/>
                <a:gd name="T9" fmla="*/ 91 h 203"/>
                <a:gd name="T10" fmla="*/ 246 w 294"/>
                <a:gd name="T11" fmla="*/ 17 h 203"/>
                <a:gd name="T12" fmla="*/ 232 w 294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03">
                  <a:moveTo>
                    <a:pt x="232" y="0"/>
                  </a:moveTo>
                  <a:cubicBezTo>
                    <a:pt x="22" y="83"/>
                    <a:pt x="22" y="83"/>
                    <a:pt x="22" y="83"/>
                  </a:cubicBezTo>
                  <a:cubicBezTo>
                    <a:pt x="7" y="114"/>
                    <a:pt x="0" y="147"/>
                    <a:pt x="5" y="184"/>
                  </a:cubicBezTo>
                  <a:cubicBezTo>
                    <a:pt x="6" y="191"/>
                    <a:pt x="7" y="197"/>
                    <a:pt x="9" y="20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83" y="65"/>
                    <a:pt x="266" y="40"/>
                    <a:pt x="246" y="17"/>
                  </a:cubicBezTo>
                  <a:cubicBezTo>
                    <a:pt x="242" y="12"/>
                    <a:pt x="237" y="6"/>
                    <a:pt x="232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5305425" y="1893664"/>
              <a:ext cx="1841500" cy="1120775"/>
            </a:xfrm>
            <a:custGeom>
              <a:avLst/>
              <a:gdLst>
                <a:gd name="T0" fmla="*/ 171 w 202"/>
                <a:gd name="T1" fmla="*/ 0 h 123"/>
                <a:gd name="T2" fmla="*/ 53 w 202"/>
                <a:gd name="T3" fmla="*/ 47 h 123"/>
                <a:gd name="T4" fmla="*/ 42 w 202"/>
                <a:gd name="T5" fmla="*/ 60 h 123"/>
                <a:gd name="T6" fmla="*/ 0 w 202"/>
                <a:gd name="T7" fmla="*/ 123 h 123"/>
                <a:gd name="T8" fmla="*/ 202 w 202"/>
                <a:gd name="T9" fmla="*/ 43 h 123"/>
                <a:gd name="T10" fmla="*/ 171 w 202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23">
                  <a:moveTo>
                    <a:pt x="171" y="0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50" y="51"/>
                    <a:pt x="46" y="55"/>
                    <a:pt x="42" y="60"/>
                  </a:cubicBezTo>
                  <a:cubicBezTo>
                    <a:pt x="26" y="79"/>
                    <a:pt x="11" y="100"/>
                    <a:pt x="0" y="123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191" y="29"/>
                    <a:pt x="181" y="15"/>
                    <a:pt x="171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5617" name="Freeform 18"/>
          <p:cNvSpPr/>
          <p:nvPr/>
        </p:nvSpPr>
        <p:spPr bwMode="auto">
          <a:xfrm>
            <a:off x="6035675" y="4327525"/>
            <a:ext cx="309563" cy="482600"/>
          </a:xfrm>
          <a:custGeom>
            <a:avLst/>
            <a:gdLst>
              <a:gd name="T0" fmla="*/ 0 w 34"/>
              <a:gd name="T1" fmla="*/ 2147483646 h 53"/>
              <a:gd name="T2" fmla="*/ 746074144 w 34"/>
              <a:gd name="T3" fmla="*/ 2147483646 h 53"/>
              <a:gd name="T4" fmla="*/ 994771596 w 34"/>
              <a:gd name="T5" fmla="*/ 2147483646 h 53"/>
              <a:gd name="T6" fmla="*/ 1409258243 w 34"/>
              <a:gd name="T7" fmla="*/ 2147483646 h 53"/>
              <a:gd name="T8" fmla="*/ 1823735786 w 34"/>
              <a:gd name="T9" fmla="*/ 2147483646 h 53"/>
              <a:gd name="T10" fmla="*/ 1989534087 w 34"/>
              <a:gd name="T11" fmla="*/ 2147483646 h 53"/>
              <a:gd name="T12" fmla="*/ 1823735786 w 34"/>
              <a:gd name="T13" fmla="*/ 2147483646 h 53"/>
              <a:gd name="T14" fmla="*/ 1409258243 w 34"/>
              <a:gd name="T15" fmla="*/ 2147483646 h 53"/>
              <a:gd name="T16" fmla="*/ 994771596 w 34"/>
              <a:gd name="T17" fmla="*/ 2147483646 h 53"/>
              <a:gd name="T18" fmla="*/ 1077661641 w 34"/>
              <a:gd name="T19" fmla="*/ 1741175272 h 53"/>
              <a:gd name="T20" fmla="*/ 1657946590 w 34"/>
              <a:gd name="T21" fmla="*/ 1575352091 h 53"/>
              <a:gd name="T22" fmla="*/ 1823735786 w 34"/>
              <a:gd name="T23" fmla="*/ 1160780479 h 53"/>
              <a:gd name="T24" fmla="*/ 1657946590 w 34"/>
              <a:gd name="T25" fmla="*/ 829134117 h 53"/>
              <a:gd name="T26" fmla="*/ 1326359093 w 34"/>
              <a:gd name="T27" fmla="*/ 663301830 h 53"/>
              <a:gd name="T28" fmla="*/ 994771596 w 34"/>
              <a:gd name="T29" fmla="*/ 829134117 h 53"/>
              <a:gd name="T30" fmla="*/ 828973295 w 34"/>
              <a:gd name="T31" fmla="*/ 1243696623 h 53"/>
              <a:gd name="T32" fmla="*/ 0 w 34"/>
              <a:gd name="T33" fmla="*/ 1160780479 h 53"/>
              <a:gd name="T34" fmla="*/ 248688347 w 34"/>
              <a:gd name="T35" fmla="*/ 497478649 h 53"/>
              <a:gd name="T36" fmla="*/ 746074144 w 34"/>
              <a:gd name="T37" fmla="*/ 165823181 h 53"/>
              <a:gd name="T38" fmla="*/ 1326359093 w 34"/>
              <a:gd name="T39" fmla="*/ 0 h 53"/>
              <a:gd name="T40" fmla="*/ 2147483646 w 34"/>
              <a:gd name="T41" fmla="*/ 414562506 h 53"/>
              <a:gd name="T42" fmla="*/ 2147483646 w 34"/>
              <a:gd name="T43" fmla="*/ 1077873442 h 53"/>
              <a:gd name="T44" fmla="*/ 1989534087 w 34"/>
              <a:gd name="T45" fmla="*/ 1989914596 h 53"/>
              <a:gd name="T46" fmla="*/ 2147483646 w 34"/>
              <a:gd name="T47" fmla="*/ 2147483646 h 53"/>
              <a:gd name="T48" fmla="*/ 2147483646 w 34"/>
              <a:gd name="T49" fmla="*/ 2147483646 h 53"/>
              <a:gd name="T50" fmla="*/ 2147483646 w 34"/>
              <a:gd name="T51" fmla="*/ 2147483646 h 53"/>
              <a:gd name="T52" fmla="*/ 1409258243 w 34"/>
              <a:gd name="T53" fmla="*/ 2147483646 h 53"/>
              <a:gd name="T54" fmla="*/ 414486647 w 34"/>
              <a:gd name="T55" fmla="*/ 2147483646 h 53"/>
              <a:gd name="T56" fmla="*/ 0 w 34"/>
              <a:gd name="T57" fmla="*/ 2147483646 h 5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4" h="53">
                <a:moveTo>
                  <a:pt x="0" y="38"/>
                </a:moveTo>
                <a:cubicBezTo>
                  <a:pt x="9" y="37"/>
                  <a:pt x="9" y="37"/>
                  <a:pt x="9" y="37"/>
                </a:cubicBezTo>
                <a:cubicBezTo>
                  <a:pt x="10" y="40"/>
                  <a:pt x="10" y="41"/>
                  <a:pt x="12" y="43"/>
                </a:cubicBezTo>
                <a:cubicBezTo>
                  <a:pt x="13" y="44"/>
                  <a:pt x="15" y="45"/>
                  <a:pt x="17" y="45"/>
                </a:cubicBezTo>
                <a:cubicBezTo>
                  <a:pt x="19" y="45"/>
                  <a:pt x="20" y="44"/>
                  <a:pt x="22" y="42"/>
                </a:cubicBezTo>
                <a:cubicBezTo>
                  <a:pt x="23" y="41"/>
                  <a:pt x="24" y="39"/>
                  <a:pt x="24" y="36"/>
                </a:cubicBezTo>
                <a:cubicBezTo>
                  <a:pt x="24" y="34"/>
                  <a:pt x="23" y="32"/>
                  <a:pt x="22" y="30"/>
                </a:cubicBezTo>
                <a:cubicBezTo>
                  <a:pt x="20" y="29"/>
                  <a:pt x="19" y="28"/>
                  <a:pt x="17" y="28"/>
                </a:cubicBezTo>
                <a:cubicBezTo>
                  <a:pt x="16" y="28"/>
                  <a:pt x="14" y="28"/>
                  <a:pt x="12" y="29"/>
                </a:cubicBezTo>
                <a:cubicBezTo>
                  <a:pt x="13" y="21"/>
                  <a:pt x="13" y="21"/>
                  <a:pt x="13" y="21"/>
                </a:cubicBezTo>
                <a:cubicBezTo>
                  <a:pt x="16" y="21"/>
                  <a:pt x="18" y="20"/>
                  <a:pt x="20" y="19"/>
                </a:cubicBezTo>
                <a:cubicBezTo>
                  <a:pt x="21" y="18"/>
                  <a:pt x="22" y="16"/>
                  <a:pt x="22" y="14"/>
                </a:cubicBezTo>
                <a:cubicBezTo>
                  <a:pt x="22" y="12"/>
                  <a:pt x="21" y="11"/>
                  <a:pt x="20" y="10"/>
                </a:cubicBezTo>
                <a:cubicBezTo>
                  <a:pt x="19" y="9"/>
                  <a:pt x="18" y="8"/>
                  <a:pt x="16" y="8"/>
                </a:cubicBezTo>
                <a:cubicBezTo>
                  <a:pt x="14" y="8"/>
                  <a:pt x="13" y="9"/>
                  <a:pt x="12" y="10"/>
                </a:cubicBezTo>
                <a:cubicBezTo>
                  <a:pt x="11" y="11"/>
                  <a:pt x="10" y="13"/>
                  <a:pt x="10" y="15"/>
                </a:cubicBezTo>
                <a:cubicBezTo>
                  <a:pt x="0" y="14"/>
                  <a:pt x="0" y="14"/>
                  <a:pt x="0" y="14"/>
                </a:cubicBezTo>
                <a:cubicBezTo>
                  <a:pt x="1" y="11"/>
                  <a:pt x="2" y="8"/>
                  <a:pt x="3" y="6"/>
                </a:cubicBezTo>
                <a:cubicBezTo>
                  <a:pt x="5" y="4"/>
                  <a:pt x="6" y="3"/>
                  <a:pt x="9" y="2"/>
                </a:cubicBezTo>
                <a:cubicBezTo>
                  <a:pt x="11" y="1"/>
                  <a:pt x="13" y="0"/>
                  <a:pt x="16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0" y="7"/>
                  <a:pt x="32" y="10"/>
                  <a:pt x="32" y="13"/>
                </a:cubicBezTo>
                <a:cubicBezTo>
                  <a:pt x="32" y="18"/>
                  <a:pt x="29" y="22"/>
                  <a:pt x="24" y="24"/>
                </a:cubicBezTo>
                <a:cubicBezTo>
                  <a:pt x="27" y="25"/>
                  <a:pt x="30" y="26"/>
                  <a:pt x="31" y="29"/>
                </a:cubicBezTo>
                <a:cubicBezTo>
                  <a:pt x="33" y="31"/>
                  <a:pt x="34" y="33"/>
                  <a:pt x="34" y="37"/>
                </a:cubicBezTo>
                <a:cubicBezTo>
                  <a:pt x="34" y="41"/>
                  <a:pt x="32" y="45"/>
                  <a:pt x="29" y="48"/>
                </a:cubicBezTo>
                <a:cubicBezTo>
                  <a:pt x="26" y="51"/>
                  <a:pt x="22" y="53"/>
                  <a:pt x="17" y="53"/>
                </a:cubicBezTo>
                <a:cubicBezTo>
                  <a:pt x="12" y="53"/>
                  <a:pt x="8" y="52"/>
                  <a:pt x="5" y="49"/>
                </a:cubicBezTo>
                <a:cubicBezTo>
                  <a:pt x="2" y="46"/>
                  <a:pt x="0" y="43"/>
                  <a:pt x="0" y="38"/>
                </a:cubicBezTo>
                <a:close/>
              </a:path>
            </a:pathLst>
          </a:custGeom>
          <a:solidFill>
            <a:srgbClr val="FBF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Freeform 19"/>
          <p:cNvSpPr/>
          <p:nvPr/>
        </p:nvSpPr>
        <p:spPr bwMode="auto">
          <a:xfrm>
            <a:off x="6427788" y="4327525"/>
            <a:ext cx="200025" cy="474663"/>
          </a:xfrm>
          <a:custGeom>
            <a:avLst/>
            <a:gdLst>
              <a:gd name="T0" fmla="*/ 1818636392 w 22"/>
              <a:gd name="T1" fmla="*/ 2147483646 h 52"/>
              <a:gd name="T2" fmla="*/ 991987619 w 22"/>
              <a:gd name="T3" fmla="*/ 2147483646 h 52"/>
              <a:gd name="T4" fmla="*/ 991987619 w 22"/>
              <a:gd name="T5" fmla="*/ 1249842448 h 52"/>
              <a:gd name="T6" fmla="*/ 0 w 22"/>
              <a:gd name="T7" fmla="*/ 1833102865 h 52"/>
              <a:gd name="T8" fmla="*/ 0 w 22"/>
              <a:gd name="T9" fmla="*/ 1083199222 h 52"/>
              <a:gd name="T10" fmla="*/ 661319018 w 22"/>
              <a:gd name="T11" fmla="*/ 749903643 h 52"/>
              <a:gd name="T12" fmla="*/ 1157317374 w 22"/>
              <a:gd name="T13" fmla="*/ 0 h 52"/>
              <a:gd name="T14" fmla="*/ 1818636392 w 22"/>
              <a:gd name="T15" fmla="*/ 0 h 52"/>
              <a:gd name="T16" fmla="*/ 1818636392 w 22"/>
              <a:gd name="T17" fmla="*/ 2147483646 h 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" h="52">
                <a:moveTo>
                  <a:pt x="22" y="52"/>
                </a:moveTo>
                <a:cubicBezTo>
                  <a:pt x="12" y="52"/>
                  <a:pt x="12" y="52"/>
                  <a:pt x="12" y="52"/>
                </a:cubicBezTo>
                <a:cubicBezTo>
                  <a:pt x="12" y="15"/>
                  <a:pt x="12" y="15"/>
                  <a:pt x="12" y="15"/>
                </a:cubicBezTo>
                <a:cubicBezTo>
                  <a:pt x="9" y="18"/>
                  <a:pt x="5" y="21"/>
                  <a:pt x="0" y="22"/>
                </a:cubicBezTo>
                <a:cubicBezTo>
                  <a:pt x="0" y="13"/>
                  <a:pt x="0" y="13"/>
                  <a:pt x="0" y="13"/>
                </a:cubicBezTo>
                <a:cubicBezTo>
                  <a:pt x="2" y="12"/>
                  <a:pt x="5" y="11"/>
                  <a:pt x="8" y="9"/>
                </a:cubicBezTo>
                <a:cubicBezTo>
                  <a:pt x="11" y="6"/>
                  <a:pt x="13" y="3"/>
                  <a:pt x="14" y="0"/>
                </a:cubicBezTo>
                <a:cubicBezTo>
                  <a:pt x="22" y="0"/>
                  <a:pt x="22" y="0"/>
                  <a:pt x="22" y="0"/>
                </a:cubicBezTo>
                <a:lnTo>
                  <a:pt x="22" y="52"/>
                </a:lnTo>
                <a:close/>
              </a:path>
            </a:pathLst>
          </a:custGeom>
          <a:solidFill>
            <a:srgbClr val="FBF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Freeform 20"/>
          <p:cNvSpPr>
            <a:spLocks noEditPoints="1"/>
          </p:cNvSpPr>
          <p:nvPr/>
        </p:nvSpPr>
        <p:spPr bwMode="auto">
          <a:xfrm>
            <a:off x="6764338" y="4327525"/>
            <a:ext cx="528637" cy="492125"/>
          </a:xfrm>
          <a:custGeom>
            <a:avLst/>
            <a:gdLst>
              <a:gd name="T0" fmla="*/ 0 w 58"/>
              <a:gd name="T1" fmla="*/ 1079713137 h 54"/>
              <a:gd name="T2" fmla="*/ 249215888 w 58"/>
              <a:gd name="T3" fmla="*/ 249161065 h 54"/>
              <a:gd name="T4" fmla="*/ 913803741 w 58"/>
              <a:gd name="T5" fmla="*/ 0 h 54"/>
              <a:gd name="T6" fmla="*/ 1661460519 w 58"/>
              <a:gd name="T7" fmla="*/ 249161065 h 54"/>
              <a:gd name="T8" fmla="*/ 1910676407 w 58"/>
              <a:gd name="T9" fmla="*/ 1079713137 h 54"/>
              <a:gd name="T10" fmla="*/ 1661460519 w 58"/>
              <a:gd name="T11" fmla="*/ 1910256095 h 54"/>
              <a:gd name="T12" fmla="*/ 996872666 w 58"/>
              <a:gd name="T13" fmla="*/ 2147483646 h 54"/>
              <a:gd name="T14" fmla="*/ 249215888 w 58"/>
              <a:gd name="T15" fmla="*/ 1910256095 h 54"/>
              <a:gd name="T16" fmla="*/ 0 w 58"/>
              <a:gd name="T17" fmla="*/ 1079713137 h 54"/>
              <a:gd name="T18" fmla="*/ 664587853 w 58"/>
              <a:gd name="T19" fmla="*/ 1079713137 h 54"/>
              <a:gd name="T20" fmla="*/ 747656778 w 58"/>
              <a:gd name="T21" fmla="*/ 1661095030 h 54"/>
              <a:gd name="T22" fmla="*/ 913803741 w 58"/>
              <a:gd name="T23" fmla="*/ 1744145681 h 54"/>
              <a:gd name="T24" fmla="*/ 1163019629 w 58"/>
              <a:gd name="T25" fmla="*/ 1661095030 h 54"/>
              <a:gd name="T26" fmla="*/ 1246097668 w 58"/>
              <a:gd name="T27" fmla="*/ 1079713137 h 54"/>
              <a:gd name="T28" fmla="*/ 1163019629 w 58"/>
              <a:gd name="T29" fmla="*/ 498331243 h 54"/>
              <a:gd name="T30" fmla="*/ 913803741 w 58"/>
              <a:gd name="T31" fmla="*/ 415271479 h 54"/>
              <a:gd name="T32" fmla="*/ 747656778 w 58"/>
              <a:gd name="T33" fmla="*/ 498331243 h 54"/>
              <a:gd name="T34" fmla="*/ 664587853 w 58"/>
              <a:gd name="T35" fmla="*/ 1079713137 h 54"/>
              <a:gd name="T36" fmla="*/ 1578391594 w 58"/>
              <a:gd name="T37" fmla="*/ 2147483646 h 54"/>
              <a:gd name="T38" fmla="*/ 996872666 w 58"/>
              <a:gd name="T39" fmla="*/ 2147483646 h 54"/>
              <a:gd name="T40" fmla="*/ 2147483646 w 58"/>
              <a:gd name="T41" fmla="*/ 0 h 54"/>
              <a:gd name="T42" fmla="*/ 2147483646 w 58"/>
              <a:gd name="T43" fmla="*/ 0 h 54"/>
              <a:gd name="T44" fmla="*/ 1578391594 w 58"/>
              <a:gd name="T45" fmla="*/ 2147483646 h 54"/>
              <a:gd name="T46" fmla="*/ 2147483646 w 58"/>
              <a:gd name="T47" fmla="*/ 2147483646 h 54"/>
              <a:gd name="T48" fmla="*/ 2147483646 w 58"/>
              <a:gd name="T49" fmla="*/ 2147483646 h 54"/>
              <a:gd name="T50" fmla="*/ 2147483646 w 58"/>
              <a:gd name="T51" fmla="*/ 2147483646 h 54"/>
              <a:gd name="T52" fmla="*/ 2147483646 w 58"/>
              <a:gd name="T53" fmla="*/ 2147483646 h 54"/>
              <a:gd name="T54" fmla="*/ 2147483646 w 58"/>
              <a:gd name="T55" fmla="*/ 2147483646 h 54"/>
              <a:gd name="T56" fmla="*/ 2147483646 w 58"/>
              <a:gd name="T57" fmla="*/ 2147483646 h 54"/>
              <a:gd name="T58" fmla="*/ 2147483646 w 58"/>
              <a:gd name="T59" fmla="*/ 2147483646 h 54"/>
              <a:gd name="T60" fmla="*/ 2147483646 w 58"/>
              <a:gd name="T61" fmla="*/ 2147483646 h 54"/>
              <a:gd name="T62" fmla="*/ 2147483646 w 58"/>
              <a:gd name="T63" fmla="*/ 2147483646 h 54"/>
              <a:gd name="T64" fmla="*/ 2147483646 w 58"/>
              <a:gd name="T65" fmla="*/ 2147483646 h 54"/>
              <a:gd name="T66" fmla="*/ 2147483646 w 58"/>
              <a:gd name="T67" fmla="*/ 2147483646 h 54"/>
              <a:gd name="T68" fmla="*/ 2147483646 w 58"/>
              <a:gd name="T69" fmla="*/ 2147483646 h 54"/>
              <a:gd name="T70" fmla="*/ 2147483646 w 58"/>
              <a:gd name="T71" fmla="*/ 2147483646 h 54"/>
              <a:gd name="T72" fmla="*/ 2147483646 w 58"/>
              <a:gd name="T73" fmla="*/ 2147483646 h 54"/>
              <a:gd name="T74" fmla="*/ 2147483646 w 58"/>
              <a:gd name="T75" fmla="*/ 2147483646 h 54"/>
              <a:gd name="T76" fmla="*/ 2147483646 w 58"/>
              <a:gd name="T77" fmla="*/ 2147483646 h 54"/>
              <a:gd name="T78" fmla="*/ 2147483646 w 58"/>
              <a:gd name="T79" fmla="*/ 2147483646 h 54"/>
              <a:gd name="T80" fmla="*/ 2147483646 w 58"/>
              <a:gd name="T81" fmla="*/ 2147483646 h 5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58" h="54">
                <a:moveTo>
                  <a:pt x="0" y="13"/>
                </a:moveTo>
                <a:cubicBezTo>
                  <a:pt x="0" y="9"/>
                  <a:pt x="1" y="5"/>
                  <a:pt x="3" y="3"/>
                </a:cubicBezTo>
                <a:cubicBezTo>
                  <a:pt x="5" y="1"/>
                  <a:pt x="8" y="0"/>
                  <a:pt x="11" y="0"/>
                </a:cubicBezTo>
                <a:cubicBezTo>
                  <a:pt x="15" y="0"/>
                  <a:pt x="18" y="1"/>
                  <a:pt x="20" y="3"/>
                </a:cubicBezTo>
                <a:cubicBezTo>
                  <a:pt x="22" y="5"/>
                  <a:pt x="23" y="9"/>
                  <a:pt x="23" y="13"/>
                </a:cubicBezTo>
                <a:cubicBezTo>
                  <a:pt x="23" y="18"/>
                  <a:pt x="22" y="21"/>
                  <a:pt x="20" y="23"/>
                </a:cubicBezTo>
                <a:cubicBezTo>
                  <a:pt x="18" y="26"/>
                  <a:pt x="15" y="27"/>
                  <a:pt x="12" y="27"/>
                </a:cubicBezTo>
                <a:cubicBezTo>
                  <a:pt x="8" y="27"/>
                  <a:pt x="5" y="26"/>
                  <a:pt x="3" y="23"/>
                </a:cubicBezTo>
                <a:cubicBezTo>
                  <a:pt x="1" y="21"/>
                  <a:pt x="0" y="18"/>
                  <a:pt x="0" y="13"/>
                </a:cubicBezTo>
                <a:close/>
                <a:moveTo>
                  <a:pt x="8" y="13"/>
                </a:moveTo>
                <a:cubicBezTo>
                  <a:pt x="8" y="16"/>
                  <a:pt x="8" y="19"/>
                  <a:pt x="9" y="20"/>
                </a:cubicBezTo>
                <a:cubicBezTo>
                  <a:pt x="10" y="21"/>
                  <a:pt x="10" y="21"/>
                  <a:pt x="11" y="21"/>
                </a:cubicBezTo>
                <a:cubicBezTo>
                  <a:pt x="13" y="21"/>
                  <a:pt x="13" y="21"/>
                  <a:pt x="14" y="20"/>
                </a:cubicBezTo>
                <a:cubicBezTo>
                  <a:pt x="15" y="19"/>
                  <a:pt x="15" y="16"/>
                  <a:pt x="15" y="13"/>
                </a:cubicBezTo>
                <a:cubicBezTo>
                  <a:pt x="15" y="10"/>
                  <a:pt x="15" y="8"/>
                  <a:pt x="14" y="6"/>
                </a:cubicBezTo>
                <a:cubicBezTo>
                  <a:pt x="13" y="6"/>
                  <a:pt x="13" y="5"/>
                  <a:pt x="11" y="5"/>
                </a:cubicBezTo>
                <a:cubicBezTo>
                  <a:pt x="10" y="5"/>
                  <a:pt x="10" y="6"/>
                  <a:pt x="9" y="6"/>
                </a:cubicBezTo>
                <a:cubicBezTo>
                  <a:pt x="8" y="8"/>
                  <a:pt x="8" y="10"/>
                  <a:pt x="8" y="13"/>
                </a:cubicBezTo>
                <a:close/>
                <a:moveTo>
                  <a:pt x="19" y="54"/>
                </a:moveTo>
                <a:cubicBezTo>
                  <a:pt x="12" y="54"/>
                  <a:pt x="12" y="54"/>
                  <a:pt x="12" y="54"/>
                </a:cubicBezTo>
                <a:cubicBezTo>
                  <a:pt x="39" y="0"/>
                  <a:pt x="39" y="0"/>
                  <a:pt x="39" y="0"/>
                </a:cubicBezTo>
                <a:cubicBezTo>
                  <a:pt x="46" y="0"/>
                  <a:pt x="46" y="0"/>
                  <a:pt x="46" y="0"/>
                </a:cubicBezTo>
                <a:lnTo>
                  <a:pt x="19" y="54"/>
                </a:lnTo>
                <a:close/>
                <a:moveTo>
                  <a:pt x="35" y="40"/>
                </a:moveTo>
                <a:cubicBezTo>
                  <a:pt x="35" y="36"/>
                  <a:pt x="36" y="32"/>
                  <a:pt x="38" y="30"/>
                </a:cubicBezTo>
                <a:cubicBezTo>
                  <a:pt x="40" y="28"/>
                  <a:pt x="43" y="27"/>
                  <a:pt x="46" y="27"/>
                </a:cubicBezTo>
                <a:cubicBezTo>
                  <a:pt x="50" y="27"/>
                  <a:pt x="53" y="28"/>
                  <a:pt x="55" y="30"/>
                </a:cubicBezTo>
                <a:cubicBezTo>
                  <a:pt x="57" y="32"/>
                  <a:pt x="58" y="36"/>
                  <a:pt x="58" y="40"/>
                </a:cubicBezTo>
                <a:cubicBezTo>
                  <a:pt x="58" y="45"/>
                  <a:pt x="57" y="49"/>
                  <a:pt x="55" y="51"/>
                </a:cubicBezTo>
                <a:cubicBezTo>
                  <a:pt x="53" y="53"/>
                  <a:pt x="50" y="54"/>
                  <a:pt x="46" y="54"/>
                </a:cubicBezTo>
                <a:cubicBezTo>
                  <a:pt x="43" y="54"/>
                  <a:pt x="40" y="53"/>
                  <a:pt x="38" y="51"/>
                </a:cubicBezTo>
                <a:cubicBezTo>
                  <a:pt x="36" y="49"/>
                  <a:pt x="35" y="45"/>
                  <a:pt x="35" y="40"/>
                </a:cubicBezTo>
                <a:close/>
                <a:moveTo>
                  <a:pt x="43" y="40"/>
                </a:moveTo>
                <a:cubicBezTo>
                  <a:pt x="43" y="44"/>
                  <a:pt x="43" y="46"/>
                  <a:pt x="44" y="47"/>
                </a:cubicBezTo>
                <a:cubicBezTo>
                  <a:pt x="44" y="48"/>
                  <a:pt x="45" y="48"/>
                  <a:pt x="46" y="48"/>
                </a:cubicBezTo>
                <a:cubicBezTo>
                  <a:pt x="47" y="48"/>
                  <a:pt x="48" y="48"/>
                  <a:pt x="49" y="47"/>
                </a:cubicBezTo>
                <a:cubicBezTo>
                  <a:pt x="49" y="46"/>
                  <a:pt x="50" y="44"/>
                  <a:pt x="50" y="40"/>
                </a:cubicBezTo>
                <a:cubicBezTo>
                  <a:pt x="50" y="37"/>
                  <a:pt x="49" y="35"/>
                  <a:pt x="49" y="34"/>
                </a:cubicBezTo>
                <a:cubicBezTo>
                  <a:pt x="48" y="33"/>
                  <a:pt x="47" y="32"/>
                  <a:pt x="46" y="32"/>
                </a:cubicBezTo>
                <a:cubicBezTo>
                  <a:pt x="45" y="32"/>
                  <a:pt x="44" y="33"/>
                  <a:pt x="44" y="34"/>
                </a:cubicBezTo>
                <a:cubicBezTo>
                  <a:pt x="43" y="35"/>
                  <a:pt x="43" y="37"/>
                  <a:pt x="43" y="40"/>
                </a:cubicBezTo>
                <a:close/>
              </a:path>
            </a:pathLst>
          </a:custGeom>
          <a:solidFill>
            <a:srgbClr val="FBF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276" name="组合 7275"/>
          <p:cNvGrpSpPr/>
          <p:nvPr/>
        </p:nvGrpSpPr>
        <p:grpSpPr>
          <a:xfrm>
            <a:off x="5086350" y="1538064"/>
            <a:ext cx="1195388" cy="3263900"/>
            <a:chOff x="5086350" y="1779240"/>
            <a:chExt cx="1195388" cy="32639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6199188" y="1779240"/>
              <a:ext cx="82550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5514975" y="2817465"/>
              <a:ext cx="73025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5086350" y="3866803"/>
              <a:ext cx="73025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5295900" y="4970115"/>
              <a:ext cx="73025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7278" name="直接连接符 7277"/>
          <p:cNvCxnSpPr/>
          <p:nvPr/>
        </p:nvCxnSpPr>
        <p:spPr>
          <a:xfrm>
            <a:off x="3730625" y="1576388"/>
            <a:ext cx="250666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2916238" y="2613025"/>
            <a:ext cx="263683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2195513" y="3671888"/>
            <a:ext cx="29337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1204913" y="4775200"/>
            <a:ext cx="409733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5" name="TextBox 189"/>
          <p:cNvSpPr txBox="1">
            <a:spLocks noChangeArrowheads="1"/>
          </p:cNvSpPr>
          <p:nvPr/>
        </p:nvSpPr>
        <p:spPr bwMode="auto">
          <a:xfrm>
            <a:off x="3743325" y="1260475"/>
            <a:ext cx="9985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6" name="TextBox 190"/>
          <p:cNvSpPr txBox="1">
            <a:spLocks noChangeArrowheads="1"/>
          </p:cNvSpPr>
          <p:nvPr/>
        </p:nvSpPr>
        <p:spPr bwMode="auto">
          <a:xfrm>
            <a:off x="2921000" y="2327275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7" name="TextBox 191"/>
          <p:cNvSpPr txBox="1">
            <a:spLocks noChangeArrowheads="1"/>
          </p:cNvSpPr>
          <p:nvPr/>
        </p:nvSpPr>
        <p:spPr bwMode="auto">
          <a:xfrm>
            <a:off x="2206625" y="3394075"/>
            <a:ext cx="9985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8" name="TextBox 192"/>
          <p:cNvSpPr txBox="1">
            <a:spLocks noChangeArrowheads="1"/>
          </p:cNvSpPr>
          <p:nvPr/>
        </p:nvSpPr>
        <p:spPr bwMode="auto">
          <a:xfrm>
            <a:off x="1209675" y="4497388"/>
            <a:ext cx="996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圆角矩形 193"/>
          <p:cNvSpPr/>
          <p:nvPr/>
        </p:nvSpPr>
        <p:spPr>
          <a:xfrm rot="16200000" flipH="1" flipV="1">
            <a:off x="4528016" y="1672060"/>
            <a:ext cx="87969" cy="7721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8211"/>
          <p:cNvGrpSpPr/>
          <p:nvPr/>
        </p:nvGrpSpPr>
        <p:grpSpPr bwMode="auto">
          <a:xfrm>
            <a:off x="2484438" y="2087563"/>
            <a:ext cx="4675187" cy="3213100"/>
            <a:chOff x="2483768" y="2087563"/>
            <a:chExt cx="4675857" cy="3213645"/>
          </a:xfrm>
        </p:grpSpPr>
        <p:cxnSp>
          <p:nvCxnSpPr>
            <p:cNvPr id="8211" name="直接连接符 8210"/>
            <p:cNvCxnSpPr/>
            <p:nvPr/>
          </p:nvCxnSpPr>
          <p:spPr>
            <a:xfrm>
              <a:off x="2483768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3152201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819046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487480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155913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824347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491192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7159625" y="2087563"/>
              <a:ext cx="0" cy="32136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0038" y="1423988"/>
            <a:ext cx="420687" cy="1762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0888" y="1423988"/>
            <a:ext cx="433387" cy="1762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6643" name="Rectangle 39"/>
          <p:cNvSpPr>
            <a:spLocks noChangeArrowheads="1"/>
          </p:cNvSpPr>
          <p:nvPr/>
        </p:nvSpPr>
        <p:spPr bwMode="auto">
          <a:xfrm>
            <a:off x="1874838" y="3889375"/>
            <a:ext cx="5718175" cy="68263"/>
          </a:xfrm>
          <a:prstGeom prst="rect">
            <a:avLst/>
          </a:prstGeom>
          <a:solidFill>
            <a:srgbClr val="B7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6644" name="Rectangle 41"/>
          <p:cNvSpPr>
            <a:spLocks noChangeArrowheads="1"/>
          </p:cNvSpPr>
          <p:nvPr/>
        </p:nvSpPr>
        <p:spPr bwMode="auto">
          <a:xfrm>
            <a:off x="2755900" y="1938338"/>
            <a:ext cx="1588" cy="3495675"/>
          </a:xfrm>
          <a:prstGeom prst="rect">
            <a:avLst/>
          </a:prstGeom>
          <a:solidFill>
            <a:srgbClr val="B7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6645" name="Rectangle 43"/>
          <p:cNvSpPr>
            <a:spLocks noChangeArrowheads="1"/>
          </p:cNvSpPr>
          <p:nvPr/>
        </p:nvSpPr>
        <p:spPr bwMode="auto">
          <a:xfrm>
            <a:off x="3635375" y="1938338"/>
            <a:ext cx="1588" cy="3495675"/>
          </a:xfrm>
          <a:prstGeom prst="rect">
            <a:avLst/>
          </a:prstGeom>
          <a:solidFill>
            <a:srgbClr val="B7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6646" name="Rectangle 45"/>
          <p:cNvSpPr>
            <a:spLocks noChangeArrowheads="1"/>
          </p:cNvSpPr>
          <p:nvPr/>
        </p:nvSpPr>
        <p:spPr bwMode="auto">
          <a:xfrm>
            <a:off x="4516438" y="1938338"/>
            <a:ext cx="1587" cy="3495675"/>
          </a:xfrm>
          <a:prstGeom prst="rect">
            <a:avLst/>
          </a:prstGeom>
          <a:solidFill>
            <a:srgbClr val="B7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6647" name="Rectangle 47"/>
          <p:cNvSpPr>
            <a:spLocks noChangeArrowheads="1"/>
          </p:cNvSpPr>
          <p:nvPr/>
        </p:nvSpPr>
        <p:spPr bwMode="auto">
          <a:xfrm>
            <a:off x="5397500" y="1938338"/>
            <a:ext cx="1588" cy="3495675"/>
          </a:xfrm>
          <a:prstGeom prst="rect">
            <a:avLst/>
          </a:prstGeom>
          <a:solidFill>
            <a:srgbClr val="B7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6648" name="Rectangle 49"/>
          <p:cNvSpPr>
            <a:spLocks noChangeArrowheads="1"/>
          </p:cNvSpPr>
          <p:nvPr/>
        </p:nvSpPr>
        <p:spPr bwMode="auto">
          <a:xfrm>
            <a:off x="6278563" y="1938338"/>
            <a:ext cx="1587" cy="3495675"/>
          </a:xfrm>
          <a:prstGeom prst="rect">
            <a:avLst/>
          </a:prstGeom>
          <a:solidFill>
            <a:srgbClr val="B7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6649" name="Rectangle 51"/>
          <p:cNvSpPr>
            <a:spLocks noChangeArrowheads="1"/>
          </p:cNvSpPr>
          <p:nvPr/>
        </p:nvSpPr>
        <p:spPr bwMode="auto">
          <a:xfrm>
            <a:off x="7158038" y="1938338"/>
            <a:ext cx="1587" cy="3495675"/>
          </a:xfrm>
          <a:prstGeom prst="rect">
            <a:avLst/>
          </a:prstGeom>
          <a:solidFill>
            <a:srgbClr val="B7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7195" name="Freeform 53"/>
          <p:cNvSpPr/>
          <p:nvPr/>
        </p:nvSpPr>
        <p:spPr bwMode="auto">
          <a:xfrm>
            <a:off x="2673350" y="2087563"/>
            <a:ext cx="4797425" cy="1843087"/>
          </a:xfrm>
          <a:custGeom>
            <a:avLst/>
            <a:gdLst>
              <a:gd name="T0" fmla="*/ 2911 w 3022"/>
              <a:gd name="T1" fmla="*/ 1050 h 1161"/>
              <a:gd name="T2" fmla="*/ 2834 w 3022"/>
              <a:gd name="T3" fmla="*/ 1050 h 1161"/>
              <a:gd name="T4" fmla="*/ 2749 w 3022"/>
              <a:gd name="T5" fmla="*/ 845 h 1161"/>
              <a:gd name="T6" fmla="*/ 2689 w 3022"/>
              <a:gd name="T7" fmla="*/ 862 h 1161"/>
              <a:gd name="T8" fmla="*/ 2604 w 3022"/>
              <a:gd name="T9" fmla="*/ 794 h 1161"/>
              <a:gd name="T10" fmla="*/ 2544 w 3022"/>
              <a:gd name="T11" fmla="*/ 640 h 1161"/>
              <a:gd name="T12" fmla="*/ 2458 w 3022"/>
              <a:gd name="T13" fmla="*/ 512 h 1161"/>
              <a:gd name="T14" fmla="*/ 2399 w 3022"/>
              <a:gd name="T15" fmla="*/ 316 h 1161"/>
              <a:gd name="T16" fmla="*/ 2365 w 3022"/>
              <a:gd name="T17" fmla="*/ 307 h 1161"/>
              <a:gd name="T18" fmla="*/ 2330 w 3022"/>
              <a:gd name="T19" fmla="*/ 282 h 1161"/>
              <a:gd name="T20" fmla="*/ 2177 w 3022"/>
              <a:gd name="T21" fmla="*/ 0 h 1161"/>
              <a:gd name="T22" fmla="*/ 2074 w 3022"/>
              <a:gd name="T23" fmla="*/ 120 h 1161"/>
              <a:gd name="T24" fmla="*/ 1946 w 3022"/>
              <a:gd name="T25" fmla="*/ 231 h 1161"/>
              <a:gd name="T26" fmla="*/ 1827 w 3022"/>
              <a:gd name="T27" fmla="*/ 256 h 1161"/>
              <a:gd name="T28" fmla="*/ 1750 w 3022"/>
              <a:gd name="T29" fmla="*/ 282 h 1161"/>
              <a:gd name="T30" fmla="*/ 1648 w 3022"/>
              <a:gd name="T31" fmla="*/ 299 h 1161"/>
              <a:gd name="T32" fmla="*/ 1579 w 3022"/>
              <a:gd name="T33" fmla="*/ 572 h 1161"/>
              <a:gd name="T34" fmla="*/ 1494 w 3022"/>
              <a:gd name="T35" fmla="*/ 572 h 1161"/>
              <a:gd name="T36" fmla="*/ 1443 w 3022"/>
              <a:gd name="T37" fmla="*/ 555 h 1161"/>
              <a:gd name="T38" fmla="*/ 1392 w 3022"/>
              <a:gd name="T39" fmla="*/ 598 h 1161"/>
              <a:gd name="T40" fmla="*/ 1306 w 3022"/>
              <a:gd name="T41" fmla="*/ 581 h 1161"/>
              <a:gd name="T42" fmla="*/ 1238 w 3022"/>
              <a:gd name="T43" fmla="*/ 589 h 1161"/>
              <a:gd name="T44" fmla="*/ 1161 w 3022"/>
              <a:gd name="T45" fmla="*/ 726 h 1161"/>
              <a:gd name="T46" fmla="*/ 1042 w 3022"/>
              <a:gd name="T47" fmla="*/ 930 h 1161"/>
              <a:gd name="T48" fmla="*/ 931 w 3022"/>
              <a:gd name="T49" fmla="*/ 777 h 1161"/>
              <a:gd name="T50" fmla="*/ 794 w 3022"/>
              <a:gd name="T51" fmla="*/ 529 h 1161"/>
              <a:gd name="T52" fmla="*/ 700 w 3022"/>
              <a:gd name="T53" fmla="*/ 563 h 1161"/>
              <a:gd name="T54" fmla="*/ 615 w 3022"/>
              <a:gd name="T55" fmla="*/ 632 h 1161"/>
              <a:gd name="T56" fmla="*/ 521 w 3022"/>
              <a:gd name="T57" fmla="*/ 854 h 1161"/>
              <a:gd name="T58" fmla="*/ 470 w 3022"/>
              <a:gd name="T59" fmla="*/ 982 h 1161"/>
              <a:gd name="T60" fmla="*/ 402 w 3022"/>
              <a:gd name="T61" fmla="*/ 1016 h 1161"/>
              <a:gd name="T62" fmla="*/ 333 w 3022"/>
              <a:gd name="T63" fmla="*/ 1024 h 1161"/>
              <a:gd name="T64" fmla="*/ 248 w 3022"/>
              <a:gd name="T65" fmla="*/ 1050 h 1161"/>
              <a:gd name="T66" fmla="*/ 188 w 3022"/>
              <a:gd name="T67" fmla="*/ 1050 h 1161"/>
              <a:gd name="T68" fmla="*/ 111 w 3022"/>
              <a:gd name="T69" fmla="*/ 1050 h 1161"/>
              <a:gd name="T70" fmla="*/ 0 w 3022"/>
              <a:gd name="T71" fmla="*/ 1161 h 1161"/>
              <a:gd name="T72" fmla="*/ 222 w 3022"/>
              <a:gd name="T73" fmla="*/ 1161 h 1161"/>
              <a:gd name="T74" fmla="*/ 1084 w 3022"/>
              <a:gd name="T75" fmla="*/ 1161 h 1161"/>
              <a:gd name="T76" fmla="*/ 2825 w 3022"/>
              <a:gd name="T77" fmla="*/ 1161 h 1161"/>
              <a:gd name="T78" fmla="*/ 2945 w 3022"/>
              <a:gd name="T79" fmla="*/ 105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22" h="1161">
                <a:moveTo>
                  <a:pt x="2945" y="1050"/>
                </a:moveTo>
                <a:lnTo>
                  <a:pt x="2911" y="1050"/>
                </a:lnTo>
                <a:lnTo>
                  <a:pt x="2860" y="1024"/>
                </a:lnTo>
                <a:lnTo>
                  <a:pt x="2834" y="1050"/>
                </a:lnTo>
                <a:lnTo>
                  <a:pt x="2817" y="1118"/>
                </a:lnTo>
                <a:lnTo>
                  <a:pt x="2749" y="845"/>
                </a:lnTo>
                <a:lnTo>
                  <a:pt x="2697" y="913"/>
                </a:lnTo>
                <a:lnTo>
                  <a:pt x="2689" y="862"/>
                </a:lnTo>
                <a:lnTo>
                  <a:pt x="2663" y="930"/>
                </a:lnTo>
                <a:lnTo>
                  <a:pt x="2604" y="794"/>
                </a:lnTo>
                <a:lnTo>
                  <a:pt x="2552" y="828"/>
                </a:lnTo>
                <a:lnTo>
                  <a:pt x="2544" y="640"/>
                </a:lnTo>
                <a:lnTo>
                  <a:pt x="2501" y="674"/>
                </a:lnTo>
                <a:lnTo>
                  <a:pt x="2458" y="512"/>
                </a:lnTo>
                <a:lnTo>
                  <a:pt x="2424" y="563"/>
                </a:lnTo>
                <a:lnTo>
                  <a:pt x="2399" y="316"/>
                </a:lnTo>
                <a:lnTo>
                  <a:pt x="2373" y="384"/>
                </a:lnTo>
                <a:lnTo>
                  <a:pt x="2365" y="307"/>
                </a:lnTo>
                <a:lnTo>
                  <a:pt x="2339" y="359"/>
                </a:lnTo>
                <a:lnTo>
                  <a:pt x="2330" y="282"/>
                </a:lnTo>
                <a:lnTo>
                  <a:pt x="2254" y="273"/>
                </a:lnTo>
                <a:lnTo>
                  <a:pt x="2177" y="0"/>
                </a:lnTo>
                <a:lnTo>
                  <a:pt x="2109" y="214"/>
                </a:lnTo>
                <a:lnTo>
                  <a:pt x="2074" y="120"/>
                </a:lnTo>
                <a:lnTo>
                  <a:pt x="2023" y="197"/>
                </a:lnTo>
                <a:lnTo>
                  <a:pt x="1946" y="231"/>
                </a:lnTo>
                <a:lnTo>
                  <a:pt x="1895" y="26"/>
                </a:lnTo>
                <a:lnTo>
                  <a:pt x="1827" y="256"/>
                </a:lnTo>
                <a:lnTo>
                  <a:pt x="1801" y="145"/>
                </a:lnTo>
                <a:lnTo>
                  <a:pt x="1750" y="282"/>
                </a:lnTo>
                <a:lnTo>
                  <a:pt x="1716" y="239"/>
                </a:lnTo>
                <a:lnTo>
                  <a:pt x="1648" y="299"/>
                </a:lnTo>
                <a:lnTo>
                  <a:pt x="1614" y="410"/>
                </a:lnTo>
                <a:lnTo>
                  <a:pt x="1579" y="572"/>
                </a:lnTo>
                <a:lnTo>
                  <a:pt x="1528" y="376"/>
                </a:lnTo>
                <a:lnTo>
                  <a:pt x="1494" y="572"/>
                </a:lnTo>
                <a:lnTo>
                  <a:pt x="1460" y="478"/>
                </a:lnTo>
                <a:lnTo>
                  <a:pt x="1443" y="555"/>
                </a:lnTo>
                <a:lnTo>
                  <a:pt x="1417" y="529"/>
                </a:lnTo>
                <a:lnTo>
                  <a:pt x="1392" y="598"/>
                </a:lnTo>
                <a:lnTo>
                  <a:pt x="1357" y="529"/>
                </a:lnTo>
                <a:lnTo>
                  <a:pt x="1306" y="581"/>
                </a:lnTo>
                <a:lnTo>
                  <a:pt x="1264" y="563"/>
                </a:lnTo>
                <a:lnTo>
                  <a:pt x="1238" y="589"/>
                </a:lnTo>
                <a:lnTo>
                  <a:pt x="1178" y="632"/>
                </a:lnTo>
                <a:lnTo>
                  <a:pt x="1161" y="726"/>
                </a:lnTo>
                <a:lnTo>
                  <a:pt x="1084" y="854"/>
                </a:lnTo>
                <a:lnTo>
                  <a:pt x="1042" y="930"/>
                </a:lnTo>
                <a:lnTo>
                  <a:pt x="1008" y="845"/>
                </a:lnTo>
                <a:lnTo>
                  <a:pt x="931" y="777"/>
                </a:lnTo>
                <a:lnTo>
                  <a:pt x="828" y="598"/>
                </a:lnTo>
                <a:lnTo>
                  <a:pt x="794" y="529"/>
                </a:lnTo>
                <a:lnTo>
                  <a:pt x="743" y="581"/>
                </a:lnTo>
                <a:lnTo>
                  <a:pt x="700" y="563"/>
                </a:lnTo>
                <a:lnTo>
                  <a:pt x="675" y="589"/>
                </a:lnTo>
                <a:lnTo>
                  <a:pt x="615" y="632"/>
                </a:lnTo>
                <a:lnTo>
                  <a:pt x="598" y="726"/>
                </a:lnTo>
                <a:lnTo>
                  <a:pt x="521" y="854"/>
                </a:lnTo>
                <a:lnTo>
                  <a:pt x="478" y="939"/>
                </a:lnTo>
                <a:lnTo>
                  <a:pt x="470" y="982"/>
                </a:lnTo>
                <a:lnTo>
                  <a:pt x="436" y="1016"/>
                </a:lnTo>
                <a:lnTo>
                  <a:pt x="402" y="1016"/>
                </a:lnTo>
                <a:lnTo>
                  <a:pt x="359" y="1050"/>
                </a:lnTo>
                <a:lnTo>
                  <a:pt x="333" y="1024"/>
                </a:lnTo>
                <a:lnTo>
                  <a:pt x="282" y="1050"/>
                </a:lnTo>
                <a:lnTo>
                  <a:pt x="248" y="1050"/>
                </a:lnTo>
                <a:lnTo>
                  <a:pt x="205" y="1110"/>
                </a:lnTo>
                <a:lnTo>
                  <a:pt x="188" y="1050"/>
                </a:lnTo>
                <a:lnTo>
                  <a:pt x="163" y="1024"/>
                </a:lnTo>
                <a:lnTo>
                  <a:pt x="111" y="1050"/>
                </a:lnTo>
                <a:lnTo>
                  <a:pt x="77" y="1050"/>
                </a:lnTo>
                <a:lnTo>
                  <a:pt x="0" y="1161"/>
                </a:lnTo>
                <a:lnTo>
                  <a:pt x="171" y="1161"/>
                </a:lnTo>
                <a:lnTo>
                  <a:pt x="222" y="1161"/>
                </a:lnTo>
                <a:lnTo>
                  <a:pt x="734" y="1161"/>
                </a:lnTo>
                <a:lnTo>
                  <a:pt x="1084" y="1161"/>
                </a:lnTo>
                <a:lnTo>
                  <a:pt x="2800" y="1161"/>
                </a:lnTo>
                <a:lnTo>
                  <a:pt x="2825" y="1161"/>
                </a:lnTo>
                <a:lnTo>
                  <a:pt x="3022" y="1161"/>
                </a:lnTo>
                <a:lnTo>
                  <a:pt x="2945" y="105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96" name="Freeform 54"/>
          <p:cNvSpPr/>
          <p:nvPr/>
        </p:nvSpPr>
        <p:spPr bwMode="auto">
          <a:xfrm>
            <a:off x="1874838" y="3930650"/>
            <a:ext cx="2886075" cy="960438"/>
          </a:xfrm>
          <a:custGeom>
            <a:avLst/>
            <a:gdLst>
              <a:gd name="T0" fmla="*/ 956 w 1818"/>
              <a:gd name="T1" fmla="*/ 0 h 605"/>
              <a:gd name="T2" fmla="*/ 819 w 1818"/>
              <a:gd name="T3" fmla="*/ 0 h 605"/>
              <a:gd name="T4" fmla="*/ 0 w 1818"/>
              <a:gd name="T5" fmla="*/ 0 h 605"/>
              <a:gd name="T6" fmla="*/ 51 w 1818"/>
              <a:gd name="T7" fmla="*/ 34 h 605"/>
              <a:gd name="T8" fmla="*/ 119 w 1818"/>
              <a:gd name="T9" fmla="*/ 128 h 605"/>
              <a:gd name="T10" fmla="*/ 188 w 1818"/>
              <a:gd name="T11" fmla="*/ 76 h 605"/>
              <a:gd name="T12" fmla="*/ 196 w 1818"/>
              <a:gd name="T13" fmla="*/ 128 h 605"/>
              <a:gd name="T14" fmla="*/ 282 w 1818"/>
              <a:gd name="T15" fmla="*/ 162 h 605"/>
              <a:gd name="T16" fmla="*/ 307 w 1818"/>
              <a:gd name="T17" fmla="*/ 230 h 605"/>
              <a:gd name="T18" fmla="*/ 393 w 1818"/>
              <a:gd name="T19" fmla="*/ 247 h 605"/>
              <a:gd name="T20" fmla="*/ 461 w 1818"/>
              <a:gd name="T21" fmla="*/ 179 h 605"/>
              <a:gd name="T22" fmla="*/ 546 w 1818"/>
              <a:gd name="T23" fmla="*/ 264 h 605"/>
              <a:gd name="T24" fmla="*/ 631 w 1818"/>
              <a:gd name="T25" fmla="*/ 204 h 605"/>
              <a:gd name="T26" fmla="*/ 708 w 1818"/>
              <a:gd name="T27" fmla="*/ 179 h 605"/>
              <a:gd name="T28" fmla="*/ 777 w 1818"/>
              <a:gd name="T29" fmla="*/ 213 h 605"/>
              <a:gd name="T30" fmla="*/ 836 w 1818"/>
              <a:gd name="T31" fmla="*/ 128 h 605"/>
              <a:gd name="T32" fmla="*/ 879 w 1818"/>
              <a:gd name="T33" fmla="*/ 85 h 605"/>
              <a:gd name="T34" fmla="*/ 905 w 1818"/>
              <a:gd name="T35" fmla="*/ 145 h 605"/>
              <a:gd name="T36" fmla="*/ 930 w 1818"/>
              <a:gd name="T37" fmla="*/ 136 h 605"/>
              <a:gd name="T38" fmla="*/ 947 w 1818"/>
              <a:gd name="T39" fmla="*/ 230 h 605"/>
              <a:gd name="T40" fmla="*/ 964 w 1818"/>
              <a:gd name="T41" fmla="*/ 290 h 605"/>
              <a:gd name="T42" fmla="*/ 990 w 1818"/>
              <a:gd name="T43" fmla="*/ 273 h 605"/>
              <a:gd name="T44" fmla="*/ 1007 w 1818"/>
              <a:gd name="T45" fmla="*/ 341 h 605"/>
              <a:gd name="T46" fmla="*/ 1033 w 1818"/>
              <a:gd name="T47" fmla="*/ 375 h 605"/>
              <a:gd name="T48" fmla="*/ 1041 w 1818"/>
              <a:gd name="T49" fmla="*/ 435 h 605"/>
              <a:gd name="T50" fmla="*/ 1067 w 1818"/>
              <a:gd name="T51" fmla="*/ 384 h 605"/>
              <a:gd name="T52" fmla="*/ 1075 w 1818"/>
              <a:gd name="T53" fmla="*/ 443 h 605"/>
              <a:gd name="T54" fmla="*/ 1101 w 1818"/>
              <a:gd name="T55" fmla="*/ 537 h 605"/>
              <a:gd name="T56" fmla="*/ 1118 w 1818"/>
              <a:gd name="T57" fmla="*/ 495 h 605"/>
              <a:gd name="T58" fmla="*/ 1169 w 1818"/>
              <a:gd name="T59" fmla="*/ 563 h 605"/>
              <a:gd name="T60" fmla="*/ 1212 w 1818"/>
              <a:gd name="T61" fmla="*/ 605 h 605"/>
              <a:gd name="T62" fmla="*/ 1229 w 1818"/>
              <a:gd name="T63" fmla="*/ 571 h 605"/>
              <a:gd name="T64" fmla="*/ 1255 w 1818"/>
              <a:gd name="T65" fmla="*/ 537 h 605"/>
              <a:gd name="T66" fmla="*/ 1289 w 1818"/>
              <a:gd name="T67" fmla="*/ 529 h 605"/>
              <a:gd name="T68" fmla="*/ 1306 w 1818"/>
              <a:gd name="T69" fmla="*/ 503 h 605"/>
              <a:gd name="T70" fmla="*/ 1357 w 1818"/>
              <a:gd name="T71" fmla="*/ 554 h 605"/>
              <a:gd name="T72" fmla="*/ 1374 w 1818"/>
              <a:gd name="T73" fmla="*/ 469 h 605"/>
              <a:gd name="T74" fmla="*/ 1400 w 1818"/>
              <a:gd name="T75" fmla="*/ 512 h 605"/>
              <a:gd name="T76" fmla="*/ 1425 w 1818"/>
              <a:gd name="T77" fmla="*/ 477 h 605"/>
              <a:gd name="T78" fmla="*/ 1442 w 1818"/>
              <a:gd name="T79" fmla="*/ 435 h 605"/>
              <a:gd name="T80" fmla="*/ 1476 w 1818"/>
              <a:gd name="T81" fmla="*/ 435 h 605"/>
              <a:gd name="T82" fmla="*/ 1493 w 1818"/>
              <a:gd name="T83" fmla="*/ 341 h 605"/>
              <a:gd name="T84" fmla="*/ 1570 w 1818"/>
              <a:gd name="T85" fmla="*/ 290 h 605"/>
              <a:gd name="T86" fmla="*/ 1639 w 1818"/>
              <a:gd name="T87" fmla="*/ 341 h 605"/>
              <a:gd name="T88" fmla="*/ 1707 w 1818"/>
              <a:gd name="T89" fmla="*/ 213 h 605"/>
              <a:gd name="T90" fmla="*/ 1818 w 1818"/>
              <a:gd name="T91" fmla="*/ 0 h 605"/>
              <a:gd name="T92" fmla="*/ 956 w 1818"/>
              <a:gd name="T93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18" h="605">
                <a:moveTo>
                  <a:pt x="956" y="0"/>
                </a:moveTo>
                <a:lnTo>
                  <a:pt x="819" y="0"/>
                </a:lnTo>
                <a:lnTo>
                  <a:pt x="0" y="0"/>
                </a:lnTo>
                <a:lnTo>
                  <a:pt x="51" y="34"/>
                </a:lnTo>
                <a:lnTo>
                  <a:pt x="119" y="128"/>
                </a:lnTo>
                <a:lnTo>
                  <a:pt x="188" y="76"/>
                </a:lnTo>
                <a:lnTo>
                  <a:pt x="196" y="128"/>
                </a:lnTo>
                <a:lnTo>
                  <a:pt x="282" y="162"/>
                </a:lnTo>
                <a:lnTo>
                  <a:pt x="307" y="230"/>
                </a:lnTo>
                <a:lnTo>
                  <a:pt x="393" y="247"/>
                </a:lnTo>
                <a:lnTo>
                  <a:pt x="461" y="179"/>
                </a:lnTo>
                <a:lnTo>
                  <a:pt x="546" y="264"/>
                </a:lnTo>
                <a:lnTo>
                  <a:pt x="631" y="204"/>
                </a:lnTo>
                <a:lnTo>
                  <a:pt x="708" y="179"/>
                </a:lnTo>
                <a:lnTo>
                  <a:pt x="777" y="213"/>
                </a:lnTo>
                <a:lnTo>
                  <a:pt x="836" y="128"/>
                </a:lnTo>
                <a:lnTo>
                  <a:pt x="879" y="85"/>
                </a:lnTo>
                <a:lnTo>
                  <a:pt x="905" y="145"/>
                </a:lnTo>
                <a:lnTo>
                  <a:pt x="930" y="136"/>
                </a:lnTo>
                <a:lnTo>
                  <a:pt x="947" y="230"/>
                </a:lnTo>
                <a:lnTo>
                  <a:pt x="964" y="290"/>
                </a:lnTo>
                <a:lnTo>
                  <a:pt x="990" y="273"/>
                </a:lnTo>
                <a:lnTo>
                  <a:pt x="1007" y="341"/>
                </a:lnTo>
                <a:lnTo>
                  <a:pt x="1033" y="375"/>
                </a:lnTo>
                <a:lnTo>
                  <a:pt x="1041" y="435"/>
                </a:lnTo>
                <a:lnTo>
                  <a:pt x="1067" y="384"/>
                </a:lnTo>
                <a:lnTo>
                  <a:pt x="1075" y="443"/>
                </a:lnTo>
                <a:lnTo>
                  <a:pt x="1101" y="537"/>
                </a:lnTo>
                <a:lnTo>
                  <a:pt x="1118" y="495"/>
                </a:lnTo>
                <a:lnTo>
                  <a:pt x="1169" y="563"/>
                </a:lnTo>
                <a:lnTo>
                  <a:pt x="1212" y="605"/>
                </a:lnTo>
                <a:lnTo>
                  <a:pt x="1229" y="571"/>
                </a:lnTo>
                <a:lnTo>
                  <a:pt x="1255" y="537"/>
                </a:lnTo>
                <a:lnTo>
                  <a:pt x="1289" y="529"/>
                </a:lnTo>
                <a:lnTo>
                  <a:pt x="1306" y="503"/>
                </a:lnTo>
                <a:lnTo>
                  <a:pt x="1357" y="554"/>
                </a:lnTo>
                <a:lnTo>
                  <a:pt x="1374" y="469"/>
                </a:lnTo>
                <a:lnTo>
                  <a:pt x="1400" y="512"/>
                </a:lnTo>
                <a:lnTo>
                  <a:pt x="1425" y="477"/>
                </a:lnTo>
                <a:lnTo>
                  <a:pt x="1442" y="435"/>
                </a:lnTo>
                <a:lnTo>
                  <a:pt x="1476" y="435"/>
                </a:lnTo>
                <a:lnTo>
                  <a:pt x="1493" y="341"/>
                </a:lnTo>
                <a:lnTo>
                  <a:pt x="1570" y="290"/>
                </a:lnTo>
                <a:lnTo>
                  <a:pt x="1639" y="341"/>
                </a:lnTo>
                <a:lnTo>
                  <a:pt x="1707" y="213"/>
                </a:lnTo>
                <a:lnTo>
                  <a:pt x="1818" y="0"/>
                </a:lnTo>
                <a:lnTo>
                  <a:pt x="95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1863725" y="1512888"/>
            <a:ext cx="0" cy="42195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3" name="TextBox 127"/>
          <p:cNvSpPr txBox="1">
            <a:spLocks noChangeArrowheads="1"/>
          </p:cNvSpPr>
          <p:nvPr/>
        </p:nvSpPr>
        <p:spPr bwMode="auto">
          <a:xfrm>
            <a:off x="1490663" y="3362325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4" name="TextBox 128"/>
          <p:cNvSpPr txBox="1">
            <a:spLocks noChangeArrowheads="1"/>
          </p:cNvSpPr>
          <p:nvPr/>
        </p:nvSpPr>
        <p:spPr bwMode="auto">
          <a:xfrm>
            <a:off x="1490663" y="2955925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5" name="TextBox 129"/>
          <p:cNvSpPr txBox="1">
            <a:spLocks noChangeArrowheads="1"/>
          </p:cNvSpPr>
          <p:nvPr/>
        </p:nvSpPr>
        <p:spPr bwMode="auto">
          <a:xfrm>
            <a:off x="1477963" y="2547938"/>
            <a:ext cx="396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6" name="TextBox 130"/>
          <p:cNvSpPr txBox="1">
            <a:spLocks noChangeArrowheads="1"/>
          </p:cNvSpPr>
          <p:nvPr/>
        </p:nvSpPr>
        <p:spPr bwMode="auto">
          <a:xfrm>
            <a:off x="1477963" y="2141538"/>
            <a:ext cx="396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7" name="TextBox 131"/>
          <p:cNvSpPr txBox="1">
            <a:spLocks noChangeArrowheads="1"/>
          </p:cNvSpPr>
          <p:nvPr/>
        </p:nvSpPr>
        <p:spPr bwMode="auto">
          <a:xfrm>
            <a:off x="1477963" y="1735138"/>
            <a:ext cx="396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8" name="TextBox 132"/>
          <p:cNvSpPr txBox="1">
            <a:spLocks noChangeArrowheads="1"/>
          </p:cNvSpPr>
          <p:nvPr/>
        </p:nvSpPr>
        <p:spPr bwMode="auto">
          <a:xfrm>
            <a:off x="1350963" y="5395913"/>
            <a:ext cx="6016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9" name="TextBox 133"/>
          <p:cNvSpPr txBox="1">
            <a:spLocks noChangeArrowheads="1"/>
          </p:cNvSpPr>
          <p:nvPr/>
        </p:nvSpPr>
        <p:spPr bwMode="auto">
          <a:xfrm>
            <a:off x="1350963" y="4989513"/>
            <a:ext cx="601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60" name="TextBox 134"/>
          <p:cNvSpPr txBox="1">
            <a:spLocks noChangeArrowheads="1"/>
          </p:cNvSpPr>
          <p:nvPr/>
        </p:nvSpPr>
        <p:spPr bwMode="auto">
          <a:xfrm>
            <a:off x="1350963" y="4583113"/>
            <a:ext cx="601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61" name="TextBox 135"/>
          <p:cNvSpPr txBox="1">
            <a:spLocks noChangeArrowheads="1"/>
          </p:cNvSpPr>
          <p:nvPr/>
        </p:nvSpPr>
        <p:spPr bwMode="auto">
          <a:xfrm>
            <a:off x="1350963" y="4175125"/>
            <a:ext cx="6016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62" name="TextBox 136"/>
          <p:cNvSpPr txBox="1">
            <a:spLocks noChangeArrowheads="1"/>
          </p:cNvSpPr>
          <p:nvPr/>
        </p:nvSpPr>
        <p:spPr bwMode="auto">
          <a:xfrm>
            <a:off x="1557338" y="3768725"/>
            <a:ext cx="238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20" name="直接连接符 8219"/>
          <p:cNvCxnSpPr/>
          <p:nvPr/>
        </p:nvCxnSpPr>
        <p:spPr>
          <a:xfrm>
            <a:off x="1793875" y="3497263"/>
            <a:ext cx="14446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1793875" y="3094038"/>
            <a:ext cx="14446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1793875" y="2687638"/>
            <a:ext cx="14446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793875" y="2274888"/>
            <a:ext cx="14446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1793875" y="1873250"/>
            <a:ext cx="14446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793875" y="3916363"/>
            <a:ext cx="14446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1793875" y="4314825"/>
            <a:ext cx="14446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1793875" y="4721225"/>
            <a:ext cx="14446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793875" y="5127625"/>
            <a:ext cx="14446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1793875" y="5537200"/>
            <a:ext cx="14446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73" name="TextBox 153"/>
          <p:cNvSpPr txBox="1">
            <a:spLocks noChangeArrowheads="1"/>
          </p:cNvSpPr>
          <p:nvPr/>
        </p:nvSpPr>
        <p:spPr bwMode="auto">
          <a:xfrm>
            <a:off x="3114675" y="1373188"/>
            <a:ext cx="996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74" name="TextBox 154"/>
          <p:cNvSpPr txBox="1">
            <a:spLocks noChangeArrowheads="1"/>
          </p:cNvSpPr>
          <p:nvPr/>
        </p:nvSpPr>
        <p:spPr bwMode="auto">
          <a:xfrm>
            <a:off x="4845050" y="1373188"/>
            <a:ext cx="996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4"/>
          <p:cNvSpPr/>
          <p:nvPr/>
        </p:nvSpPr>
        <p:spPr bwMode="auto">
          <a:xfrm>
            <a:off x="2265363" y="1924050"/>
            <a:ext cx="1173162" cy="150813"/>
          </a:xfrm>
          <a:custGeom>
            <a:avLst/>
            <a:gdLst>
              <a:gd name="T0" fmla="*/ 739 w 739"/>
              <a:gd name="T1" fmla="*/ 95 h 95"/>
              <a:gd name="T2" fmla="*/ 0 w 739"/>
              <a:gd name="T3" fmla="*/ 13 h 95"/>
              <a:gd name="T4" fmla="*/ 0 w 739"/>
              <a:gd name="T5" fmla="*/ 0 h 95"/>
              <a:gd name="T6" fmla="*/ 739 w 739"/>
              <a:gd name="T7" fmla="*/ 81 h 95"/>
              <a:gd name="T8" fmla="*/ 739 w 739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9" h="95">
                <a:moveTo>
                  <a:pt x="739" y="95"/>
                </a:moveTo>
                <a:lnTo>
                  <a:pt x="0" y="13"/>
                </a:lnTo>
                <a:lnTo>
                  <a:pt x="0" y="0"/>
                </a:lnTo>
                <a:lnTo>
                  <a:pt x="739" y="81"/>
                </a:lnTo>
                <a:lnTo>
                  <a:pt x="739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0" name="Freeform 15"/>
          <p:cNvSpPr/>
          <p:nvPr/>
        </p:nvSpPr>
        <p:spPr bwMode="auto">
          <a:xfrm>
            <a:off x="2157413" y="2009775"/>
            <a:ext cx="2379662" cy="1357313"/>
          </a:xfrm>
          <a:custGeom>
            <a:avLst/>
            <a:gdLst>
              <a:gd name="T0" fmla="*/ 1499 w 1499"/>
              <a:gd name="T1" fmla="*/ 855 h 855"/>
              <a:gd name="T2" fmla="*/ 0 w 1499"/>
              <a:gd name="T3" fmla="*/ 7 h 855"/>
              <a:gd name="T4" fmla="*/ 0 w 1499"/>
              <a:gd name="T5" fmla="*/ 0 h 855"/>
              <a:gd name="T6" fmla="*/ 1499 w 1499"/>
              <a:gd name="T7" fmla="*/ 848 h 855"/>
              <a:gd name="T8" fmla="*/ 1499 w 1499"/>
              <a:gd name="T9" fmla="*/ 855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9" h="855">
                <a:moveTo>
                  <a:pt x="1499" y="855"/>
                </a:moveTo>
                <a:lnTo>
                  <a:pt x="0" y="7"/>
                </a:lnTo>
                <a:lnTo>
                  <a:pt x="0" y="0"/>
                </a:lnTo>
                <a:lnTo>
                  <a:pt x="1499" y="848"/>
                </a:lnTo>
                <a:lnTo>
                  <a:pt x="1499" y="85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1" name="Freeform 16"/>
          <p:cNvSpPr/>
          <p:nvPr/>
        </p:nvSpPr>
        <p:spPr bwMode="auto">
          <a:xfrm>
            <a:off x="1984375" y="1998663"/>
            <a:ext cx="333375" cy="1206500"/>
          </a:xfrm>
          <a:custGeom>
            <a:avLst/>
            <a:gdLst>
              <a:gd name="T0" fmla="*/ 204 w 210"/>
              <a:gd name="T1" fmla="*/ 760 h 760"/>
              <a:gd name="T2" fmla="*/ 0 w 210"/>
              <a:gd name="T3" fmla="*/ 0 h 760"/>
              <a:gd name="T4" fmla="*/ 14 w 210"/>
              <a:gd name="T5" fmla="*/ 0 h 760"/>
              <a:gd name="T6" fmla="*/ 210 w 210"/>
              <a:gd name="T7" fmla="*/ 753 h 760"/>
              <a:gd name="T8" fmla="*/ 204 w 210"/>
              <a:gd name="T9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760">
                <a:moveTo>
                  <a:pt x="204" y="760"/>
                </a:moveTo>
                <a:lnTo>
                  <a:pt x="0" y="0"/>
                </a:lnTo>
                <a:lnTo>
                  <a:pt x="14" y="0"/>
                </a:lnTo>
                <a:lnTo>
                  <a:pt x="210" y="753"/>
                </a:lnTo>
                <a:lnTo>
                  <a:pt x="204" y="7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2" name="Freeform 17"/>
          <p:cNvSpPr/>
          <p:nvPr/>
        </p:nvSpPr>
        <p:spPr bwMode="auto">
          <a:xfrm>
            <a:off x="2351088" y="3302000"/>
            <a:ext cx="484187" cy="990600"/>
          </a:xfrm>
          <a:custGeom>
            <a:avLst/>
            <a:gdLst>
              <a:gd name="T0" fmla="*/ 298 w 305"/>
              <a:gd name="T1" fmla="*/ 624 h 624"/>
              <a:gd name="T2" fmla="*/ 0 w 305"/>
              <a:gd name="T3" fmla="*/ 7 h 624"/>
              <a:gd name="T4" fmla="*/ 13 w 305"/>
              <a:gd name="T5" fmla="*/ 0 h 624"/>
              <a:gd name="T6" fmla="*/ 305 w 305"/>
              <a:gd name="T7" fmla="*/ 617 h 624"/>
              <a:gd name="T8" fmla="*/ 298 w 305"/>
              <a:gd name="T9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" h="624">
                <a:moveTo>
                  <a:pt x="298" y="624"/>
                </a:moveTo>
                <a:lnTo>
                  <a:pt x="0" y="7"/>
                </a:lnTo>
                <a:lnTo>
                  <a:pt x="13" y="0"/>
                </a:lnTo>
                <a:lnTo>
                  <a:pt x="305" y="617"/>
                </a:lnTo>
                <a:lnTo>
                  <a:pt x="298" y="6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3" name="Freeform 18"/>
          <p:cNvSpPr/>
          <p:nvPr/>
        </p:nvSpPr>
        <p:spPr bwMode="auto">
          <a:xfrm>
            <a:off x="2835275" y="3549650"/>
            <a:ext cx="1357313" cy="742950"/>
          </a:xfrm>
          <a:custGeom>
            <a:avLst/>
            <a:gdLst>
              <a:gd name="T0" fmla="*/ 0 w 855"/>
              <a:gd name="T1" fmla="*/ 468 h 468"/>
              <a:gd name="T2" fmla="*/ 0 w 855"/>
              <a:gd name="T3" fmla="*/ 461 h 468"/>
              <a:gd name="T4" fmla="*/ 855 w 855"/>
              <a:gd name="T5" fmla="*/ 0 h 468"/>
              <a:gd name="T6" fmla="*/ 855 w 855"/>
              <a:gd name="T7" fmla="*/ 7 h 468"/>
              <a:gd name="T8" fmla="*/ 0 w 855"/>
              <a:gd name="T9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" h="468">
                <a:moveTo>
                  <a:pt x="0" y="468"/>
                </a:moveTo>
                <a:lnTo>
                  <a:pt x="0" y="461"/>
                </a:lnTo>
                <a:lnTo>
                  <a:pt x="855" y="0"/>
                </a:lnTo>
                <a:lnTo>
                  <a:pt x="855" y="7"/>
                </a:lnTo>
                <a:lnTo>
                  <a:pt x="0" y="46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4" name="Freeform 19"/>
          <p:cNvSpPr/>
          <p:nvPr/>
        </p:nvSpPr>
        <p:spPr bwMode="auto">
          <a:xfrm>
            <a:off x="2803525" y="2063750"/>
            <a:ext cx="688975" cy="2185988"/>
          </a:xfrm>
          <a:custGeom>
            <a:avLst/>
            <a:gdLst>
              <a:gd name="T0" fmla="*/ 13 w 434"/>
              <a:gd name="T1" fmla="*/ 1377 h 1377"/>
              <a:gd name="T2" fmla="*/ 0 w 434"/>
              <a:gd name="T3" fmla="*/ 1370 h 1377"/>
              <a:gd name="T4" fmla="*/ 421 w 434"/>
              <a:gd name="T5" fmla="*/ 0 h 1377"/>
              <a:gd name="T6" fmla="*/ 434 w 434"/>
              <a:gd name="T7" fmla="*/ 0 h 1377"/>
              <a:gd name="T8" fmla="*/ 13 w 434"/>
              <a:gd name="T9" fmla="*/ 1377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" h="1377">
                <a:moveTo>
                  <a:pt x="13" y="1377"/>
                </a:moveTo>
                <a:lnTo>
                  <a:pt x="0" y="1370"/>
                </a:lnTo>
                <a:lnTo>
                  <a:pt x="421" y="0"/>
                </a:lnTo>
                <a:lnTo>
                  <a:pt x="434" y="0"/>
                </a:lnTo>
                <a:lnTo>
                  <a:pt x="13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5" name="Freeform 20"/>
          <p:cNvSpPr/>
          <p:nvPr/>
        </p:nvSpPr>
        <p:spPr bwMode="auto">
          <a:xfrm>
            <a:off x="2308225" y="2052638"/>
            <a:ext cx="1184275" cy="1152525"/>
          </a:xfrm>
          <a:custGeom>
            <a:avLst/>
            <a:gdLst>
              <a:gd name="T0" fmla="*/ 6 w 746"/>
              <a:gd name="T1" fmla="*/ 726 h 726"/>
              <a:gd name="T2" fmla="*/ 0 w 746"/>
              <a:gd name="T3" fmla="*/ 719 h 726"/>
              <a:gd name="T4" fmla="*/ 739 w 746"/>
              <a:gd name="T5" fmla="*/ 0 h 726"/>
              <a:gd name="T6" fmla="*/ 746 w 746"/>
              <a:gd name="T7" fmla="*/ 7 h 726"/>
              <a:gd name="T8" fmla="*/ 6 w 746"/>
              <a:gd name="T9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6" h="726">
                <a:moveTo>
                  <a:pt x="6" y="726"/>
                </a:moveTo>
                <a:lnTo>
                  <a:pt x="0" y="719"/>
                </a:lnTo>
                <a:lnTo>
                  <a:pt x="739" y="0"/>
                </a:lnTo>
                <a:lnTo>
                  <a:pt x="746" y="7"/>
                </a:lnTo>
                <a:lnTo>
                  <a:pt x="6" y="72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6" name="Freeform 21"/>
          <p:cNvSpPr/>
          <p:nvPr/>
        </p:nvSpPr>
        <p:spPr bwMode="auto">
          <a:xfrm>
            <a:off x="1597025" y="3227388"/>
            <a:ext cx="720725" cy="1571625"/>
          </a:xfrm>
          <a:custGeom>
            <a:avLst/>
            <a:gdLst>
              <a:gd name="T0" fmla="*/ 7 w 454"/>
              <a:gd name="T1" fmla="*/ 990 h 990"/>
              <a:gd name="T2" fmla="*/ 0 w 454"/>
              <a:gd name="T3" fmla="*/ 990 h 990"/>
              <a:gd name="T4" fmla="*/ 448 w 454"/>
              <a:gd name="T5" fmla="*/ 0 h 990"/>
              <a:gd name="T6" fmla="*/ 454 w 454"/>
              <a:gd name="T7" fmla="*/ 0 h 990"/>
              <a:gd name="T8" fmla="*/ 7 w 454"/>
              <a:gd name="T9" fmla="*/ 990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990">
                <a:moveTo>
                  <a:pt x="7" y="990"/>
                </a:moveTo>
                <a:lnTo>
                  <a:pt x="0" y="990"/>
                </a:lnTo>
                <a:lnTo>
                  <a:pt x="448" y="0"/>
                </a:lnTo>
                <a:lnTo>
                  <a:pt x="454" y="0"/>
                </a:lnTo>
                <a:lnTo>
                  <a:pt x="7" y="99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7" name="Freeform 22"/>
          <p:cNvSpPr/>
          <p:nvPr/>
        </p:nvSpPr>
        <p:spPr bwMode="auto">
          <a:xfrm>
            <a:off x="1597025" y="4281488"/>
            <a:ext cx="1238250" cy="528637"/>
          </a:xfrm>
          <a:custGeom>
            <a:avLst/>
            <a:gdLst>
              <a:gd name="T0" fmla="*/ 7 w 780"/>
              <a:gd name="T1" fmla="*/ 333 h 333"/>
              <a:gd name="T2" fmla="*/ 0 w 780"/>
              <a:gd name="T3" fmla="*/ 319 h 333"/>
              <a:gd name="T4" fmla="*/ 780 w 780"/>
              <a:gd name="T5" fmla="*/ 0 h 333"/>
              <a:gd name="T6" fmla="*/ 780 w 780"/>
              <a:gd name="T7" fmla="*/ 7 h 333"/>
              <a:gd name="T8" fmla="*/ 7 w 780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0" h="333">
                <a:moveTo>
                  <a:pt x="7" y="333"/>
                </a:moveTo>
                <a:lnTo>
                  <a:pt x="0" y="319"/>
                </a:lnTo>
                <a:lnTo>
                  <a:pt x="780" y="0"/>
                </a:lnTo>
                <a:lnTo>
                  <a:pt x="780" y="7"/>
                </a:lnTo>
                <a:lnTo>
                  <a:pt x="7" y="3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8" name="Freeform 23"/>
          <p:cNvSpPr/>
          <p:nvPr/>
        </p:nvSpPr>
        <p:spPr bwMode="auto">
          <a:xfrm>
            <a:off x="2835275" y="4281488"/>
            <a:ext cx="2198688" cy="830262"/>
          </a:xfrm>
          <a:custGeom>
            <a:avLst/>
            <a:gdLst>
              <a:gd name="T0" fmla="*/ 1378 w 1385"/>
              <a:gd name="T1" fmla="*/ 523 h 523"/>
              <a:gd name="T2" fmla="*/ 0 w 1385"/>
              <a:gd name="T3" fmla="*/ 7 h 523"/>
              <a:gd name="T4" fmla="*/ 0 w 1385"/>
              <a:gd name="T5" fmla="*/ 0 h 523"/>
              <a:gd name="T6" fmla="*/ 1385 w 1385"/>
              <a:gd name="T7" fmla="*/ 516 h 523"/>
              <a:gd name="T8" fmla="*/ 1378 w 1385"/>
              <a:gd name="T9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5" h="523">
                <a:moveTo>
                  <a:pt x="1378" y="523"/>
                </a:moveTo>
                <a:lnTo>
                  <a:pt x="0" y="7"/>
                </a:lnTo>
                <a:lnTo>
                  <a:pt x="0" y="0"/>
                </a:lnTo>
                <a:lnTo>
                  <a:pt x="1385" y="516"/>
                </a:lnTo>
                <a:lnTo>
                  <a:pt x="1378" y="52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7675" name="Freeform 24"/>
          <p:cNvSpPr/>
          <p:nvPr/>
        </p:nvSpPr>
        <p:spPr bwMode="auto">
          <a:xfrm>
            <a:off x="1639888" y="4841875"/>
            <a:ext cx="3382962" cy="269875"/>
          </a:xfrm>
          <a:custGeom>
            <a:avLst/>
            <a:gdLst>
              <a:gd name="T0" fmla="*/ 2147483646 w 2131"/>
              <a:gd name="T1" fmla="*/ 428426563 h 170"/>
              <a:gd name="T2" fmla="*/ 0 w 2131"/>
              <a:gd name="T3" fmla="*/ 17641888 h 170"/>
              <a:gd name="T4" fmla="*/ 0 w 2131"/>
              <a:gd name="T5" fmla="*/ 0 h 170"/>
              <a:gd name="T6" fmla="*/ 2147483646 w 2131"/>
              <a:gd name="T7" fmla="*/ 410786263 h 170"/>
              <a:gd name="T8" fmla="*/ 2147483646 w 2131"/>
              <a:gd name="T9" fmla="*/ 428426563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1" h="170">
                <a:moveTo>
                  <a:pt x="2131" y="170"/>
                </a:moveTo>
                <a:lnTo>
                  <a:pt x="0" y="7"/>
                </a:lnTo>
                <a:lnTo>
                  <a:pt x="0" y="0"/>
                </a:lnTo>
                <a:lnTo>
                  <a:pt x="2131" y="163"/>
                </a:lnTo>
                <a:lnTo>
                  <a:pt x="2131" y="170"/>
                </a:lnTo>
                <a:close/>
              </a:path>
            </a:pathLst>
          </a:custGeom>
          <a:solidFill>
            <a:srgbClr val="E379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25"/>
          <p:cNvSpPr/>
          <p:nvPr/>
        </p:nvSpPr>
        <p:spPr bwMode="auto">
          <a:xfrm>
            <a:off x="5022850" y="4841875"/>
            <a:ext cx="1604963" cy="269875"/>
          </a:xfrm>
          <a:custGeom>
            <a:avLst/>
            <a:gdLst>
              <a:gd name="T0" fmla="*/ 0 w 1011"/>
              <a:gd name="T1" fmla="*/ 170 h 170"/>
              <a:gd name="T2" fmla="*/ 0 w 1011"/>
              <a:gd name="T3" fmla="*/ 163 h 170"/>
              <a:gd name="T4" fmla="*/ 1011 w 1011"/>
              <a:gd name="T5" fmla="*/ 0 h 170"/>
              <a:gd name="T6" fmla="*/ 1011 w 1011"/>
              <a:gd name="T7" fmla="*/ 7 h 170"/>
              <a:gd name="T8" fmla="*/ 0 w 1011"/>
              <a:gd name="T9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1" h="170">
                <a:moveTo>
                  <a:pt x="0" y="170"/>
                </a:moveTo>
                <a:lnTo>
                  <a:pt x="0" y="163"/>
                </a:lnTo>
                <a:lnTo>
                  <a:pt x="1011" y="0"/>
                </a:lnTo>
                <a:lnTo>
                  <a:pt x="1011" y="7"/>
                </a:lnTo>
                <a:lnTo>
                  <a:pt x="0" y="1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6175375" y="3549650"/>
            <a:ext cx="452438" cy="1303338"/>
          </a:xfrm>
          <a:custGeom>
            <a:avLst/>
            <a:gdLst>
              <a:gd name="T0" fmla="*/ 278 w 285"/>
              <a:gd name="T1" fmla="*/ 821 h 821"/>
              <a:gd name="T2" fmla="*/ 0 w 285"/>
              <a:gd name="T3" fmla="*/ 7 h 821"/>
              <a:gd name="T4" fmla="*/ 7 w 285"/>
              <a:gd name="T5" fmla="*/ 0 h 821"/>
              <a:gd name="T6" fmla="*/ 285 w 285"/>
              <a:gd name="T7" fmla="*/ 814 h 821"/>
              <a:gd name="T8" fmla="*/ 278 w 285"/>
              <a:gd name="T9" fmla="*/ 82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821">
                <a:moveTo>
                  <a:pt x="278" y="821"/>
                </a:moveTo>
                <a:lnTo>
                  <a:pt x="0" y="7"/>
                </a:lnTo>
                <a:lnTo>
                  <a:pt x="7" y="0"/>
                </a:lnTo>
                <a:lnTo>
                  <a:pt x="285" y="814"/>
                </a:lnTo>
                <a:lnTo>
                  <a:pt x="278" y="8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68" name="Freeform 27"/>
          <p:cNvSpPr/>
          <p:nvPr/>
        </p:nvSpPr>
        <p:spPr bwMode="auto">
          <a:xfrm>
            <a:off x="5022850" y="3549650"/>
            <a:ext cx="1163638" cy="1562100"/>
          </a:xfrm>
          <a:custGeom>
            <a:avLst/>
            <a:gdLst>
              <a:gd name="T0" fmla="*/ 7 w 733"/>
              <a:gd name="T1" fmla="*/ 984 h 984"/>
              <a:gd name="T2" fmla="*/ 0 w 733"/>
              <a:gd name="T3" fmla="*/ 977 h 984"/>
              <a:gd name="T4" fmla="*/ 726 w 733"/>
              <a:gd name="T5" fmla="*/ 0 h 984"/>
              <a:gd name="T6" fmla="*/ 733 w 733"/>
              <a:gd name="T7" fmla="*/ 7 h 984"/>
              <a:gd name="T8" fmla="*/ 7 w 733"/>
              <a:gd name="T9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984">
                <a:moveTo>
                  <a:pt x="7" y="984"/>
                </a:moveTo>
                <a:lnTo>
                  <a:pt x="0" y="977"/>
                </a:lnTo>
                <a:lnTo>
                  <a:pt x="726" y="0"/>
                </a:lnTo>
                <a:lnTo>
                  <a:pt x="733" y="7"/>
                </a:lnTo>
                <a:lnTo>
                  <a:pt x="7" y="9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69" name="Freeform 28"/>
          <p:cNvSpPr/>
          <p:nvPr/>
        </p:nvSpPr>
        <p:spPr bwMode="auto">
          <a:xfrm>
            <a:off x="4581525" y="3378200"/>
            <a:ext cx="452438" cy="1733550"/>
          </a:xfrm>
          <a:custGeom>
            <a:avLst/>
            <a:gdLst>
              <a:gd name="T0" fmla="*/ 278 w 285"/>
              <a:gd name="T1" fmla="*/ 1092 h 1092"/>
              <a:gd name="T2" fmla="*/ 0 w 285"/>
              <a:gd name="T3" fmla="*/ 6 h 1092"/>
              <a:gd name="T4" fmla="*/ 6 w 285"/>
              <a:gd name="T5" fmla="*/ 0 h 1092"/>
              <a:gd name="T6" fmla="*/ 285 w 285"/>
              <a:gd name="T7" fmla="*/ 1085 h 1092"/>
              <a:gd name="T8" fmla="*/ 278 w 285"/>
              <a:gd name="T9" fmla="*/ 1092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1092">
                <a:moveTo>
                  <a:pt x="278" y="1092"/>
                </a:moveTo>
                <a:lnTo>
                  <a:pt x="0" y="6"/>
                </a:lnTo>
                <a:lnTo>
                  <a:pt x="6" y="0"/>
                </a:lnTo>
                <a:lnTo>
                  <a:pt x="285" y="1085"/>
                </a:lnTo>
                <a:lnTo>
                  <a:pt x="278" y="10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70" name="Freeform 29"/>
          <p:cNvSpPr/>
          <p:nvPr/>
        </p:nvSpPr>
        <p:spPr bwMode="auto">
          <a:xfrm>
            <a:off x="4581525" y="3378200"/>
            <a:ext cx="1593850" cy="182563"/>
          </a:xfrm>
          <a:custGeom>
            <a:avLst/>
            <a:gdLst>
              <a:gd name="T0" fmla="*/ 1004 w 1004"/>
              <a:gd name="T1" fmla="*/ 115 h 115"/>
              <a:gd name="T2" fmla="*/ 0 w 1004"/>
              <a:gd name="T3" fmla="*/ 6 h 115"/>
              <a:gd name="T4" fmla="*/ 0 w 1004"/>
              <a:gd name="T5" fmla="*/ 0 h 115"/>
              <a:gd name="T6" fmla="*/ 1004 w 1004"/>
              <a:gd name="T7" fmla="*/ 108 h 115"/>
              <a:gd name="T8" fmla="*/ 1004 w 1004"/>
              <a:gd name="T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4" h="115">
                <a:moveTo>
                  <a:pt x="1004" y="115"/>
                </a:moveTo>
                <a:lnTo>
                  <a:pt x="0" y="6"/>
                </a:lnTo>
                <a:lnTo>
                  <a:pt x="0" y="0"/>
                </a:lnTo>
                <a:lnTo>
                  <a:pt x="1004" y="108"/>
                </a:lnTo>
                <a:lnTo>
                  <a:pt x="1004" y="11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71" name="Freeform 30"/>
          <p:cNvSpPr/>
          <p:nvPr/>
        </p:nvSpPr>
        <p:spPr bwMode="auto">
          <a:xfrm>
            <a:off x="6175375" y="3216275"/>
            <a:ext cx="1593850" cy="344488"/>
          </a:xfrm>
          <a:custGeom>
            <a:avLst/>
            <a:gdLst>
              <a:gd name="T0" fmla="*/ 0 w 1004"/>
              <a:gd name="T1" fmla="*/ 217 h 217"/>
              <a:gd name="T2" fmla="*/ 0 w 1004"/>
              <a:gd name="T3" fmla="*/ 210 h 217"/>
              <a:gd name="T4" fmla="*/ 1004 w 1004"/>
              <a:gd name="T5" fmla="*/ 0 h 217"/>
              <a:gd name="T6" fmla="*/ 1004 w 1004"/>
              <a:gd name="T7" fmla="*/ 13 h 217"/>
              <a:gd name="T8" fmla="*/ 0 w 1004"/>
              <a:gd name="T9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4" h="217">
                <a:moveTo>
                  <a:pt x="0" y="217"/>
                </a:moveTo>
                <a:lnTo>
                  <a:pt x="0" y="210"/>
                </a:lnTo>
                <a:lnTo>
                  <a:pt x="1004" y="0"/>
                </a:lnTo>
                <a:lnTo>
                  <a:pt x="1004" y="13"/>
                </a:lnTo>
                <a:lnTo>
                  <a:pt x="0" y="2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72" name="Freeform 31"/>
          <p:cNvSpPr/>
          <p:nvPr/>
        </p:nvSpPr>
        <p:spPr bwMode="auto">
          <a:xfrm>
            <a:off x="6638925" y="3216275"/>
            <a:ext cx="1141413" cy="1636713"/>
          </a:xfrm>
          <a:custGeom>
            <a:avLst/>
            <a:gdLst>
              <a:gd name="T0" fmla="*/ 6 w 719"/>
              <a:gd name="T1" fmla="*/ 1031 h 1031"/>
              <a:gd name="T2" fmla="*/ 0 w 719"/>
              <a:gd name="T3" fmla="*/ 1024 h 1031"/>
              <a:gd name="T4" fmla="*/ 712 w 719"/>
              <a:gd name="T5" fmla="*/ 0 h 1031"/>
              <a:gd name="T6" fmla="*/ 719 w 719"/>
              <a:gd name="T7" fmla="*/ 7 h 1031"/>
              <a:gd name="T8" fmla="*/ 6 w 719"/>
              <a:gd name="T9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1031">
                <a:moveTo>
                  <a:pt x="6" y="1031"/>
                </a:moveTo>
                <a:lnTo>
                  <a:pt x="0" y="1024"/>
                </a:lnTo>
                <a:lnTo>
                  <a:pt x="712" y="0"/>
                </a:lnTo>
                <a:lnTo>
                  <a:pt x="719" y="7"/>
                </a:lnTo>
                <a:lnTo>
                  <a:pt x="6" y="103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7683" name="Freeform 32"/>
          <p:cNvSpPr/>
          <p:nvPr/>
        </p:nvSpPr>
        <p:spPr bwMode="auto">
          <a:xfrm>
            <a:off x="5022850" y="3216275"/>
            <a:ext cx="2735263" cy="1895475"/>
          </a:xfrm>
          <a:custGeom>
            <a:avLst/>
            <a:gdLst>
              <a:gd name="T0" fmla="*/ 17641891 w 1723"/>
              <a:gd name="T1" fmla="*/ 2147483646 h 1194"/>
              <a:gd name="T2" fmla="*/ 0 w 1723"/>
              <a:gd name="T3" fmla="*/ 2147483646 h 1194"/>
              <a:gd name="T4" fmla="*/ 2147483646 w 1723"/>
              <a:gd name="T5" fmla="*/ 0 h 1194"/>
              <a:gd name="T6" fmla="*/ 2147483646 w 1723"/>
              <a:gd name="T7" fmla="*/ 17641888 h 1194"/>
              <a:gd name="T8" fmla="*/ 17641891 w 1723"/>
              <a:gd name="T9" fmla="*/ 2147483646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23" h="1194">
                <a:moveTo>
                  <a:pt x="7" y="1194"/>
                </a:moveTo>
                <a:lnTo>
                  <a:pt x="0" y="1187"/>
                </a:lnTo>
                <a:lnTo>
                  <a:pt x="1717" y="0"/>
                </a:lnTo>
                <a:lnTo>
                  <a:pt x="1723" y="7"/>
                </a:lnTo>
                <a:lnTo>
                  <a:pt x="7" y="1194"/>
                </a:lnTo>
                <a:close/>
              </a:path>
            </a:pathLst>
          </a:custGeom>
          <a:solidFill>
            <a:srgbClr val="E379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Freeform 33"/>
          <p:cNvSpPr/>
          <p:nvPr/>
        </p:nvSpPr>
        <p:spPr bwMode="auto">
          <a:xfrm>
            <a:off x="1563688" y="1858963"/>
            <a:ext cx="400050" cy="2940050"/>
          </a:xfrm>
          <a:custGeom>
            <a:avLst/>
            <a:gdLst>
              <a:gd name="T0" fmla="*/ 7 w 252"/>
              <a:gd name="T1" fmla="*/ 1852 h 1852"/>
              <a:gd name="T2" fmla="*/ 0 w 252"/>
              <a:gd name="T3" fmla="*/ 1852 h 1852"/>
              <a:gd name="T4" fmla="*/ 245 w 252"/>
              <a:gd name="T5" fmla="*/ 0 h 1852"/>
              <a:gd name="T6" fmla="*/ 252 w 252"/>
              <a:gd name="T7" fmla="*/ 0 h 1852"/>
              <a:gd name="T8" fmla="*/ 7 w 252"/>
              <a:gd name="T9" fmla="*/ 1852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" h="1852">
                <a:moveTo>
                  <a:pt x="7" y="1852"/>
                </a:moveTo>
                <a:lnTo>
                  <a:pt x="0" y="1852"/>
                </a:lnTo>
                <a:lnTo>
                  <a:pt x="245" y="0"/>
                </a:lnTo>
                <a:lnTo>
                  <a:pt x="252" y="0"/>
                </a:lnTo>
                <a:lnTo>
                  <a:pt x="7" y="185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75" name="Freeform 34"/>
          <p:cNvSpPr/>
          <p:nvPr/>
        </p:nvSpPr>
        <p:spPr bwMode="auto">
          <a:xfrm>
            <a:off x="1963738" y="1685925"/>
            <a:ext cx="2908300" cy="184150"/>
          </a:xfrm>
          <a:custGeom>
            <a:avLst/>
            <a:gdLst>
              <a:gd name="T0" fmla="*/ 0 w 1832"/>
              <a:gd name="T1" fmla="*/ 116 h 116"/>
              <a:gd name="T2" fmla="*/ 0 w 1832"/>
              <a:gd name="T3" fmla="*/ 109 h 116"/>
              <a:gd name="T4" fmla="*/ 1825 w 1832"/>
              <a:gd name="T5" fmla="*/ 0 h 116"/>
              <a:gd name="T6" fmla="*/ 1832 w 1832"/>
              <a:gd name="T7" fmla="*/ 7 h 116"/>
              <a:gd name="T8" fmla="*/ 0 w 1832"/>
              <a:gd name="T9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2" h="116">
                <a:moveTo>
                  <a:pt x="0" y="116"/>
                </a:moveTo>
                <a:lnTo>
                  <a:pt x="0" y="109"/>
                </a:lnTo>
                <a:lnTo>
                  <a:pt x="1825" y="0"/>
                </a:lnTo>
                <a:lnTo>
                  <a:pt x="1832" y="7"/>
                </a:lnTo>
                <a:lnTo>
                  <a:pt x="0" y="11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76" name="Freeform 35"/>
          <p:cNvSpPr/>
          <p:nvPr/>
        </p:nvSpPr>
        <p:spPr bwMode="auto">
          <a:xfrm>
            <a:off x="3503613" y="1685925"/>
            <a:ext cx="1368425" cy="388938"/>
          </a:xfrm>
          <a:custGeom>
            <a:avLst/>
            <a:gdLst>
              <a:gd name="T0" fmla="*/ 0 w 862"/>
              <a:gd name="T1" fmla="*/ 245 h 245"/>
              <a:gd name="T2" fmla="*/ 0 w 862"/>
              <a:gd name="T3" fmla="*/ 231 h 245"/>
              <a:gd name="T4" fmla="*/ 855 w 862"/>
              <a:gd name="T5" fmla="*/ 0 h 245"/>
              <a:gd name="T6" fmla="*/ 862 w 862"/>
              <a:gd name="T7" fmla="*/ 7 h 245"/>
              <a:gd name="T8" fmla="*/ 0 w 862"/>
              <a:gd name="T9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245">
                <a:moveTo>
                  <a:pt x="0" y="245"/>
                </a:moveTo>
                <a:lnTo>
                  <a:pt x="0" y="231"/>
                </a:lnTo>
                <a:lnTo>
                  <a:pt x="855" y="0"/>
                </a:lnTo>
                <a:lnTo>
                  <a:pt x="862" y="7"/>
                </a:lnTo>
                <a:lnTo>
                  <a:pt x="0" y="2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77" name="Freeform 36"/>
          <p:cNvSpPr/>
          <p:nvPr/>
        </p:nvSpPr>
        <p:spPr bwMode="auto">
          <a:xfrm>
            <a:off x="3492500" y="2063750"/>
            <a:ext cx="1077913" cy="1303338"/>
          </a:xfrm>
          <a:custGeom>
            <a:avLst/>
            <a:gdLst>
              <a:gd name="T0" fmla="*/ 672 w 679"/>
              <a:gd name="T1" fmla="*/ 821 h 821"/>
              <a:gd name="T2" fmla="*/ 0 w 679"/>
              <a:gd name="T3" fmla="*/ 0 h 821"/>
              <a:gd name="T4" fmla="*/ 7 w 679"/>
              <a:gd name="T5" fmla="*/ 0 h 821"/>
              <a:gd name="T6" fmla="*/ 679 w 679"/>
              <a:gd name="T7" fmla="*/ 814 h 821"/>
              <a:gd name="T8" fmla="*/ 672 w 679"/>
              <a:gd name="T9" fmla="*/ 82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" h="821">
                <a:moveTo>
                  <a:pt x="672" y="821"/>
                </a:moveTo>
                <a:lnTo>
                  <a:pt x="0" y="0"/>
                </a:lnTo>
                <a:lnTo>
                  <a:pt x="7" y="0"/>
                </a:lnTo>
                <a:lnTo>
                  <a:pt x="679" y="814"/>
                </a:lnTo>
                <a:lnTo>
                  <a:pt x="672" y="8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78" name="Freeform 37"/>
          <p:cNvSpPr/>
          <p:nvPr/>
        </p:nvSpPr>
        <p:spPr bwMode="auto">
          <a:xfrm>
            <a:off x="4559300" y="1697038"/>
            <a:ext cx="312738" cy="1658937"/>
          </a:xfrm>
          <a:custGeom>
            <a:avLst/>
            <a:gdLst>
              <a:gd name="T0" fmla="*/ 7 w 197"/>
              <a:gd name="T1" fmla="*/ 1045 h 1045"/>
              <a:gd name="T2" fmla="*/ 0 w 197"/>
              <a:gd name="T3" fmla="*/ 1045 h 1045"/>
              <a:gd name="T4" fmla="*/ 190 w 197"/>
              <a:gd name="T5" fmla="*/ 0 h 1045"/>
              <a:gd name="T6" fmla="*/ 197 w 197"/>
              <a:gd name="T7" fmla="*/ 0 h 1045"/>
              <a:gd name="T8" fmla="*/ 7 w 197"/>
              <a:gd name="T9" fmla="*/ 1045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1045">
                <a:moveTo>
                  <a:pt x="7" y="1045"/>
                </a:moveTo>
                <a:lnTo>
                  <a:pt x="0" y="1045"/>
                </a:lnTo>
                <a:lnTo>
                  <a:pt x="190" y="0"/>
                </a:lnTo>
                <a:lnTo>
                  <a:pt x="197" y="0"/>
                </a:lnTo>
                <a:lnTo>
                  <a:pt x="7" y="10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79" name="Freeform 38"/>
          <p:cNvSpPr/>
          <p:nvPr/>
        </p:nvSpPr>
        <p:spPr bwMode="auto">
          <a:xfrm>
            <a:off x="4860925" y="1685925"/>
            <a:ext cx="1636713" cy="173038"/>
          </a:xfrm>
          <a:custGeom>
            <a:avLst/>
            <a:gdLst>
              <a:gd name="T0" fmla="*/ 1031 w 1031"/>
              <a:gd name="T1" fmla="*/ 109 h 109"/>
              <a:gd name="T2" fmla="*/ 0 w 1031"/>
              <a:gd name="T3" fmla="*/ 7 h 109"/>
              <a:gd name="T4" fmla="*/ 7 w 1031"/>
              <a:gd name="T5" fmla="*/ 0 h 109"/>
              <a:gd name="T6" fmla="*/ 1031 w 1031"/>
              <a:gd name="T7" fmla="*/ 102 h 109"/>
              <a:gd name="T8" fmla="*/ 1031 w 1031"/>
              <a:gd name="T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1" h="109">
                <a:moveTo>
                  <a:pt x="1031" y="109"/>
                </a:moveTo>
                <a:lnTo>
                  <a:pt x="0" y="7"/>
                </a:lnTo>
                <a:lnTo>
                  <a:pt x="7" y="0"/>
                </a:lnTo>
                <a:lnTo>
                  <a:pt x="1031" y="102"/>
                </a:lnTo>
                <a:lnTo>
                  <a:pt x="1031" y="1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80" name="Freeform 39"/>
          <p:cNvSpPr/>
          <p:nvPr/>
        </p:nvSpPr>
        <p:spPr bwMode="auto">
          <a:xfrm>
            <a:off x="6175375" y="1847850"/>
            <a:ext cx="333375" cy="1670050"/>
          </a:xfrm>
          <a:custGeom>
            <a:avLst/>
            <a:gdLst>
              <a:gd name="T0" fmla="*/ 7 w 210"/>
              <a:gd name="T1" fmla="*/ 1052 h 1052"/>
              <a:gd name="T2" fmla="*/ 0 w 210"/>
              <a:gd name="T3" fmla="*/ 1052 h 1052"/>
              <a:gd name="T4" fmla="*/ 197 w 210"/>
              <a:gd name="T5" fmla="*/ 0 h 1052"/>
              <a:gd name="T6" fmla="*/ 210 w 210"/>
              <a:gd name="T7" fmla="*/ 0 h 1052"/>
              <a:gd name="T8" fmla="*/ 7 w 210"/>
              <a:gd name="T9" fmla="*/ 1052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1052">
                <a:moveTo>
                  <a:pt x="7" y="1052"/>
                </a:moveTo>
                <a:lnTo>
                  <a:pt x="0" y="1052"/>
                </a:lnTo>
                <a:lnTo>
                  <a:pt x="197" y="0"/>
                </a:lnTo>
                <a:lnTo>
                  <a:pt x="210" y="0"/>
                </a:lnTo>
                <a:lnTo>
                  <a:pt x="7" y="10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82" name="Freeform 40"/>
          <p:cNvSpPr/>
          <p:nvPr/>
        </p:nvSpPr>
        <p:spPr bwMode="auto">
          <a:xfrm>
            <a:off x="6497638" y="1858963"/>
            <a:ext cx="1260475" cy="1346200"/>
          </a:xfrm>
          <a:custGeom>
            <a:avLst/>
            <a:gdLst>
              <a:gd name="T0" fmla="*/ 788 w 794"/>
              <a:gd name="T1" fmla="*/ 848 h 848"/>
              <a:gd name="T2" fmla="*/ 0 w 794"/>
              <a:gd name="T3" fmla="*/ 7 h 848"/>
              <a:gd name="T4" fmla="*/ 7 w 794"/>
              <a:gd name="T5" fmla="*/ 0 h 848"/>
              <a:gd name="T6" fmla="*/ 794 w 794"/>
              <a:gd name="T7" fmla="*/ 841 h 848"/>
              <a:gd name="T8" fmla="*/ 788 w 794"/>
              <a:gd name="T9" fmla="*/ 848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" h="848">
                <a:moveTo>
                  <a:pt x="788" y="848"/>
                </a:moveTo>
                <a:lnTo>
                  <a:pt x="0" y="7"/>
                </a:lnTo>
                <a:lnTo>
                  <a:pt x="7" y="0"/>
                </a:lnTo>
                <a:lnTo>
                  <a:pt x="794" y="841"/>
                </a:lnTo>
                <a:lnTo>
                  <a:pt x="788" y="8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84" name="Freeform 41"/>
          <p:cNvSpPr/>
          <p:nvPr/>
        </p:nvSpPr>
        <p:spPr bwMode="auto">
          <a:xfrm>
            <a:off x="4624388" y="1858963"/>
            <a:ext cx="1873250" cy="1454150"/>
          </a:xfrm>
          <a:custGeom>
            <a:avLst/>
            <a:gdLst>
              <a:gd name="T0" fmla="*/ 0 w 1180"/>
              <a:gd name="T1" fmla="*/ 916 h 916"/>
              <a:gd name="T2" fmla="*/ 0 w 1180"/>
              <a:gd name="T3" fmla="*/ 909 h 916"/>
              <a:gd name="T4" fmla="*/ 1180 w 1180"/>
              <a:gd name="T5" fmla="*/ 0 h 916"/>
              <a:gd name="T6" fmla="*/ 1180 w 1180"/>
              <a:gd name="T7" fmla="*/ 7 h 916"/>
              <a:gd name="T8" fmla="*/ 0 w 1180"/>
              <a:gd name="T9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0" h="916">
                <a:moveTo>
                  <a:pt x="0" y="916"/>
                </a:moveTo>
                <a:lnTo>
                  <a:pt x="0" y="909"/>
                </a:lnTo>
                <a:lnTo>
                  <a:pt x="1180" y="0"/>
                </a:lnTo>
                <a:lnTo>
                  <a:pt x="1180" y="7"/>
                </a:lnTo>
                <a:lnTo>
                  <a:pt x="0" y="91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86" name="Freeform 42"/>
          <p:cNvSpPr/>
          <p:nvPr/>
        </p:nvSpPr>
        <p:spPr bwMode="auto">
          <a:xfrm>
            <a:off x="4860925" y="1685925"/>
            <a:ext cx="1325563" cy="1874838"/>
          </a:xfrm>
          <a:custGeom>
            <a:avLst/>
            <a:gdLst>
              <a:gd name="T0" fmla="*/ 828 w 835"/>
              <a:gd name="T1" fmla="*/ 1181 h 1181"/>
              <a:gd name="T2" fmla="*/ 0 w 835"/>
              <a:gd name="T3" fmla="*/ 7 h 1181"/>
              <a:gd name="T4" fmla="*/ 7 w 835"/>
              <a:gd name="T5" fmla="*/ 0 h 1181"/>
              <a:gd name="T6" fmla="*/ 835 w 835"/>
              <a:gd name="T7" fmla="*/ 1174 h 1181"/>
              <a:gd name="T8" fmla="*/ 828 w 835"/>
              <a:gd name="T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5" h="1181">
                <a:moveTo>
                  <a:pt x="828" y="1181"/>
                </a:moveTo>
                <a:lnTo>
                  <a:pt x="0" y="7"/>
                </a:lnTo>
                <a:lnTo>
                  <a:pt x="7" y="0"/>
                </a:lnTo>
                <a:lnTo>
                  <a:pt x="835" y="1174"/>
                </a:lnTo>
                <a:lnTo>
                  <a:pt x="828" y="118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88" name="Freeform 43"/>
          <p:cNvSpPr/>
          <p:nvPr/>
        </p:nvSpPr>
        <p:spPr bwMode="auto">
          <a:xfrm>
            <a:off x="6488113" y="1858963"/>
            <a:ext cx="160337" cy="2940050"/>
          </a:xfrm>
          <a:custGeom>
            <a:avLst/>
            <a:gdLst>
              <a:gd name="T0" fmla="*/ 95 w 101"/>
              <a:gd name="T1" fmla="*/ 1852 h 1852"/>
              <a:gd name="T2" fmla="*/ 0 w 101"/>
              <a:gd name="T3" fmla="*/ 0 h 1852"/>
              <a:gd name="T4" fmla="*/ 13 w 101"/>
              <a:gd name="T5" fmla="*/ 0 h 1852"/>
              <a:gd name="T6" fmla="*/ 101 w 101"/>
              <a:gd name="T7" fmla="*/ 1852 h 1852"/>
              <a:gd name="T8" fmla="*/ 95 w 101"/>
              <a:gd name="T9" fmla="*/ 1852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1852">
                <a:moveTo>
                  <a:pt x="95" y="1852"/>
                </a:moveTo>
                <a:lnTo>
                  <a:pt x="0" y="0"/>
                </a:lnTo>
                <a:lnTo>
                  <a:pt x="13" y="0"/>
                </a:lnTo>
                <a:lnTo>
                  <a:pt x="101" y="1852"/>
                </a:lnTo>
                <a:lnTo>
                  <a:pt x="95" y="18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90" name="Freeform 44"/>
          <p:cNvSpPr/>
          <p:nvPr/>
        </p:nvSpPr>
        <p:spPr bwMode="auto">
          <a:xfrm>
            <a:off x="5022850" y="1858963"/>
            <a:ext cx="1485900" cy="3252787"/>
          </a:xfrm>
          <a:custGeom>
            <a:avLst/>
            <a:gdLst>
              <a:gd name="T0" fmla="*/ 7 w 936"/>
              <a:gd name="T1" fmla="*/ 2049 h 2049"/>
              <a:gd name="T2" fmla="*/ 0 w 936"/>
              <a:gd name="T3" fmla="*/ 2042 h 2049"/>
              <a:gd name="T4" fmla="*/ 923 w 936"/>
              <a:gd name="T5" fmla="*/ 0 h 2049"/>
              <a:gd name="T6" fmla="*/ 936 w 936"/>
              <a:gd name="T7" fmla="*/ 7 h 2049"/>
              <a:gd name="T8" fmla="*/ 7 w 936"/>
              <a:gd name="T9" fmla="*/ 2049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6" h="2049">
                <a:moveTo>
                  <a:pt x="7" y="2049"/>
                </a:moveTo>
                <a:lnTo>
                  <a:pt x="0" y="2042"/>
                </a:lnTo>
                <a:lnTo>
                  <a:pt x="923" y="0"/>
                </a:lnTo>
                <a:lnTo>
                  <a:pt x="936" y="7"/>
                </a:lnTo>
                <a:lnTo>
                  <a:pt x="7" y="204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92" name="Freeform 45"/>
          <p:cNvSpPr/>
          <p:nvPr/>
        </p:nvSpPr>
        <p:spPr bwMode="auto">
          <a:xfrm>
            <a:off x="1919288" y="1870075"/>
            <a:ext cx="3114675" cy="3241675"/>
          </a:xfrm>
          <a:custGeom>
            <a:avLst/>
            <a:gdLst>
              <a:gd name="T0" fmla="*/ 1955 w 1962"/>
              <a:gd name="T1" fmla="*/ 2042 h 2042"/>
              <a:gd name="T2" fmla="*/ 0 w 1962"/>
              <a:gd name="T3" fmla="*/ 7 h 2042"/>
              <a:gd name="T4" fmla="*/ 7 w 1962"/>
              <a:gd name="T5" fmla="*/ 0 h 2042"/>
              <a:gd name="T6" fmla="*/ 1962 w 1962"/>
              <a:gd name="T7" fmla="*/ 2035 h 2042"/>
              <a:gd name="T8" fmla="*/ 1955 w 1962"/>
              <a:gd name="T9" fmla="*/ 2042 h 2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2" h="2042">
                <a:moveTo>
                  <a:pt x="1955" y="2042"/>
                </a:moveTo>
                <a:lnTo>
                  <a:pt x="0" y="7"/>
                </a:lnTo>
                <a:lnTo>
                  <a:pt x="7" y="0"/>
                </a:lnTo>
                <a:lnTo>
                  <a:pt x="1962" y="2035"/>
                </a:lnTo>
                <a:lnTo>
                  <a:pt x="1955" y="204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7697" name="Freeform 46"/>
          <p:cNvSpPr/>
          <p:nvPr/>
        </p:nvSpPr>
        <p:spPr bwMode="auto">
          <a:xfrm>
            <a:off x="2362200" y="1685925"/>
            <a:ext cx="2509838" cy="1541463"/>
          </a:xfrm>
          <a:custGeom>
            <a:avLst/>
            <a:gdLst>
              <a:gd name="T0" fmla="*/ 0 w 1581"/>
              <a:gd name="T1" fmla="*/ 2147483646 h 971"/>
              <a:gd name="T2" fmla="*/ 0 w 1581"/>
              <a:gd name="T3" fmla="*/ 2147483646 h 971"/>
              <a:gd name="T4" fmla="*/ 2147483646 w 1581"/>
              <a:gd name="T5" fmla="*/ 0 h 971"/>
              <a:gd name="T6" fmla="*/ 2147483646 w 1581"/>
              <a:gd name="T7" fmla="*/ 17640306 h 971"/>
              <a:gd name="T8" fmla="*/ 0 w 1581"/>
              <a:gd name="T9" fmla="*/ 2147483646 h 9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1" h="971">
                <a:moveTo>
                  <a:pt x="0" y="971"/>
                </a:moveTo>
                <a:lnTo>
                  <a:pt x="0" y="964"/>
                </a:lnTo>
                <a:lnTo>
                  <a:pt x="1574" y="0"/>
                </a:lnTo>
                <a:lnTo>
                  <a:pt x="1581" y="7"/>
                </a:lnTo>
                <a:lnTo>
                  <a:pt x="0" y="971"/>
                </a:lnTo>
                <a:close/>
              </a:path>
            </a:pathLst>
          </a:custGeom>
          <a:solidFill>
            <a:srgbClr val="E379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7" name="Freeform 47"/>
          <p:cNvSpPr/>
          <p:nvPr/>
        </p:nvSpPr>
        <p:spPr bwMode="auto">
          <a:xfrm>
            <a:off x="2308225" y="3216275"/>
            <a:ext cx="2725738" cy="1895475"/>
          </a:xfrm>
          <a:custGeom>
            <a:avLst/>
            <a:gdLst>
              <a:gd name="T0" fmla="*/ 1710 w 1717"/>
              <a:gd name="T1" fmla="*/ 1194 h 1194"/>
              <a:gd name="T2" fmla="*/ 0 w 1717"/>
              <a:gd name="T3" fmla="*/ 7 h 1194"/>
              <a:gd name="T4" fmla="*/ 6 w 1717"/>
              <a:gd name="T5" fmla="*/ 0 h 1194"/>
              <a:gd name="T6" fmla="*/ 1717 w 1717"/>
              <a:gd name="T7" fmla="*/ 1187 h 1194"/>
              <a:gd name="T8" fmla="*/ 1710 w 1717"/>
              <a:gd name="T9" fmla="*/ 119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7" h="1194">
                <a:moveTo>
                  <a:pt x="1710" y="1194"/>
                </a:moveTo>
                <a:lnTo>
                  <a:pt x="0" y="7"/>
                </a:lnTo>
                <a:lnTo>
                  <a:pt x="6" y="0"/>
                </a:lnTo>
                <a:lnTo>
                  <a:pt x="1717" y="1187"/>
                </a:lnTo>
                <a:lnTo>
                  <a:pt x="1710" y="11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7699" name="Freeform 48"/>
          <p:cNvSpPr/>
          <p:nvPr/>
        </p:nvSpPr>
        <p:spPr bwMode="auto">
          <a:xfrm>
            <a:off x="4860925" y="1685925"/>
            <a:ext cx="2908300" cy="1541463"/>
          </a:xfrm>
          <a:custGeom>
            <a:avLst/>
            <a:gdLst>
              <a:gd name="T0" fmla="*/ 2147483646 w 1832"/>
              <a:gd name="T1" fmla="*/ 2147483646 h 971"/>
              <a:gd name="T2" fmla="*/ 0 w 1832"/>
              <a:gd name="T3" fmla="*/ 17640306 h 971"/>
              <a:gd name="T4" fmla="*/ 17641888 w 1832"/>
              <a:gd name="T5" fmla="*/ 0 h 971"/>
              <a:gd name="T6" fmla="*/ 2147483646 w 1832"/>
              <a:gd name="T7" fmla="*/ 2147483646 h 971"/>
              <a:gd name="T8" fmla="*/ 2147483646 w 1832"/>
              <a:gd name="T9" fmla="*/ 2147483646 h 9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2" h="971">
                <a:moveTo>
                  <a:pt x="1832" y="971"/>
                </a:moveTo>
                <a:lnTo>
                  <a:pt x="0" y="7"/>
                </a:lnTo>
                <a:lnTo>
                  <a:pt x="7" y="0"/>
                </a:lnTo>
                <a:lnTo>
                  <a:pt x="1832" y="964"/>
                </a:lnTo>
                <a:lnTo>
                  <a:pt x="1832" y="971"/>
                </a:lnTo>
                <a:close/>
              </a:path>
            </a:pathLst>
          </a:custGeom>
          <a:solidFill>
            <a:srgbClr val="E379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9" name="Freeform 49"/>
          <p:cNvSpPr/>
          <p:nvPr/>
        </p:nvSpPr>
        <p:spPr bwMode="auto">
          <a:xfrm>
            <a:off x="4537075" y="3216275"/>
            <a:ext cx="3232150" cy="150813"/>
          </a:xfrm>
          <a:custGeom>
            <a:avLst/>
            <a:gdLst>
              <a:gd name="T0" fmla="*/ 0 w 2036"/>
              <a:gd name="T1" fmla="*/ 95 h 95"/>
              <a:gd name="T2" fmla="*/ 0 w 2036"/>
              <a:gd name="T3" fmla="*/ 88 h 95"/>
              <a:gd name="T4" fmla="*/ 2036 w 2036"/>
              <a:gd name="T5" fmla="*/ 0 h 95"/>
              <a:gd name="T6" fmla="*/ 2036 w 2036"/>
              <a:gd name="T7" fmla="*/ 13 h 95"/>
              <a:gd name="T8" fmla="*/ 0 w 2036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6" h="95">
                <a:moveTo>
                  <a:pt x="0" y="95"/>
                </a:moveTo>
                <a:lnTo>
                  <a:pt x="0" y="88"/>
                </a:lnTo>
                <a:lnTo>
                  <a:pt x="2036" y="0"/>
                </a:lnTo>
                <a:lnTo>
                  <a:pt x="2036" y="13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384" name="Freeform 50"/>
          <p:cNvSpPr/>
          <p:nvPr/>
        </p:nvSpPr>
        <p:spPr bwMode="auto">
          <a:xfrm>
            <a:off x="2835275" y="4281488"/>
            <a:ext cx="3792538" cy="571500"/>
          </a:xfrm>
          <a:custGeom>
            <a:avLst/>
            <a:gdLst>
              <a:gd name="T0" fmla="*/ 2389 w 2389"/>
              <a:gd name="T1" fmla="*/ 360 h 360"/>
              <a:gd name="T2" fmla="*/ 0 w 2389"/>
              <a:gd name="T3" fmla="*/ 7 h 360"/>
              <a:gd name="T4" fmla="*/ 0 w 2389"/>
              <a:gd name="T5" fmla="*/ 0 h 360"/>
              <a:gd name="T6" fmla="*/ 2389 w 2389"/>
              <a:gd name="T7" fmla="*/ 353 h 360"/>
              <a:gd name="T8" fmla="*/ 2389 w 2389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9" h="360">
                <a:moveTo>
                  <a:pt x="2389" y="360"/>
                </a:moveTo>
                <a:lnTo>
                  <a:pt x="0" y="7"/>
                </a:lnTo>
                <a:lnTo>
                  <a:pt x="0" y="0"/>
                </a:lnTo>
                <a:lnTo>
                  <a:pt x="2389" y="353"/>
                </a:lnTo>
                <a:lnTo>
                  <a:pt x="2389" y="3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7702" name="Oval 173"/>
          <p:cNvSpPr>
            <a:spLocks noChangeArrowheads="1"/>
          </p:cNvSpPr>
          <p:nvPr/>
        </p:nvSpPr>
        <p:spPr bwMode="auto">
          <a:xfrm>
            <a:off x="7413625" y="2892425"/>
            <a:ext cx="668338" cy="668338"/>
          </a:xfrm>
          <a:prstGeom prst="ellipse">
            <a:avLst/>
          </a:prstGeom>
          <a:solidFill>
            <a:srgbClr val="E379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7703" name="Oval 177"/>
          <p:cNvSpPr>
            <a:spLocks noChangeArrowheads="1"/>
          </p:cNvSpPr>
          <p:nvPr/>
        </p:nvSpPr>
        <p:spPr bwMode="auto">
          <a:xfrm>
            <a:off x="4818063" y="4895850"/>
            <a:ext cx="419100" cy="420688"/>
          </a:xfrm>
          <a:prstGeom prst="ellipse">
            <a:avLst/>
          </a:prstGeom>
          <a:solidFill>
            <a:srgbClr val="E379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7704" name="Oval 181"/>
          <p:cNvSpPr>
            <a:spLocks noChangeArrowheads="1"/>
          </p:cNvSpPr>
          <p:nvPr/>
        </p:nvSpPr>
        <p:spPr bwMode="auto">
          <a:xfrm>
            <a:off x="1284288" y="4476750"/>
            <a:ext cx="635000" cy="646113"/>
          </a:xfrm>
          <a:prstGeom prst="ellipse">
            <a:avLst/>
          </a:prstGeom>
          <a:solidFill>
            <a:srgbClr val="E379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6428" name="Oval 185"/>
          <p:cNvSpPr>
            <a:spLocks noChangeArrowheads="1"/>
          </p:cNvSpPr>
          <p:nvPr/>
        </p:nvSpPr>
        <p:spPr bwMode="auto">
          <a:xfrm>
            <a:off x="2157413" y="3065463"/>
            <a:ext cx="311150" cy="3127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7706" name="Oval 189"/>
          <p:cNvSpPr>
            <a:spLocks noChangeArrowheads="1"/>
          </p:cNvSpPr>
          <p:nvPr/>
        </p:nvSpPr>
        <p:spPr bwMode="auto">
          <a:xfrm>
            <a:off x="4624388" y="1449388"/>
            <a:ext cx="484187" cy="485775"/>
          </a:xfrm>
          <a:prstGeom prst="ellipse">
            <a:avLst/>
          </a:prstGeom>
          <a:solidFill>
            <a:srgbClr val="E379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7707" name="TextBox 244"/>
          <p:cNvSpPr txBox="1">
            <a:spLocks noChangeArrowheads="1"/>
          </p:cNvSpPr>
          <p:nvPr/>
        </p:nvSpPr>
        <p:spPr bwMode="auto">
          <a:xfrm>
            <a:off x="7408863" y="3092450"/>
            <a:ext cx="6921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38%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08" name="TextBox 246"/>
          <p:cNvSpPr txBox="1">
            <a:spLocks noChangeArrowheads="1"/>
          </p:cNvSpPr>
          <p:nvPr/>
        </p:nvSpPr>
        <p:spPr bwMode="auto">
          <a:xfrm>
            <a:off x="4567238" y="1550988"/>
            <a:ext cx="6270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29%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09" name="TextBox 249"/>
          <p:cNvSpPr txBox="1">
            <a:spLocks noChangeArrowheads="1"/>
          </p:cNvSpPr>
          <p:nvPr/>
        </p:nvSpPr>
        <p:spPr bwMode="auto">
          <a:xfrm>
            <a:off x="2055813" y="3101975"/>
            <a:ext cx="5191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19%</a:t>
            </a:r>
            <a:endParaRPr lang="en-US" altLang="zh-CN" sz="1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10" name="TextBox 251"/>
          <p:cNvSpPr txBox="1">
            <a:spLocks noChangeArrowheads="1"/>
          </p:cNvSpPr>
          <p:nvPr/>
        </p:nvSpPr>
        <p:spPr bwMode="auto">
          <a:xfrm>
            <a:off x="1250950" y="4633913"/>
            <a:ext cx="7064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33%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11" name="TextBox 252"/>
          <p:cNvSpPr txBox="1">
            <a:spLocks noChangeArrowheads="1"/>
          </p:cNvSpPr>
          <p:nvPr/>
        </p:nvSpPr>
        <p:spPr bwMode="auto">
          <a:xfrm>
            <a:off x="4683125" y="4957763"/>
            <a:ext cx="706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933825" y="2732088"/>
            <a:ext cx="1250950" cy="12477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7713" name="TextBox 243"/>
          <p:cNvSpPr txBox="1">
            <a:spLocks noChangeArrowheads="1"/>
          </p:cNvSpPr>
          <p:nvPr/>
        </p:nvSpPr>
        <p:spPr bwMode="auto">
          <a:xfrm>
            <a:off x="4054475" y="3240088"/>
            <a:ext cx="998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714" name="组合 16435"/>
          <p:cNvGrpSpPr/>
          <p:nvPr/>
        </p:nvGrpSpPr>
        <p:grpSpPr bwMode="auto">
          <a:xfrm>
            <a:off x="1639888" y="1546225"/>
            <a:ext cx="5365750" cy="3468688"/>
            <a:chOff x="1404938" y="1546225"/>
            <a:chExt cx="5365913" cy="3468687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404938" y="1546225"/>
              <a:ext cx="635019" cy="6254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2428906" y="4121149"/>
              <a:ext cx="344498" cy="3444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6048516" y="1643063"/>
              <a:ext cx="430226" cy="4206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5778633" y="3387724"/>
              <a:ext cx="333385" cy="334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6242197" y="4670424"/>
              <a:ext cx="344498" cy="3444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3138541" y="1935163"/>
              <a:ext cx="258770" cy="2571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21" name="Freeform 167"/>
            <p:cNvSpPr/>
            <p:nvPr/>
          </p:nvSpPr>
          <p:spPr bwMode="auto">
            <a:xfrm>
              <a:off x="3192463" y="2032000"/>
              <a:ext cx="22225" cy="85725"/>
            </a:xfrm>
            <a:custGeom>
              <a:avLst/>
              <a:gdLst>
                <a:gd name="T0" fmla="*/ 35282188 w 14"/>
                <a:gd name="T1" fmla="*/ 136088438 h 54"/>
                <a:gd name="T2" fmla="*/ 35282188 w 14"/>
                <a:gd name="T3" fmla="*/ 0 h 54"/>
                <a:gd name="T4" fmla="*/ 0 w 14"/>
                <a:gd name="T5" fmla="*/ 0 h 54"/>
                <a:gd name="T6" fmla="*/ 0 w 14"/>
                <a:gd name="T7" fmla="*/ 0 h 54"/>
                <a:gd name="T8" fmla="*/ 35282188 w 14"/>
                <a:gd name="T9" fmla="*/ 0 h 54"/>
                <a:gd name="T10" fmla="*/ 35282188 w 14"/>
                <a:gd name="T11" fmla="*/ 136088438 h 54"/>
                <a:gd name="T12" fmla="*/ 35282188 w 14"/>
                <a:gd name="T13" fmla="*/ 136088438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54">
                  <a:moveTo>
                    <a:pt x="14" y="54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2" name="TextBox 245"/>
            <p:cNvSpPr txBox="1">
              <a:spLocks noChangeArrowheads="1"/>
            </p:cNvSpPr>
            <p:nvPr/>
          </p:nvSpPr>
          <p:spPr bwMode="auto">
            <a:xfrm>
              <a:off x="5959067" y="1719759"/>
              <a:ext cx="6274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23" name="TextBox 247"/>
            <p:cNvSpPr txBox="1">
              <a:spLocks noChangeArrowheads="1"/>
            </p:cNvSpPr>
            <p:nvPr/>
          </p:nvSpPr>
          <p:spPr bwMode="auto">
            <a:xfrm>
              <a:off x="1404938" y="1722547"/>
              <a:ext cx="6274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24" name="TextBox 248"/>
            <p:cNvSpPr txBox="1">
              <a:spLocks noChangeArrowheads="1"/>
            </p:cNvSpPr>
            <p:nvPr/>
          </p:nvSpPr>
          <p:spPr bwMode="auto">
            <a:xfrm>
              <a:off x="3049774" y="1949173"/>
              <a:ext cx="4421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5%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25" name="TextBox 250"/>
            <p:cNvSpPr txBox="1">
              <a:spLocks noChangeArrowheads="1"/>
            </p:cNvSpPr>
            <p:nvPr/>
          </p:nvSpPr>
          <p:spPr bwMode="auto">
            <a:xfrm>
              <a:off x="2351565" y="4173457"/>
              <a:ext cx="5186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19%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26" name="TextBox 253"/>
            <p:cNvSpPr txBox="1">
              <a:spLocks noChangeArrowheads="1"/>
            </p:cNvSpPr>
            <p:nvPr/>
          </p:nvSpPr>
          <p:spPr bwMode="auto">
            <a:xfrm>
              <a:off x="6064921" y="4706552"/>
              <a:ext cx="7059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27" name="TextBox 254"/>
            <p:cNvSpPr txBox="1">
              <a:spLocks noChangeArrowheads="1"/>
            </p:cNvSpPr>
            <p:nvPr/>
          </p:nvSpPr>
          <p:spPr bwMode="auto">
            <a:xfrm>
              <a:off x="5590477" y="3434576"/>
              <a:ext cx="7059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18%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689" name="组合 17816"/>
          <p:cNvGrpSpPr/>
          <p:nvPr/>
        </p:nvGrpSpPr>
        <p:grpSpPr bwMode="auto">
          <a:xfrm>
            <a:off x="1922463" y="1392238"/>
            <a:ext cx="5110162" cy="3814762"/>
            <a:chOff x="2011363" y="1392237"/>
            <a:chExt cx="5110163" cy="3814763"/>
          </a:xfrm>
        </p:grpSpPr>
        <p:sp>
          <p:nvSpPr>
            <p:cNvPr id="17617" name="Oval 6"/>
            <p:cNvSpPr>
              <a:spLocks noChangeArrowheads="1"/>
            </p:cNvSpPr>
            <p:nvPr/>
          </p:nvSpPr>
          <p:spPr bwMode="auto">
            <a:xfrm>
              <a:off x="4505325" y="5159375"/>
              <a:ext cx="60325" cy="476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696" name="Freeform 22"/>
            <p:cNvSpPr/>
            <p:nvPr/>
          </p:nvSpPr>
          <p:spPr bwMode="auto">
            <a:xfrm>
              <a:off x="2035176" y="3040062"/>
              <a:ext cx="1089025" cy="423863"/>
            </a:xfrm>
            <a:custGeom>
              <a:avLst/>
              <a:gdLst>
                <a:gd name="T0" fmla="*/ 20161250 w 686"/>
                <a:gd name="T1" fmla="*/ 672883306 h 267"/>
                <a:gd name="T2" fmla="*/ 0 w 686"/>
                <a:gd name="T3" fmla="*/ 672883306 h 267"/>
                <a:gd name="T4" fmla="*/ 0 w 686"/>
                <a:gd name="T5" fmla="*/ 0 h 267"/>
                <a:gd name="T6" fmla="*/ 1728827188 w 686"/>
                <a:gd name="T7" fmla="*/ 0 h 267"/>
                <a:gd name="T8" fmla="*/ 1728827188 w 686"/>
                <a:gd name="T9" fmla="*/ 17641908 h 267"/>
                <a:gd name="T10" fmla="*/ 20161250 w 686"/>
                <a:gd name="T11" fmla="*/ 17641908 h 267"/>
                <a:gd name="T12" fmla="*/ 20161250 w 686"/>
                <a:gd name="T13" fmla="*/ 672883306 h 2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86" h="267">
                  <a:moveTo>
                    <a:pt x="8" y="267"/>
                  </a:moveTo>
                  <a:lnTo>
                    <a:pt x="0" y="267"/>
                  </a:lnTo>
                  <a:lnTo>
                    <a:pt x="0" y="0"/>
                  </a:lnTo>
                  <a:lnTo>
                    <a:pt x="686" y="0"/>
                  </a:lnTo>
                  <a:lnTo>
                    <a:pt x="686" y="7"/>
                  </a:lnTo>
                  <a:lnTo>
                    <a:pt x="8" y="7"/>
                  </a:lnTo>
                  <a:lnTo>
                    <a:pt x="8" y="267"/>
                  </a:lnTo>
                  <a:close/>
                </a:path>
              </a:pathLst>
            </a:custGeom>
            <a:solidFill>
              <a:srgbClr val="E65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Oval 23"/>
            <p:cNvSpPr>
              <a:spLocks noChangeArrowheads="1"/>
            </p:cNvSpPr>
            <p:nvPr/>
          </p:nvSpPr>
          <p:spPr bwMode="auto">
            <a:xfrm>
              <a:off x="2011363" y="3438525"/>
              <a:ext cx="60325" cy="49213"/>
            </a:xfrm>
            <a:prstGeom prst="ellipse">
              <a:avLst/>
            </a:prstGeom>
            <a:solidFill>
              <a:srgbClr val="E65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8698" name="Freeform 24"/>
            <p:cNvSpPr/>
            <p:nvPr/>
          </p:nvSpPr>
          <p:spPr bwMode="auto">
            <a:xfrm>
              <a:off x="6140451" y="2300287"/>
              <a:ext cx="955675" cy="436563"/>
            </a:xfrm>
            <a:custGeom>
              <a:avLst/>
              <a:gdLst>
                <a:gd name="T0" fmla="*/ 1517134063 w 602"/>
                <a:gd name="T1" fmla="*/ 693044556 h 275"/>
                <a:gd name="T2" fmla="*/ 1499493763 w 602"/>
                <a:gd name="T3" fmla="*/ 693044556 h 275"/>
                <a:gd name="T4" fmla="*/ 1499493763 w 602"/>
                <a:gd name="T5" fmla="*/ 20161273 h 275"/>
                <a:gd name="T6" fmla="*/ 0 w 602"/>
                <a:gd name="T7" fmla="*/ 20161273 h 275"/>
                <a:gd name="T8" fmla="*/ 0 w 602"/>
                <a:gd name="T9" fmla="*/ 0 h 275"/>
                <a:gd name="T10" fmla="*/ 1517134063 w 602"/>
                <a:gd name="T11" fmla="*/ 0 h 275"/>
                <a:gd name="T12" fmla="*/ 1517134063 w 602"/>
                <a:gd name="T13" fmla="*/ 693044556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2" h="275">
                  <a:moveTo>
                    <a:pt x="602" y="275"/>
                  </a:moveTo>
                  <a:lnTo>
                    <a:pt x="595" y="275"/>
                  </a:lnTo>
                  <a:lnTo>
                    <a:pt x="595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602" y="0"/>
                  </a:lnTo>
                  <a:lnTo>
                    <a:pt x="602" y="275"/>
                  </a:lnTo>
                  <a:close/>
                </a:path>
              </a:pathLst>
            </a:custGeom>
            <a:solidFill>
              <a:srgbClr val="E65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Oval 25"/>
            <p:cNvSpPr>
              <a:spLocks noChangeArrowheads="1"/>
            </p:cNvSpPr>
            <p:nvPr/>
          </p:nvSpPr>
          <p:spPr bwMode="auto">
            <a:xfrm>
              <a:off x="7059613" y="2700337"/>
              <a:ext cx="61913" cy="60325"/>
            </a:xfrm>
            <a:prstGeom prst="ellipse">
              <a:avLst/>
            </a:prstGeom>
            <a:solidFill>
              <a:srgbClr val="E65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8700" name="Freeform 26"/>
            <p:cNvSpPr/>
            <p:nvPr/>
          </p:nvSpPr>
          <p:spPr bwMode="auto">
            <a:xfrm>
              <a:off x="5873751" y="3887788"/>
              <a:ext cx="955675" cy="434975"/>
            </a:xfrm>
            <a:custGeom>
              <a:avLst/>
              <a:gdLst>
                <a:gd name="T0" fmla="*/ 1517134063 w 602"/>
                <a:gd name="T1" fmla="*/ 690522813 h 274"/>
                <a:gd name="T2" fmla="*/ 1499493763 w 602"/>
                <a:gd name="T3" fmla="*/ 690522813 h 274"/>
                <a:gd name="T4" fmla="*/ 1499493763 w 602"/>
                <a:gd name="T5" fmla="*/ 17641888 h 274"/>
                <a:gd name="T6" fmla="*/ 0 w 602"/>
                <a:gd name="T7" fmla="*/ 17641888 h 274"/>
                <a:gd name="T8" fmla="*/ 0 w 602"/>
                <a:gd name="T9" fmla="*/ 0 h 274"/>
                <a:gd name="T10" fmla="*/ 1517134063 w 602"/>
                <a:gd name="T11" fmla="*/ 0 h 274"/>
                <a:gd name="T12" fmla="*/ 1517134063 w 602"/>
                <a:gd name="T13" fmla="*/ 690522813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2" h="274">
                  <a:moveTo>
                    <a:pt x="602" y="274"/>
                  </a:moveTo>
                  <a:lnTo>
                    <a:pt x="595" y="274"/>
                  </a:lnTo>
                  <a:lnTo>
                    <a:pt x="595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602" y="0"/>
                  </a:lnTo>
                  <a:lnTo>
                    <a:pt x="602" y="274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Oval 27"/>
            <p:cNvSpPr>
              <a:spLocks noChangeArrowheads="1"/>
            </p:cNvSpPr>
            <p:nvPr/>
          </p:nvSpPr>
          <p:spPr bwMode="auto">
            <a:xfrm>
              <a:off x="6794501" y="4287838"/>
              <a:ext cx="60325" cy="60325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639" name="Freeform 28"/>
            <p:cNvSpPr/>
            <p:nvPr/>
          </p:nvSpPr>
          <p:spPr bwMode="auto">
            <a:xfrm>
              <a:off x="4541838" y="4238625"/>
              <a:ext cx="423862" cy="957263"/>
            </a:xfrm>
            <a:custGeom>
              <a:avLst/>
              <a:gdLst>
                <a:gd name="T0" fmla="*/ 267 w 267"/>
                <a:gd name="T1" fmla="*/ 603 h 603"/>
                <a:gd name="T2" fmla="*/ 0 w 267"/>
                <a:gd name="T3" fmla="*/ 603 h 603"/>
                <a:gd name="T4" fmla="*/ 0 w 267"/>
                <a:gd name="T5" fmla="*/ 595 h 603"/>
                <a:gd name="T6" fmla="*/ 259 w 267"/>
                <a:gd name="T7" fmla="*/ 595 h 603"/>
                <a:gd name="T8" fmla="*/ 259 w 267"/>
                <a:gd name="T9" fmla="*/ 0 h 603"/>
                <a:gd name="T10" fmla="*/ 267 w 267"/>
                <a:gd name="T11" fmla="*/ 0 h 603"/>
                <a:gd name="T12" fmla="*/ 267 w 267"/>
                <a:gd name="T13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603">
                  <a:moveTo>
                    <a:pt x="267" y="603"/>
                  </a:moveTo>
                  <a:lnTo>
                    <a:pt x="0" y="603"/>
                  </a:lnTo>
                  <a:lnTo>
                    <a:pt x="0" y="595"/>
                  </a:lnTo>
                  <a:lnTo>
                    <a:pt x="259" y="595"/>
                  </a:lnTo>
                  <a:lnTo>
                    <a:pt x="259" y="0"/>
                  </a:lnTo>
                  <a:lnTo>
                    <a:pt x="267" y="0"/>
                  </a:lnTo>
                  <a:lnTo>
                    <a:pt x="267" y="60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640" name="Freeform 29"/>
            <p:cNvSpPr/>
            <p:nvPr/>
          </p:nvSpPr>
          <p:spPr bwMode="auto">
            <a:xfrm>
              <a:off x="3767138" y="1512887"/>
              <a:ext cx="895350" cy="763587"/>
            </a:xfrm>
            <a:custGeom>
              <a:avLst/>
              <a:gdLst>
                <a:gd name="T0" fmla="*/ 74 w 74"/>
                <a:gd name="T1" fmla="*/ 47 h 63"/>
                <a:gd name="T2" fmla="*/ 74 w 74"/>
                <a:gd name="T3" fmla="*/ 0 h 63"/>
                <a:gd name="T4" fmla="*/ 0 w 74"/>
                <a:gd name="T5" fmla="*/ 27 h 63"/>
                <a:gd name="T6" fmla="*/ 30 w 74"/>
                <a:gd name="T7" fmla="*/ 63 h 63"/>
                <a:gd name="T8" fmla="*/ 74 w 74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3">
                  <a:moveTo>
                    <a:pt x="74" y="47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48" y="0"/>
                    <a:pt x="22" y="9"/>
                    <a:pt x="0" y="27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43" y="52"/>
                    <a:pt x="59" y="47"/>
                    <a:pt x="74" y="4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704" name="Freeform 30"/>
            <p:cNvSpPr/>
            <p:nvPr/>
          </p:nvSpPr>
          <p:spPr bwMode="auto">
            <a:xfrm>
              <a:off x="4662488" y="1512887"/>
              <a:ext cx="1501775" cy="2132013"/>
            </a:xfrm>
            <a:custGeom>
              <a:avLst/>
              <a:gdLst>
                <a:gd name="T0" fmla="*/ 2147483646 w 124"/>
                <a:gd name="T1" fmla="*/ 2147483646 h 176"/>
                <a:gd name="T2" fmla="*/ 0 w 124"/>
                <a:gd name="T3" fmla="*/ 0 h 176"/>
                <a:gd name="T4" fmla="*/ 0 w 124"/>
                <a:gd name="T5" fmla="*/ 2147483646 h 176"/>
                <a:gd name="T6" fmla="*/ 2147483646 w 124"/>
                <a:gd name="T7" fmla="*/ 2147483646 h 176"/>
                <a:gd name="T8" fmla="*/ 2147483646 w 124"/>
                <a:gd name="T9" fmla="*/ 2147483646 h 176"/>
                <a:gd name="T10" fmla="*/ 2147483646 w 124"/>
                <a:gd name="T11" fmla="*/ 2147483646 h 176"/>
                <a:gd name="T12" fmla="*/ 2147483646 w 124"/>
                <a:gd name="T13" fmla="*/ 2147483646 h 1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" h="176">
                  <a:moveTo>
                    <a:pt x="89" y="42"/>
                  </a:moveTo>
                  <a:cubicBezTo>
                    <a:pt x="66" y="14"/>
                    <a:pt x="33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47"/>
                    <a:pt x="39" y="55"/>
                    <a:pt x="53" y="72"/>
                  </a:cubicBezTo>
                  <a:cubicBezTo>
                    <a:pt x="73" y="95"/>
                    <a:pt x="74" y="127"/>
                    <a:pt x="59" y="152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124" y="135"/>
                    <a:pt x="122" y="81"/>
                    <a:pt x="89" y="42"/>
                  </a:cubicBezTo>
                  <a:close/>
                </a:path>
              </a:pathLst>
            </a:custGeom>
            <a:solidFill>
              <a:srgbClr val="E65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Freeform 31"/>
            <p:cNvSpPr/>
            <p:nvPr/>
          </p:nvSpPr>
          <p:spPr bwMode="auto">
            <a:xfrm>
              <a:off x="5183188" y="3354387"/>
              <a:ext cx="677863" cy="654050"/>
            </a:xfrm>
            <a:custGeom>
              <a:avLst/>
              <a:gdLst>
                <a:gd name="T0" fmla="*/ 146527350 w 56"/>
                <a:gd name="T1" fmla="*/ 2147483646 h 54"/>
                <a:gd name="T2" fmla="*/ 0 w 56"/>
                <a:gd name="T3" fmla="*/ 2147483646 h 54"/>
                <a:gd name="T4" fmla="*/ 2147483646 w 56"/>
                <a:gd name="T5" fmla="*/ 2147483646 h 54"/>
                <a:gd name="T6" fmla="*/ 2147483646 w 56"/>
                <a:gd name="T7" fmla="*/ 2147483646 h 54"/>
                <a:gd name="T8" fmla="*/ 2147483646 w 56"/>
                <a:gd name="T9" fmla="*/ 2147483646 h 54"/>
                <a:gd name="T10" fmla="*/ 2147483646 w 56"/>
                <a:gd name="T11" fmla="*/ 0 h 54"/>
                <a:gd name="T12" fmla="*/ 146527350 w 5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54">
                  <a:moveTo>
                    <a:pt x="1" y="17"/>
                  </a:moveTo>
                  <a:cubicBezTo>
                    <a:pt x="1" y="17"/>
                    <a:pt x="1" y="17"/>
                    <a:pt x="0" y="18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2" y="53"/>
                  </a:cubicBezTo>
                  <a:cubicBezTo>
                    <a:pt x="41" y="44"/>
                    <a:pt x="50" y="35"/>
                    <a:pt x="56" y="2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6"/>
                    <a:pt x="7" y="12"/>
                    <a:pt x="1" y="17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3" name="Freeform 32"/>
            <p:cNvSpPr/>
            <p:nvPr/>
          </p:nvSpPr>
          <p:spPr bwMode="auto">
            <a:xfrm>
              <a:off x="4202113" y="3571875"/>
              <a:ext cx="1331912" cy="823913"/>
            </a:xfrm>
            <a:custGeom>
              <a:avLst/>
              <a:gdLst>
                <a:gd name="T0" fmla="*/ 15 w 110"/>
                <a:gd name="T1" fmla="*/ 11 h 68"/>
                <a:gd name="T2" fmla="*/ 0 w 110"/>
                <a:gd name="T3" fmla="*/ 55 h 68"/>
                <a:gd name="T4" fmla="*/ 110 w 110"/>
                <a:gd name="T5" fmla="*/ 36 h 68"/>
                <a:gd name="T6" fmla="*/ 81 w 110"/>
                <a:gd name="T7" fmla="*/ 0 h 68"/>
                <a:gd name="T8" fmla="*/ 15 w 110"/>
                <a:gd name="T9" fmla="*/ 1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8">
                  <a:moveTo>
                    <a:pt x="15" y="11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36" y="68"/>
                    <a:pt x="78" y="62"/>
                    <a:pt x="110" y="36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2" y="15"/>
                    <a:pt x="37" y="19"/>
                    <a:pt x="15" y="1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707" name="Freeform 33"/>
            <p:cNvSpPr/>
            <p:nvPr/>
          </p:nvSpPr>
          <p:spPr bwMode="auto">
            <a:xfrm>
              <a:off x="3089276" y="1839912"/>
              <a:ext cx="1295400" cy="2398713"/>
            </a:xfrm>
            <a:custGeom>
              <a:avLst/>
              <a:gdLst>
                <a:gd name="T0" fmla="*/ 2147483646 w 107"/>
                <a:gd name="T1" fmla="*/ 2147483646 h 198"/>
                <a:gd name="T2" fmla="*/ 2147483646 w 107"/>
                <a:gd name="T3" fmla="*/ 2147483646 h 198"/>
                <a:gd name="T4" fmla="*/ 2147483646 w 107"/>
                <a:gd name="T5" fmla="*/ 2147483646 h 198"/>
                <a:gd name="T6" fmla="*/ 2147483646 w 107"/>
                <a:gd name="T7" fmla="*/ 0 h 198"/>
                <a:gd name="T8" fmla="*/ 2147483646 w 107"/>
                <a:gd name="T9" fmla="*/ 0 h 198"/>
                <a:gd name="T10" fmla="*/ 2147483646 w 107"/>
                <a:gd name="T11" fmla="*/ 2147483646 h 198"/>
                <a:gd name="T12" fmla="*/ 2147483646 w 107"/>
                <a:gd name="T13" fmla="*/ 2147483646 h 198"/>
                <a:gd name="T14" fmla="*/ 2147483646 w 107"/>
                <a:gd name="T15" fmla="*/ 2147483646 h 198"/>
                <a:gd name="T16" fmla="*/ 2147483646 w 107"/>
                <a:gd name="T17" fmla="*/ 2147483646 h 1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7" h="198">
                  <a:moveTo>
                    <a:pt x="77" y="133"/>
                  </a:moveTo>
                  <a:cubicBezTo>
                    <a:pt x="53" y="104"/>
                    <a:pt x="57" y="61"/>
                    <a:pt x="86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" y="41"/>
                    <a:pt x="0" y="114"/>
                    <a:pt x="42" y="163"/>
                  </a:cubicBezTo>
                  <a:cubicBezTo>
                    <a:pt x="55" y="180"/>
                    <a:pt x="73" y="191"/>
                    <a:pt x="92" y="198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96" y="150"/>
                    <a:pt x="86" y="143"/>
                    <a:pt x="77" y="133"/>
                  </a:cubicBezTo>
                  <a:close/>
                </a:path>
              </a:pathLst>
            </a:custGeom>
            <a:solidFill>
              <a:srgbClr val="E65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8" name="Freeform 34"/>
            <p:cNvSpPr/>
            <p:nvPr/>
          </p:nvSpPr>
          <p:spPr bwMode="auto">
            <a:xfrm>
              <a:off x="3971926" y="1392237"/>
              <a:ext cx="460375" cy="460375"/>
            </a:xfrm>
            <a:custGeom>
              <a:avLst/>
              <a:gdLst>
                <a:gd name="T0" fmla="*/ 2147483646 w 38"/>
                <a:gd name="T1" fmla="*/ 1174210668 h 38"/>
                <a:gd name="T2" fmla="*/ 2147483646 w 38"/>
                <a:gd name="T3" fmla="*/ 2147483646 h 38"/>
                <a:gd name="T4" fmla="*/ 880661030 w 38"/>
                <a:gd name="T5" fmla="*/ 2147483646 h 38"/>
                <a:gd name="T6" fmla="*/ 1174210668 w 38"/>
                <a:gd name="T7" fmla="*/ 880661030 h 38"/>
                <a:gd name="T8" fmla="*/ 2147483646 w 38"/>
                <a:gd name="T9" fmla="*/ 117421066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8">
                  <a:moveTo>
                    <a:pt x="32" y="8"/>
                  </a:moveTo>
                  <a:cubicBezTo>
                    <a:pt x="38" y="15"/>
                    <a:pt x="37" y="26"/>
                    <a:pt x="30" y="32"/>
                  </a:cubicBezTo>
                  <a:cubicBezTo>
                    <a:pt x="23" y="38"/>
                    <a:pt x="12" y="37"/>
                    <a:pt x="6" y="30"/>
                  </a:cubicBezTo>
                  <a:cubicBezTo>
                    <a:pt x="0" y="23"/>
                    <a:pt x="1" y="12"/>
                    <a:pt x="8" y="6"/>
                  </a:cubicBezTo>
                  <a:cubicBezTo>
                    <a:pt x="15" y="0"/>
                    <a:pt x="26" y="1"/>
                    <a:pt x="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6" name="Freeform 35"/>
            <p:cNvSpPr/>
            <p:nvPr/>
          </p:nvSpPr>
          <p:spPr bwMode="auto">
            <a:xfrm>
              <a:off x="3997325" y="1416049"/>
              <a:ext cx="411163" cy="412750"/>
            </a:xfrm>
            <a:custGeom>
              <a:avLst/>
              <a:gdLst>
                <a:gd name="T0" fmla="*/ 28 w 34"/>
                <a:gd name="T1" fmla="*/ 7 h 34"/>
                <a:gd name="T2" fmla="*/ 27 w 34"/>
                <a:gd name="T3" fmla="*/ 29 h 34"/>
                <a:gd name="T4" fmla="*/ 5 w 34"/>
                <a:gd name="T5" fmla="*/ 27 h 34"/>
                <a:gd name="T6" fmla="*/ 7 w 34"/>
                <a:gd name="T7" fmla="*/ 5 h 34"/>
                <a:gd name="T8" fmla="*/ 28 w 34"/>
                <a:gd name="T9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8" y="7"/>
                  </a:moveTo>
                  <a:cubicBezTo>
                    <a:pt x="34" y="14"/>
                    <a:pt x="33" y="23"/>
                    <a:pt x="27" y="29"/>
                  </a:cubicBezTo>
                  <a:cubicBezTo>
                    <a:pt x="20" y="34"/>
                    <a:pt x="11" y="33"/>
                    <a:pt x="5" y="27"/>
                  </a:cubicBezTo>
                  <a:cubicBezTo>
                    <a:pt x="0" y="20"/>
                    <a:pt x="1" y="11"/>
                    <a:pt x="7" y="5"/>
                  </a:cubicBezTo>
                  <a:cubicBezTo>
                    <a:pt x="13" y="0"/>
                    <a:pt x="23" y="1"/>
                    <a:pt x="28" y="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710" name="Freeform 36"/>
            <p:cNvSpPr/>
            <p:nvPr/>
          </p:nvSpPr>
          <p:spPr bwMode="auto">
            <a:xfrm>
              <a:off x="5716588" y="2093912"/>
              <a:ext cx="460375" cy="473075"/>
            </a:xfrm>
            <a:custGeom>
              <a:avLst/>
              <a:gdLst>
                <a:gd name="T0" fmla="*/ 2147483646 w 38"/>
                <a:gd name="T1" fmla="*/ 1177119771 h 39"/>
                <a:gd name="T2" fmla="*/ 2147483646 w 38"/>
                <a:gd name="T3" fmla="*/ 2147483646 h 39"/>
                <a:gd name="T4" fmla="*/ 880661030 w 38"/>
                <a:gd name="T5" fmla="*/ 2147483646 h 39"/>
                <a:gd name="T6" fmla="*/ 1174210668 w 38"/>
                <a:gd name="T7" fmla="*/ 882842861 h 39"/>
                <a:gd name="T8" fmla="*/ 2147483646 w 38"/>
                <a:gd name="T9" fmla="*/ 117711977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9">
                  <a:moveTo>
                    <a:pt x="32" y="8"/>
                  </a:moveTo>
                  <a:cubicBezTo>
                    <a:pt x="38" y="16"/>
                    <a:pt x="37" y="26"/>
                    <a:pt x="30" y="32"/>
                  </a:cubicBezTo>
                  <a:cubicBezTo>
                    <a:pt x="23" y="39"/>
                    <a:pt x="12" y="38"/>
                    <a:pt x="6" y="30"/>
                  </a:cubicBezTo>
                  <a:cubicBezTo>
                    <a:pt x="0" y="23"/>
                    <a:pt x="1" y="12"/>
                    <a:pt x="8" y="6"/>
                  </a:cubicBezTo>
                  <a:cubicBezTo>
                    <a:pt x="15" y="0"/>
                    <a:pt x="26" y="1"/>
                    <a:pt x="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1" name="Freeform 37"/>
            <p:cNvSpPr/>
            <p:nvPr/>
          </p:nvSpPr>
          <p:spPr bwMode="auto">
            <a:xfrm>
              <a:off x="5740401" y="2119312"/>
              <a:ext cx="411163" cy="411163"/>
            </a:xfrm>
            <a:custGeom>
              <a:avLst/>
              <a:gdLst>
                <a:gd name="T0" fmla="*/ 2147483646 w 34"/>
                <a:gd name="T1" fmla="*/ 1169928037 h 34"/>
                <a:gd name="T2" fmla="*/ 2147483646 w 34"/>
                <a:gd name="T3" fmla="*/ 2147483646 h 34"/>
                <a:gd name="T4" fmla="*/ 731205023 w 34"/>
                <a:gd name="T5" fmla="*/ 2147483646 h 34"/>
                <a:gd name="T6" fmla="*/ 1023687033 w 34"/>
                <a:gd name="T7" fmla="*/ 877446028 h 34"/>
                <a:gd name="T8" fmla="*/ 2147483646 w 34"/>
                <a:gd name="T9" fmla="*/ 1169928037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34">
                  <a:moveTo>
                    <a:pt x="29" y="8"/>
                  </a:moveTo>
                  <a:cubicBezTo>
                    <a:pt x="34" y="14"/>
                    <a:pt x="33" y="24"/>
                    <a:pt x="27" y="29"/>
                  </a:cubicBezTo>
                  <a:cubicBezTo>
                    <a:pt x="20" y="34"/>
                    <a:pt x="11" y="34"/>
                    <a:pt x="5" y="27"/>
                  </a:cubicBezTo>
                  <a:cubicBezTo>
                    <a:pt x="0" y="21"/>
                    <a:pt x="1" y="11"/>
                    <a:pt x="7" y="6"/>
                  </a:cubicBezTo>
                  <a:cubicBezTo>
                    <a:pt x="14" y="0"/>
                    <a:pt x="23" y="1"/>
                    <a:pt x="29" y="8"/>
                  </a:cubicBezTo>
                  <a:close/>
                </a:path>
              </a:pathLst>
            </a:custGeom>
            <a:solidFill>
              <a:srgbClr val="E65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2" name="Freeform 38"/>
            <p:cNvSpPr/>
            <p:nvPr/>
          </p:nvSpPr>
          <p:spPr bwMode="auto">
            <a:xfrm>
              <a:off x="5497513" y="3644900"/>
              <a:ext cx="473075" cy="460375"/>
            </a:xfrm>
            <a:custGeom>
              <a:avLst/>
              <a:gdLst>
                <a:gd name="T0" fmla="*/ 2147483646 w 39"/>
                <a:gd name="T1" fmla="*/ 1174210668 h 38"/>
                <a:gd name="T2" fmla="*/ 2147483646 w 39"/>
                <a:gd name="T3" fmla="*/ 2147483646 h 38"/>
                <a:gd name="T4" fmla="*/ 1029981316 w 39"/>
                <a:gd name="T5" fmla="*/ 2147483646 h 38"/>
                <a:gd name="T6" fmla="*/ 1324258226 w 39"/>
                <a:gd name="T7" fmla="*/ 880661030 h 38"/>
                <a:gd name="T8" fmla="*/ 2147483646 w 39"/>
                <a:gd name="T9" fmla="*/ 117421066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38">
                  <a:moveTo>
                    <a:pt x="33" y="8"/>
                  </a:moveTo>
                  <a:cubicBezTo>
                    <a:pt x="39" y="15"/>
                    <a:pt x="38" y="26"/>
                    <a:pt x="31" y="32"/>
                  </a:cubicBezTo>
                  <a:cubicBezTo>
                    <a:pt x="23" y="38"/>
                    <a:pt x="13" y="37"/>
                    <a:pt x="7" y="30"/>
                  </a:cubicBezTo>
                  <a:cubicBezTo>
                    <a:pt x="0" y="23"/>
                    <a:pt x="1" y="12"/>
                    <a:pt x="9" y="6"/>
                  </a:cubicBezTo>
                  <a:cubicBezTo>
                    <a:pt x="16" y="0"/>
                    <a:pt x="27" y="1"/>
                    <a:pt x="3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3" name="Freeform 39"/>
            <p:cNvSpPr/>
            <p:nvPr/>
          </p:nvSpPr>
          <p:spPr bwMode="auto">
            <a:xfrm>
              <a:off x="5534026" y="3668713"/>
              <a:ext cx="412750" cy="412750"/>
            </a:xfrm>
            <a:custGeom>
              <a:avLst/>
              <a:gdLst>
                <a:gd name="T0" fmla="*/ 2147483646 w 34"/>
                <a:gd name="T1" fmla="*/ 1031607926 h 34"/>
                <a:gd name="T2" fmla="*/ 2147483646 w 34"/>
                <a:gd name="T3" fmla="*/ 2147483646 h 34"/>
                <a:gd name="T4" fmla="*/ 736868007 w 34"/>
                <a:gd name="T5" fmla="*/ 2147483646 h 34"/>
                <a:gd name="T6" fmla="*/ 1031607926 w 34"/>
                <a:gd name="T7" fmla="*/ 736868007 h 34"/>
                <a:gd name="T8" fmla="*/ 2147483646 w 34"/>
                <a:gd name="T9" fmla="*/ 1031607926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34">
                  <a:moveTo>
                    <a:pt x="28" y="7"/>
                  </a:moveTo>
                  <a:cubicBezTo>
                    <a:pt x="34" y="14"/>
                    <a:pt x="33" y="23"/>
                    <a:pt x="26" y="29"/>
                  </a:cubicBezTo>
                  <a:cubicBezTo>
                    <a:pt x="20" y="34"/>
                    <a:pt x="10" y="33"/>
                    <a:pt x="5" y="27"/>
                  </a:cubicBezTo>
                  <a:cubicBezTo>
                    <a:pt x="0" y="20"/>
                    <a:pt x="0" y="11"/>
                    <a:pt x="7" y="5"/>
                  </a:cubicBezTo>
                  <a:cubicBezTo>
                    <a:pt x="13" y="0"/>
                    <a:pt x="23" y="1"/>
                    <a:pt x="28" y="7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4" name="Freeform 40"/>
            <p:cNvSpPr/>
            <p:nvPr/>
          </p:nvSpPr>
          <p:spPr bwMode="auto">
            <a:xfrm>
              <a:off x="4748213" y="4057650"/>
              <a:ext cx="458788" cy="471488"/>
            </a:xfrm>
            <a:custGeom>
              <a:avLst/>
              <a:gdLst>
                <a:gd name="T0" fmla="*/ 2147483646 w 38"/>
                <a:gd name="T1" fmla="*/ 1169229793 h 39"/>
                <a:gd name="T2" fmla="*/ 2147483646 w 38"/>
                <a:gd name="T3" fmla="*/ 2147483646 h 39"/>
                <a:gd name="T4" fmla="*/ 874594808 w 38"/>
                <a:gd name="T5" fmla="*/ 2147483646 h 39"/>
                <a:gd name="T6" fmla="*/ 1166130436 w 38"/>
                <a:gd name="T7" fmla="*/ 876931412 h 39"/>
                <a:gd name="T8" fmla="*/ 2147483646 w 38"/>
                <a:gd name="T9" fmla="*/ 1169229793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9">
                  <a:moveTo>
                    <a:pt x="32" y="8"/>
                  </a:moveTo>
                  <a:cubicBezTo>
                    <a:pt x="38" y="16"/>
                    <a:pt x="37" y="26"/>
                    <a:pt x="30" y="33"/>
                  </a:cubicBezTo>
                  <a:cubicBezTo>
                    <a:pt x="23" y="39"/>
                    <a:pt x="12" y="38"/>
                    <a:pt x="6" y="30"/>
                  </a:cubicBezTo>
                  <a:cubicBezTo>
                    <a:pt x="0" y="23"/>
                    <a:pt x="1" y="12"/>
                    <a:pt x="8" y="6"/>
                  </a:cubicBezTo>
                  <a:cubicBezTo>
                    <a:pt x="15" y="0"/>
                    <a:pt x="26" y="1"/>
                    <a:pt x="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2" name="Freeform 41"/>
            <p:cNvSpPr/>
            <p:nvPr/>
          </p:nvSpPr>
          <p:spPr bwMode="auto">
            <a:xfrm>
              <a:off x="4772026" y="4081463"/>
              <a:ext cx="411163" cy="411162"/>
            </a:xfrm>
            <a:custGeom>
              <a:avLst/>
              <a:gdLst>
                <a:gd name="T0" fmla="*/ 29 w 34"/>
                <a:gd name="T1" fmla="*/ 8 h 34"/>
                <a:gd name="T2" fmla="*/ 27 w 34"/>
                <a:gd name="T3" fmla="*/ 29 h 34"/>
                <a:gd name="T4" fmla="*/ 5 w 34"/>
                <a:gd name="T5" fmla="*/ 27 h 34"/>
                <a:gd name="T6" fmla="*/ 7 w 34"/>
                <a:gd name="T7" fmla="*/ 6 h 34"/>
                <a:gd name="T8" fmla="*/ 29 w 34"/>
                <a:gd name="T9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9" y="8"/>
                  </a:moveTo>
                  <a:cubicBezTo>
                    <a:pt x="34" y="14"/>
                    <a:pt x="33" y="24"/>
                    <a:pt x="27" y="29"/>
                  </a:cubicBezTo>
                  <a:cubicBezTo>
                    <a:pt x="20" y="34"/>
                    <a:pt x="11" y="34"/>
                    <a:pt x="5" y="27"/>
                  </a:cubicBezTo>
                  <a:cubicBezTo>
                    <a:pt x="0" y="21"/>
                    <a:pt x="1" y="11"/>
                    <a:pt x="7" y="6"/>
                  </a:cubicBezTo>
                  <a:cubicBezTo>
                    <a:pt x="14" y="0"/>
                    <a:pt x="23" y="1"/>
                    <a:pt x="29" y="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716" name="Freeform 42"/>
            <p:cNvSpPr/>
            <p:nvPr/>
          </p:nvSpPr>
          <p:spPr bwMode="auto">
            <a:xfrm>
              <a:off x="3027363" y="2809875"/>
              <a:ext cx="473075" cy="460375"/>
            </a:xfrm>
            <a:custGeom>
              <a:avLst/>
              <a:gdLst>
                <a:gd name="T0" fmla="*/ 2147483646 w 39"/>
                <a:gd name="T1" fmla="*/ 1174210668 h 38"/>
                <a:gd name="T2" fmla="*/ 2147483646 w 39"/>
                <a:gd name="T3" fmla="*/ 2147483646 h 38"/>
                <a:gd name="T4" fmla="*/ 882842861 w 39"/>
                <a:gd name="T5" fmla="*/ 2147483646 h 38"/>
                <a:gd name="T6" fmla="*/ 1324258226 w 39"/>
                <a:gd name="T7" fmla="*/ 880661030 h 38"/>
                <a:gd name="T8" fmla="*/ 2147483646 w 39"/>
                <a:gd name="T9" fmla="*/ 117421066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38">
                  <a:moveTo>
                    <a:pt x="33" y="8"/>
                  </a:moveTo>
                  <a:cubicBezTo>
                    <a:pt x="39" y="15"/>
                    <a:pt x="38" y="26"/>
                    <a:pt x="31" y="32"/>
                  </a:cubicBezTo>
                  <a:cubicBezTo>
                    <a:pt x="23" y="38"/>
                    <a:pt x="12" y="37"/>
                    <a:pt x="6" y="30"/>
                  </a:cubicBezTo>
                  <a:cubicBezTo>
                    <a:pt x="0" y="23"/>
                    <a:pt x="1" y="12"/>
                    <a:pt x="9" y="6"/>
                  </a:cubicBezTo>
                  <a:cubicBezTo>
                    <a:pt x="16" y="0"/>
                    <a:pt x="27" y="1"/>
                    <a:pt x="3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7" name="Freeform 43"/>
            <p:cNvSpPr/>
            <p:nvPr/>
          </p:nvSpPr>
          <p:spPr bwMode="auto">
            <a:xfrm>
              <a:off x="3052763" y="2833687"/>
              <a:ext cx="423863" cy="411163"/>
            </a:xfrm>
            <a:custGeom>
              <a:avLst/>
              <a:gdLst>
                <a:gd name="T0" fmla="*/ 2147483646 w 35"/>
                <a:gd name="T1" fmla="*/ 1023687033 h 34"/>
                <a:gd name="T2" fmla="*/ 2147483646 w 35"/>
                <a:gd name="T3" fmla="*/ 2147483646 h 34"/>
                <a:gd name="T4" fmla="*/ 879963809 w 35"/>
                <a:gd name="T5" fmla="*/ 2147483646 h 34"/>
                <a:gd name="T6" fmla="*/ 1173289115 w 35"/>
                <a:gd name="T7" fmla="*/ 731205023 h 34"/>
                <a:gd name="T8" fmla="*/ 2147483646 w 35"/>
                <a:gd name="T9" fmla="*/ 1023687033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4">
                  <a:moveTo>
                    <a:pt x="29" y="7"/>
                  </a:moveTo>
                  <a:cubicBezTo>
                    <a:pt x="35" y="14"/>
                    <a:pt x="34" y="23"/>
                    <a:pt x="27" y="29"/>
                  </a:cubicBezTo>
                  <a:cubicBezTo>
                    <a:pt x="21" y="34"/>
                    <a:pt x="11" y="33"/>
                    <a:pt x="6" y="27"/>
                  </a:cubicBezTo>
                  <a:cubicBezTo>
                    <a:pt x="0" y="20"/>
                    <a:pt x="1" y="11"/>
                    <a:pt x="8" y="5"/>
                  </a:cubicBezTo>
                  <a:cubicBezTo>
                    <a:pt x="14" y="0"/>
                    <a:pt x="24" y="1"/>
                    <a:pt x="29" y="7"/>
                  </a:cubicBezTo>
                  <a:close/>
                </a:path>
              </a:pathLst>
            </a:custGeom>
            <a:solidFill>
              <a:srgbClr val="E65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9" name="Freeform 58"/>
            <p:cNvSpPr/>
            <p:nvPr/>
          </p:nvSpPr>
          <p:spPr bwMode="auto">
            <a:xfrm>
              <a:off x="2325688" y="1598612"/>
              <a:ext cx="1671637" cy="423862"/>
            </a:xfrm>
            <a:custGeom>
              <a:avLst/>
              <a:gdLst>
                <a:gd name="T0" fmla="*/ 8 w 1053"/>
                <a:gd name="T1" fmla="*/ 267 h 267"/>
                <a:gd name="T2" fmla="*/ 0 w 1053"/>
                <a:gd name="T3" fmla="*/ 267 h 267"/>
                <a:gd name="T4" fmla="*/ 0 w 1053"/>
                <a:gd name="T5" fmla="*/ 0 h 267"/>
                <a:gd name="T6" fmla="*/ 1053 w 1053"/>
                <a:gd name="T7" fmla="*/ 0 h 267"/>
                <a:gd name="T8" fmla="*/ 1053 w 1053"/>
                <a:gd name="T9" fmla="*/ 7 h 267"/>
                <a:gd name="T10" fmla="*/ 8 w 1053"/>
                <a:gd name="T11" fmla="*/ 7 h 267"/>
                <a:gd name="T12" fmla="*/ 8 w 1053"/>
                <a:gd name="T13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3" h="267">
                  <a:moveTo>
                    <a:pt x="8" y="267"/>
                  </a:moveTo>
                  <a:lnTo>
                    <a:pt x="0" y="267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7"/>
                  </a:lnTo>
                  <a:lnTo>
                    <a:pt x="8" y="7"/>
                  </a:lnTo>
                  <a:lnTo>
                    <a:pt x="8" y="26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670" name="Oval 59"/>
            <p:cNvSpPr>
              <a:spLocks noChangeArrowheads="1"/>
            </p:cNvSpPr>
            <p:nvPr/>
          </p:nvSpPr>
          <p:spPr bwMode="auto">
            <a:xfrm>
              <a:off x="2301875" y="1997074"/>
              <a:ext cx="60325" cy="492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720" name="TextBox 632"/>
            <p:cNvSpPr txBox="1">
              <a:spLocks noChangeArrowheads="1"/>
            </p:cNvSpPr>
            <p:nvPr/>
          </p:nvSpPr>
          <p:spPr bwMode="auto">
            <a:xfrm>
              <a:off x="3906379" y="2712212"/>
              <a:ext cx="15412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21" name="TextBox 633"/>
            <p:cNvSpPr txBox="1">
              <a:spLocks noChangeArrowheads="1"/>
            </p:cNvSpPr>
            <p:nvPr/>
          </p:nvSpPr>
          <p:spPr bwMode="auto">
            <a:xfrm>
              <a:off x="3895316" y="1490275"/>
              <a:ext cx="6274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22" name="TextBox 634"/>
            <p:cNvSpPr txBox="1">
              <a:spLocks noChangeArrowheads="1"/>
            </p:cNvSpPr>
            <p:nvPr/>
          </p:nvSpPr>
          <p:spPr bwMode="auto">
            <a:xfrm>
              <a:off x="5642908" y="2198299"/>
              <a:ext cx="6274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23" name="TextBox 635"/>
            <p:cNvSpPr txBox="1">
              <a:spLocks noChangeArrowheads="1"/>
            </p:cNvSpPr>
            <p:nvPr/>
          </p:nvSpPr>
          <p:spPr bwMode="auto">
            <a:xfrm>
              <a:off x="5424484" y="3736588"/>
              <a:ext cx="6274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24" name="TextBox 636"/>
            <p:cNvSpPr txBox="1">
              <a:spLocks noChangeArrowheads="1"/>
            </p:cNvSpPr>
            <p:nvPr/>
          </p:nvSpPr>
          <p:spPr bwMode="auto">
            <a:xfrm>
              <a:off x="4663871" y="4163784"/>
              <a:ext cx="6274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25" name="TextBox 637"/>
            <p:cNvSpPr txBox="1">
              <a:spLocks noChangeArrowheads="1"/>
            </p:cNvSpPr>
            <p:nvPr/>
          </p:nvSpPr>
          <p:spPr bwMode="auto">
            <a:xfrm>
              <a:off x="2959406" y="2906325"/>
              <a:ext cx="6274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690" name="TextBox 639"/>
          <p:cNvSpPr txBox="1">
            <a:spLocks noChangeArrowheads="1"/>
          </p:cNvSpPr>
          <p:nvPr/>
        </p:nvSpPr>
        <p:spPr bwMode="auto">
          <a:xfrm>
            <a:off x="1744663" y="2092325"/>
            <a:ext cx="996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91" name="TextBox 640"/>
          <p:cNvSpPr txBox="1">
            <a:spLocks noChangeArrowheads="1"/>
          </p:cNvSpPr>
          <p:nvPr/>
        </p:nvSpPr>
        <p:spPr bwMode="auto">
          <a:xfrm>
            <a:off x="1447800" y="3527425"/>
            <a:ext cx="996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92" name="TextBox 641"/>
          <p:cNvSpPr txBox="1">
            <a:spLocks noChangeArrowheads="1"/>
          </p:cNvSpPr>
          <p:nvPr/>
        </p:nvSpPr>
        <p:spPr bwMode="auto">
          <a:xfrm>
            <a:off x="3409950" y="5018088"/>
            <a:ext cx="996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93" name="TextBox 642"/>
          <p:cNvSpPr txBox="1">
            <a:spLocks noChangeArrowheads="1"/>
          </p:cNvSpPr>
          <p:nvPr/>
        </p:nvSpPr>
        <p:spPr bwMode="auto">
          <a:xfrm>
            <a:off x="6254750" y="4348163"/>
            <a:ext cx="996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94" name="TextBox 643"/>
          <p:cNvSpPr txBox="1">
            <a:spLocks noChangeArrowheads="1"/>
          </p:cNvSpPr>
          <p:nvPr/>
        </p:nvSpPr>
        <p:spPr bwMode="auto">
          <a:xfrm>
            <a:off x="6515100" y="2797175"/>
            <a:ext cx="998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809533" y="1668323"/>
            <a:ext cx="601662" cy="1538288"/>
            <a:chOff x="1393826" y="1869282"/>
            <a:chExt cx="601662" cy="15382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Freeform 6"/>
            <p:cNvSpPr/>
            <p:nvPr/>
          </p:nvSpPr>
          <p:spPr bwMode="auto">
            <a:xfrm>
              <a:off x="1393826" y="2129632"/>
              <a:ext cx="601662" cy="1277938"/>
            </a:xfrm>
            <a:custGeom>
              <a:avLst/>
              <a:gdLst>
                <a:gd name="T0" fmla="*/ 39 w 51"/>
                <a:gd name="T1" fmla="*/ 0 h 108"/>
                <a:gd name="T2" fmla="*/ 13 w 51"/>
                <a:gd name="T3" fmla="*/ 0 h 108"/>
                <a:gd name="T4" fmla="*/ 0 w 51"/>
                <a:gd name="T5" fmla="*/ 11 h 108"/>
                <a:gd name="T6" fmla="*/ 0 w 51"/>
                <a:gd name="T7" fmla="*/ 11 h 108"/>
                <a:gd name="T8" fmla="*/ 0 w 51"/>
                <a:gd name="T9" fmla="*/ 13 h 108"/>
                <a:gd name="T10" fmla="*/ 0 w 51"/>
                <a:gd name="T11" fmla="*/ 49 h 108"/>
                <a:gd name="T12" fmla="*/ 4 w 51"/>
                <a:gd name="T13" fmla="*/ 53 h 108"/>
                <a:gd name="T14" fmla="*/ 8 w 51"/>
                <a:gd name="T15" fmla="*/ 49 h 108"/>
                <a:gd name="T16" fmla="*/ 8 w 51"/>
                <a:gd name="T17" fmla="*/ 18 h 108"/>
                <a:gd name="T18" fmla="*/ 12 w 51"/>
                <a:gd name="T19" fmla="*/ 18 h 108"/>
                <a:gd name="T20" fmla="*/ 12 w 51"/>
                <a:gd name="T21" fmla="*/ 48 h 108"/>
                <a:gd name="T22" fmla="*/ 12 w 51"/>
                <a:gd name="T23" fmla="*/ 49 h 108"/>
                <a:gd name="T24" fmla="*/ 12 w 51"/>
                <a:gd name="T25" fmla="*/ 102 h 108"/>
                <a:gd name="T26" fmla="*/ 18 w 51"/>
                <a:gd name="T27" fmla="*/ 108 h 108"/>
                <a:gd name="T28" fmla="*/ 24 w 51"/>
                <a:gd name="T29" fmla="*/ 102 h 108"/>
                <a:gd name="T30" fmla="*/ 24 w 51"/>
                <a:gd name="T31" fmla="*/ 55 h 108"/>
                <a:gd name="T32" fmla="*/ 27 w 51"/>
                <a:gd name="T33" fmla="*/ 55 h 108"/>
                <a:gd name="T34" fmla="*/ 27 w 51"/>
                <a:gd name="T35" fmla="*/ 102 h 108"/>
                <a:gd name="T36" fmla="*/ 33 w 51"/>
                <a:gd name="T37" fmla="*/ 108 h 108"/>
                <a:gd name="T38" fmla="*/ 39 w 51"/>
                <a:gd name="T39" fmla="*/ 102 h 108"/>
                <a:gd name="T40" fmla="*/ 39 w 51"/>
                <a:gd name="T41" fmla="*/ 48 h 108"/>
                <a:gd name="T42" fmla="*/ 39 w 51"/>
                <a:gd name="T43" fmla="*/ 47 h 108"/>
                <a:gd name="T44" fmla="*/ 39 w 51"/>
                <a:gd name="T45" fmla="*/ 18 h 108"/>
                <a:gd name="T46" fmla="*/ 42 w 51"/>
                <a:gd name="T47" fmla="*/ 18 h 108"/>
                <a:gd name="T48" fmla="*/ 42 w 51"/>
                <a:gd name="T49" fmla="*/ 49 h 108"/>
                <a:gd name="T50" fmla="*/ 46 w 51"/>
                <a:gd name="T51" fmla="*/ 53 h 108"/>
                <a:gd name="T52" fmla="*/ 51 w 51"/>
                <a:gd name="T53" fmla="*/ 49 h 108"/>
                <a:gd name="T54" fmla="*/ 51 w 51"/>
                <a:gd name="T55" fmla="*/ 13 h 108"/>
                <a:gd name="T56" fmla="*/ 51 w 51"/>
                <a:gd name="T57" fmla="*/ 11 h 108"/>
                <a:gd name="T58" fmla="*/ 51 w 51"/>
                <a:gd name="T59" fmla="*/ 10 h 108"/>
                <a:gd name="T60" fmla="*/ 39 w 51"/>
                <a:gd name="T6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108">
                  <a:moveTo>
                    <a:pt x="39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3" y="1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2" y="53"/>
                    <a:pt x="4" y="53"/>
                  </a:cubicBezTo>
                  <a:cubicBezTo>
                    <a:pt x="6" y="53"/>
                    <a:pt x="8" y="51"/>
                    <a:pt x="8" y="4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9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21" y="108"/>
                    <a:pt x="24" y="105"/>
                    <a:pt x="24" y="10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5"/>
                    <a:pt x="29" y="108"/>
                    <a:pt x="33" y="108"/>
                  </a:cubicBezTo>
                  <a:cubicBezTo>
                    <a:pt x="36" y="108"/>
                    <a:pt x="39" y="105"/>
                    <a:pt x="39" y="10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1"/>
                    <a:pt x="44" y="53"/>
                    <a:pt x="46" y="53"/>
                  </a:cubicBezTo>
                  <a:cubicBezTo>
                    <a:pt x="49" y="53"/>
                    <a:pt x="51" y="51"/>
                    <a:pt x="51" y="49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7"/>
                    <a:pt x="47" y="0"/>
                    <a:pt x="39" y="0"/>
                  </a:cubicBezTo>
                  <a:close/>
                </a:path>
              </a:pathLst>
            </a:custGeom>
            <a:solidFill>
              <a:srgbClr val="E65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570038" y="1869282"/>
              <a:ext cx="249237" cy="236538"/>
            </a:xfrm>
            <a:prstGeom prst="ellipse">
              <a:avLst/>
            </a:prstGeom>
            <a:solidFill>
              <a:srgbClr val="E65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4934719" y="1675466"/>
            <a:ext cx="601662" cy="1538288"/>
            <a:chOff x="4564857" y="1876425"/>
            <a:chExt cx="601662" cy="15382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Freeform 8"/>
            <p:cNvSpPr/>
            <p:nvPr/>
          </p:nvSpPr>
          <p:spPr bwMode="auto">
            <a:xfrm>
              <a:off x="4564857" y="2136775"/>
              <a:ext cx="601662" cy="1277938"/>
            </a:xfrm>
            <a:custGeom>
              <a:avLst/>
              <a:gdLst>
                <a:gd name="T0" fmla="*/ 38 w 51"/>
                <a:gd name="T1" fmla="*/ 0 h 108"/>
                <a:gd name="T2" fmla="*/ 13 w 51"/>
                <a:gd name="T3" fmla="*/ 0 h 108"/>
                <a:gd name="T4" fmla="*/ 0 w 51"/>
                <a:gd name="T5" fmla="*/ 11 h 108"/>
                <a:gd name="T6" fmla="*/ 0 w 51"/>
                <a:gd name="T7" fmla="*/ 11 h 108"/>
                <a:gd name="T8" fmla="*/ 0 w 51"/>
                <a:gd name="T9" fmla="*/ 13 h 108"/>
                <a:gd name="T10" fmla="*/ 0 w 51"/>
                <a:gd name="T11" fmla="*/ 49 h 108"/>
                <a:gd name="T12" fmla="*/ 4 w 51"/>
                <a:gd name="T13" fmla="*/ 53 h 108"/>
                <a:gd name="T14" fmla="*/ 8 w 51"/>
                <a:gd name="T15" fmla="*/ 49 h 108"/>
                <a:gd name="T16" fmla="*/ 8 w 51"/>
                <a:gd name="T17" fmla="*/ 18 h 108"/>
                <a:gd name="T18" fmla="*/ 12 w 51"/>
                <a:gd name="T19" fmla="*/ 18 h 108"/>
                <a:gd name="T20" fmla="*/ 12 w 51"/>
                <a:gd name="T21" fmla="*/ 48 h 108"/>
                <a:gd name="T22" fmla="*/ 12 w 51"/>
                <a:gd name="T23" fmla="*/ 49 h 108"/>
                <a:gd name="T24" fmla="*/ 12 w 51"/>
                <a:gd name="T25" fmla="*/ 102 h 108"/>
                <a:gd name="T26" fmla="*/ 18 w 51"/>
                <a:gd name="T27" fmla="*/ 108 h 108"/>
                <a:gd name="T28" fmla="*/ 24 w 51"/>
                <a:gd name="T29" fmla="*/ 102 h 108"/>
                <a:gd name="T30" fmla="*/ 24 w 51"/>
                <a:gd name="T31" fmla="*/ 55 h 108"/>
                <a:gd name="T32" fmla="*/ 27 w 51"/>
                <a:gd name="T33" fmla="*/ 55 h 108"/>
                <a:gd name="T34" fmla="*/ 27 w 51"/>
                <a:gd name="T35" fmla="*/ 102 h 108"/>
                <a:gd name="T36" fmla="*/ 32 w 51"/>
                <a:gd name="T37" fmla="*/ 108 h 108"/>
                <a:gd name="T38" fmla="*/ 38 w 51"/>
                <a:gd name="T39" fmla="*/ 102 h 108"/>
                <a:gd name="T40" fmla="*/ 38 w 51"/>
                <a:gd name="T41" fmla="*/ 48 h 108"/>
                <a:gd name="T42" fmla="*/ 38 w 51"/>
                <a:gd name="T43" fmla="*/ 47 h 108"/>
                <a:gd name="T44" fmla="*/ 38 w 51"/>
                <a:gd name="T45" fmla="*/ 18 h 108"/>
                <a:gd name="T46" fmla="*/ 42 w 51"/>
                <a:gd name="T47" fmla="*/ 18 h 108"/>
                <a:gd name="T48" fmla="*/ 42 w 51"/>
                <a:gd name="T49" fmla="*/ 49 h 108"/>
                <a:gd name="T50" fmla="*/ 46 w 51"/>
                <a:gd name="T51" fmla="*/ 53 h 108"/>
                <a:gd name="T52" fmla="*/ 51 w 51"/>
                <a:gd name="T53" fmla="*/ 49 h 108"/>
                <a:gd name="T54" fmla="*/ 51 w 51"/>
                <a:gd name="T55" fmla="*/ 13 h 108"/>
                <a:gd name="T56" fmla="*/ 51 w 51"/>
                <a:gd name="T57" fmla="*/ 11 h 108"/>
                <a:gd name="T58" fmla="*/ 51 w 51"/>
                <a:gd name="T59" fmla="*/ 10 h 108"/>
                <a:gd name="T60" fmla="*/ 38 w 51"/>
                <a:gd name="T6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108">
                  <a:moveTo>
                    <a:pt x="3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3" y="1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1" y="53"/>
                    <a:pt x="4" y="53"/>
                  </a:cubicBezTo>
                  <a:cubicBezTo>
                    <a:pt x="6" y="53"/>
                    <a:pt x="8" y="51"/>
                    <a:pt x="8" y="4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9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4" y="108"/>
                    <a:pt x="18" y="108"/>
                  </a:cubicBezTo>
                  <a:cubicBezTo>
                    <a:pt x="21" y="108"/>
                    <a:pt x="24" y="105"/>
                    <a:pt x="24" y="10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5"/>
                    <a:pt x="29" y="108"/>
                    <a:pt x="32" y="108"/>
                  </a:cubicBezTo>
                  <a:cubicBezTo>
                    <a:pt x="36" y="108"/>
                    <a:pt x="38" y="105"/>
                    <a:pt x="38" y="102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1"/>
                    <a:pt x="44" y="53"/>
                    <a:pt x="46" y="53"/>
                  </a:cubicBezTo>
                  <a:cubicBezTo>
                    <a:pt x="49" y="53"/>
                    <a:pt x="51" y="51"/>
                    <a:pt x="51" y="49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7"/>
                    <a:pt x="46" y="0"/>
                    <a:pt x="38" y="0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741070" y="1876425"/>
              <a:ext cx="236537" cy="236538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820645" y="3734454"/>
            <a:ext cx="603250" cy="1538288"/>
            <a:chOff x="1404938" y="3935413"/>
            <a:chExt cx="603250" cy="1538288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Freeform 10"/>
            <p:cNvSpPr/>
            <p:nvPr/>
          </p:nvSpPr>
          <p:spPr bwMode="auto">
            <a:xfrm>
              <a:off x="1404938" y="4195763"/>
              <a:ext cx="603250" cy="1277938"/>
            </a:xfrm>
            <a:custGeom>
              <a:avLst/>
              <a:gdLst>
                <a:gd name="T0" fmla="*/ 39 w 51"/>
                <a:gd name="T1" fmla="*/ 0 h 108"/>
                <a:gd name="T2" fmla="*/ 13 w 51"/>
                <a:gd name="T3" fmla="*/ 0 h 108"/>
                <a:gd name="T4" fmla="*/ 0 w 51"/>
                <a:gd name="T5" fmla="*/ 11 h 108"/>
                <a:gd name="T6" fmla="*/ 0 w 51"/>
                <a:gd name="T7" fmla="*/ 11 h 108"/>
                <a:gd name="T8" fmla="*/ 0 w 51"/>
                <a:gd name="T9" fmla="*/ 13 h 108"/>
                <a:gd name="T10" fmla="*/ 0 w 51"/>
                <a:gd name="T11" fmla="*/ 49 h 108"/>
                <a:gd name="T12" fmla="*/ 5 w 51"/>
                <a:gd name="T13" fmla="*/ 53 h 108"/>
                <a:gd name="T14" fmla="*/ 9 w 51"/>
                <a:gd name="T15" fmla="*/ 49 h 108"/>
                <a:gd name="T16" fmla="*/ 9 w 51"/>
                <a:gd name="T17" fmla="*/ 18 h 108"/>
                <a:gd name="T18" fmla="*/ 12 w 51"/>
                <a:gd name="T19" fmla="*/ 18 h 108"/>
                <a:gd name="T20" fmla="*/ 12 w 51"/>
                <a:gd name="T21" fmla="*/ 48 h 108"/>
                <a:gd name="T22" fmla="*/ 13 w 51"/>
                <a:gd name="T23" fmla="*/ 49 h 108"/>
                <a:gd name="T24" fmla="*/ 13 w 51"/>
                <a:gd name="T25" fmla="*/ 102 h 108"/>
                <a:gd name="T26" fmla="*/ 18 w 51"/>
                <a:gd name="T27" fmla="*/ 108 h 108"/>
                <a:gd name="T28" fmla="*/ 24 w 51"/>
                <a:gd name="T29" fmla="*/ 102 h 108"/>
                <a:gd name="T30" fmla="*/ 24 w 51"/>
                <a:gd name="T31" fmla="*/ 55 h 108"/>
                <a:gd name="T32" fmla="*/ 27 w 51"/>
                <a:gd name="T33" fmla="*/ 55 h 108"/>
                <a:gd name="T34" fmla="*/ 27 w 51"/>
                <a:gd name="T35" fmla="*/ 102 h 108"/>
                <a:gd name="T36" fmla="*/ 33 w 51"/>
                <a:gd name="T37" fmla="*/ 108 h 108"/>
                <a:gd name="T38" fmla="*/ 39 w 51"/>
                <a:gd name="T39" fmla="*/ 102 h 108"/>
                <a:gd name="T40" fmla="*/ 39 w 51"/>
                <a:gd name="T41" fmla="*/ 48 h 108"/>
                <a:gd name="T42" fmla="*/ 39 w 51"/>
                <a:gd name="T43" fmla="*/ 47 h 108"/>
                <a:gd name="T44" fmla="*/ 39 w 51"/>
                <a:gd name="T45" fmla="*/ 18 h 108"/>
                <a:gd name="T46" fmla="*/ 42 w 51"/>
                <a:gd name="T47" fmla="*/ 18 h 108"/>
                <a:gd name="T48" fmla="*/ 42 w 51"/>
                <a:gd name="T49" fmla="*/ 49 h 108"/>
                <a:gd name="T50" fmla="*/ 47 w 51"/>
                <a:gd name="T51" fmla="*/ 53 h 108"/>
                <a:gd name="T52" fmla="*/ 51 w 51"/>
                <a:gd name="T53" fmla="*/ 49 h 108"/>
                <a:gd name="T54" fmla="*/ 51 w 51"/>
                <a:gd name="T55" fmla="*/ 13 h 108"/>
                <a:gd name="T56" fmla="*/ 51 w 51"/>
                <a:gd name="T57" fmla="*/ 11 h 108"/>
                <a:gd name="T58" fmla="*/ 51 w 51"/>
                <a:gd name="T59" fmla="*/ 10 h 108"/>
                <a:gd name="T60" fmla="*/ 39 w 51"/>
                <a:gd name="T6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108">
                  <a:moveTo>
                    <a:pt x="39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4" y="1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2" y="53"/>
                    <a:pt x="5" y="53"/>
                  </a:cubicBezTo>
                  <a:cubicBezTo>
                    <a:pt x="7" y="53"/>
                    <a:pt x="9" y="51"/>
                    <a:pt x="9" y="4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3" y="49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3" y="105"/>
                    <a:pt x="15" y="108"/>
                    <a:pt x="18" y="108"/>
                  </a:cubicBezTo>
                  <a:cubicBezTo>
                    <a:pt x="22" y="108"/>
                    <a:pt x="24" y="105"/>
                    <a:pt x="24" y="10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5"/>
                    <a:pt x="30" y="108"/>
                    <a:pt x="33" y="108"/>
                  </a:cubicBezTo>
                  <a:cubicBezTo>
                    <a:pt x="36" y="108"/>
                    <a:pt x="39" y="105"/>
                    <a:pt x="39" y="10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1"/>
                    <a:pt x="44" y="53"/>
                    <a:pt x="47" y="53"/>
                  </a:cubicBezTo>
                  <a:cubicBezTo>
                    <a:pt x="49" y="53"/>
                    <a:pt x="51" y="51"/>
                    <a:pt x="51" y="49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7"/>
                    <a:pt x="47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593851" y="3935413"/>
              <a:ext cx="236537" cy="236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4927575" y="3734454"/>
            <a:ext cx="603250" cy="1538288"/>
            <a:chOff x="4557713" y="3935413"/>
            <a:chExt cx="603250" cy="1538288"/>
          </a:xfrm>
          <a:solidFill>
            <a:schemeClr val="bg1">
              <a:lumMod val="6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67" name="Freeform 10"/>
            <p:cNvSpPr/>
            <p:nvPr/>
          </p:nvSpPr>
          <p:spPr bwMode="auto">
            <a:xfrm>
              <a:off x="4557713" y="4195763"/>
              <a:ext cx="603250" cy="1277938"/>
            </a:xfrm>
            <a:custGeom>
              <a:avLst/>
              <a:gdLst>
                <a:gd name="T0" fmla="*/ 39 w 51"/>
                <a:gd name="T1" fmla="*/ 0 h 108"/>
                <a:gd name="T2" fmla="*/ 13 w 51"/>
                <a:gd name="T3" fmla="*/ 0 h 108"/>
                <a:gd name="T4" fmla="*/ 0 w 51"/>
                <a:gd name="T5" fmla="*/ 11 h 108"/>
                <a:gd name="T6" fmla="*/ 0 w 51"/>
                <a:gd name="T7" fmla="*/ 11 h 108"/>
                <a:gd name="T8" fmla="*/ 0 w 51"/>
                <a:gd name="T9" fmla="*/ 13 h 108"/>
                <a:gd name="T10" fmla="*/ 0 w 51"/>
                <a:gd name="T11" fmla="*/ 49 h 108"/>
                <a:gd name="T12" fmla="*/ 5 w 51"/>
                <a:gd name="T13" fmla="*/ 53 h 108"/>
                <a:gd name="T14" fmla="*/ 9 w 51"/>
                <a:gd name="T15" fmla="*/ 49 h 108"/>
                <a:gd name="T16" fmla="*/ 9 w 51"/>
                <a:gd name="T17" fmla="*/ 18 h 108"/>
                <a:gd name="T18" fmla="*/ 12 w 51"/>
                <a:gd name="T19" fmla="*/ 18 h 108"/>
                <a:gd name="T20" fmla="*/ 12 w 51"/>
                <a:gd name="T21" fmla="*/ 48 h 108"/>
                <a:gd name="T22" fmla="*/ 13 w 51"/>
                <a:gd name="T23" fmla="*/ 49 h 108"/>
                <a:gd name="T24" fmla="*/ 13 w 51"/>
                <a:gd name="T25" fmla="*/ 102 h 108"/>
                <a:gd name="T26" fmla="*/ 18 w 51"/>
                <a:gd name="T27" fmla="*/ 108 h 108"/>
                <a:gd name="T28" fmla="*/ 24 w 51"/>
                <a:gd name="T29" fmla="*/ 102 h 108"/>
                <a:gd name="T30" fmla="*/ 24 w 51"/>
                <a:gd name="T31" fmla="*/ 55 h 108"/>
                <a:gd name="T32" fmla="*/ 27 w 51"/>
                <a:gd name="T33" fmla="*/ 55 h 108"/>
                <a:gd name="T34" fmla="*/ 27 w 51"/>
                <a:gd name="T35" fmla="*/ 102 h 108"/>
                <a:gd name="T36" fmla="*/ 33 w 51"/>
                <a:gd name="T37" fmla="*/ 108 h 108"/>
                <a:gd name="T38" fmla="*/ 39 w 51"/>
                <a:gd name="T39" fmla="*/ 102 h 108"/>
                <a:gd name="T40" fmla="*/ 39 w 51"/>
                <a:gd name="T41" fmla="*/ 48 h 108"/>
                <a:gd name="T42" fmla="*/ 39 w 51"/>
                <a:gd name="T43" fmla="*/ 47 h 108"/>
                <a:gd name="T44" fmla="*/ 39 w 51"/>
                <a:gd name="T45" fmla="*/ 18 h 108"/>
                <a:gd name="T46" fmla="*/ 42 w 51"/>
                <a:gd name="T47" fmla="*/ 18 h 108"/>
                <a:gd name="T48" fmla="*/ 42 w 51"/>
                <a:gd name="T49" fmla="*/ 49 h 108"/>
                <a:gd name="T50" fmla="*/ 47 w 51"/>
                <a:gd name="T51" fmla="*/ 53 h 108"/>
                <a:gd name="T52" fmla="*/ 51 w 51"/>
                <a:gd name="T53" fmla="*/ 49 h 108"/>
                <a:gd name="T54" fmla="*/ 51 w 51"/>
                <a:gd name="T55" fmla="*/ 13 h 108"/>
                <a:gd name="T56" fmla="*/ 51 w 51"/>
                <a:gd name="T57" fmla="*/ 11 h 108"/>
                <a:gd name="T58" fmla="*/ 51 w 51"/>
                <a:gd name="T59" fmla="*/ 10 h 108"/>
                <a:gd name="T60" fmla="*/ 39 w 51"/>
                <a:gd name="T6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108">
                  <a:moveTo>
                    <a:pt x="39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4" y="1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2" y="53"/>
                    <a:pt x="5" y="53"/>
                  </a:cubicBezTo>
                  <a:cubicBezTo>
                    <a:pt x="7" y="53"/>
                    <a:pt x="9" y="51"/>
                    <a:pt x="9" y="4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3" y="49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3" y="105"/>
                    <a:pt x="15" y="108"/>
                    <a:pt x="18" y="108"/>
                  </a:cubicBezTo>
                  <a:cubicBezTo>
                    <a:pt x="22" y="108"/>
                    <a:pt x="24" y="105"/>
                    <a:pt x="24" y="10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5"/>
                    <a:pt x="30" y="108"/>
                    <a:pt x="33" y="108"/>
                  </a:cubicBezTo>
                  <a:cubicBezTo>
                    <a:pt x="36" y="108"/>
                    <a:pt x="39" y="105"/>
                    <a:pt x="39" y="10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1"/>
                    <a:pt x="44" y="53"/>
                    <a:pt x="47" y="53"/>
                  </a:cubicBezTo>
                  <a:cubicBezTo>
                    <a:pt x="49" y="53"/>
                    <a:pt x="51" y="51"/>
                    <a:pt x="51" y="49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7"/>
                    <a:pt x="47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8" name="Oval 11"/>
            <p:cNvSpPr>
              <a:spLocks noChangeArrowheads="1"/>
            </p:cNvSpPr>
            <p:nvPr/>
          </p:nvSpPr>
          <p:spPr bwMode="auto">
            <a:xfrm>
              <a:off x="4746626" y="3935413"/>
              <a:ext cx="236537" cy="236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9717" name="TextBox 275"/>
          <p:cNvSpPr txBox="1">
            <a:spLocks noChangeArrowheads="1"/>
          </p:cNvSpPr>
          <p:nvPr/>
        </p:nvSpPr>
        <p:spPr bwMode="auto">
          <a:xfrm>
            <a:off x="1466850" y="1439863"/>
            <a:ext cx="17637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rgbClr val="E46C0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58%</a:t>
            </a:r>
            <a:endParaRPr lang="en-US" altLang="zh-CN" sz="6000">
              <a:solidFill>
                <a:srgbClr val="E46C0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718" name="TextBox 276"/>
          <p:cNvSpPr txBox="1">
            <a:spLocks noChangeArrowheads="1"/>
          </p:cNvSpPr>
          <p:nvPr/>
        </p:nvSpPr>
        <p:spPr bwMode="auto">
          <a:xfrm>
            <a:off x="5556250" y="1439863"/>
            <a:ext cx="17637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46%</a:t>
            </a:r>
            <a:endParaRPr lang="en-US" altLang="zh-CN" sz="600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719" name="TextBox 277"/>
          <p:cNvSpPr txBox="1">
            <a:spLocks noChangeArrowheads="1"/>
          </p:cNvSpPr>
          <p:nvPr/>
        </p:nvSpPr>
        <p:spPr bwMode="auto">
          <a:xfrm>
            <a:off x="5556250" y="3541713"/>
            <a:ext cx="176371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rgbClr val="A6A6A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37%</a:t>
            </a:r>
            <a:endParaRPr lang="en-US" altLang="zh-CN" sz="6000">
              <a:solidFill>
                <a:srgbClr val="A6A6A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720" name="TextBox 278"/>
          <p:cNvSpPr txBox="1">
            <a:spLocks noChangeArrowheads="1"/>
          </p:cNvSpPr>
          <p:nvPr/>
        </p:nvSpPr>
        <p:spPr bwMode="auto">
          <a:xfrm>
            <a:off x="1466850" y="3541713"/>
            <a:ext cx="176371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rgbClr val="FAC09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40%</a:t>
            </a:r>
            <a:endParaRPr lang="en-US" altLang="zh-CN" sz="6000">
              <a:solidFill>
                <a:srgbClr val="FAC09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721" name="TextBox 279"/>
          <p:cNvSpPr txBox="1">
            <a:spLocks noChangeArrowheads="1"/>
          </p:cNvSpPr>
          <p:nvPr/>
        </p:nvSpPr>
        <p:spPr bwMode="auto">
          <a:xfrm>
            <a:off x="1495425" y="2351088"/>
            <a:ext cx="2571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2" name="TextBox 280"/>
          <p:cNvSpPr txBox="1">
            <a:spLocks noChangeArrowheads="1"/>
          </p:cNvSpPr>
          <p:nvPr/>
        </p:nvSpPr>
        <p:spPr bwMode="auto">
          <a:xfrm>
            <a:off x="1495425" y="4441825"/>
            <a:ext cx="2571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3" name="TextBox 281"/>
          <p:cNvSpPr txBox="1">
            <a:spLocks noChangeArrowheads="1"/>
          </p:cNvSpPr>
          <p:nvPr/>
        </p:nvSpPr>
        <p:spPr bwMode="auto">
          <a:xfrm>
            <a:off x="5556250" y="2351088"/>
            <a:ext cx="25733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4" name="TextBox 282"/>
          <p:cNvSpPr txBox="1">
            <a:spLocks noChangeArrowheads="1"/>
          </p:cNvSpPr>
          <p:nvPr/>
        </p:nvSpPr>
        <p:spPr bwMode="auto">
          <a:xfrm>
            <a:off x="5556250" y="4441825"/>
            <a:ext cx="25733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37" name="组合 20518"/>
          <p:cNvGrpSpPr/>
          <p:nvPr/>
        </p:nvGrpSpPr>
        <p:grpSpPr bwMode="auto">
          <a:xfrm>
            <a:off x="484188" y="3017838"/>
            <a:ext cx="3143250" cy="2655887"/>
            <a:chOff x="484293" y="3017854"/>
            <a:chExt cx="3142637" cy="2656222"/>
          </a:xfrm>
        </p:grpSpPr>
        <p:sp>
          <p:nvSpPr>
            <p:cNvPr id="30751" name="AutoShape 4"/>
            <p:cNvSpPr>
              <a:spLocks noChangeAspect="1" noChangeArrowheads="1" noTextEdit="1"/>
            </p:cNvSpPr>
            <p:nvPr/>
          </p:nvSpPr>
          <p:spPr bwMode="auto">
            <a:xfrm>
              <a:off x="637163" y="3025644"/>
              <a:ext cx="2866551" cy="2384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Freeform 6"/>
            <p:cNvSpPr/>
            <p:nvPr/>
          </p:nvSpPr>
          <p:spPr bwMode="auto">
            <a:xfrm>
              <a:off x="637163" y="3055828"/>
              <a:ext cx="588110" cy="619268"/>
            </a:xfrm>
            <a:custGeom>
              <a:avLst/>
              <a:gdLst>
                <a:gd name="T0" fmla="*/ 0 w 77"/>
                <a:gd name="T1" fmla="*/ 233800428 h 81"/>
                <a:gd name="T2" fmla="*/ 116674914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Freeform 7"/>
            <p:cNvSpPr/>
            <p:nvPr/>
          </p:nvSpPr>
          <p:spPr bwMode="auto">
            <a:xfrm>
              <a:off x="629373" y="3697491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Freeform 8"/>
            <p:cNvSpPr/>
            <p:nvPr/>
          </p:nvSpPr>
          <p:spPr bwMode="auto">
            <a:xfrm>
              <a:off x="629373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6364825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0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Freeform 9"/>
            <p:cNvSpPr/>
            <p:nvPr/>
          </p:nvSpPr>
          <p:spPr bwMode="auto">
            <a:xfrm>
              <a:off x="629373" y="3101592"/>
              <a:ext cx="595900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Freeform 10"/>
            <p:cNvSpPr/>
            <p:nvPr/>
          </p:nvSpPr>
          <p:spPr bwMode="auto">
            <a:xfrm>
              <a:off x="629373" y="3170724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Freeform 11"/>
            <p:cNvSpPr/>
            <p:nvPr/>
          </p:nvSpPr>
          <p:spPr bwMode="auto">
            <a:xfrm>
              <a:off x="629373" y="323206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Freeform 12"/>
            <p:cNvSpPr/>
            <p:nvPr/>
          </p:nvSpPr>
          <p:spPr bwMode="auto">
            <a:xfrm>
              <a:off x="629373" y="3637122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Freeform 13"/>
            <p:cNvSpPr/>
            <p:nvPr/>
          </p:nvSpPr>
          <p:spPr bwMode="auto">
            <a:xfrm>
              <a:off x="629373" y="3567991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Freeform 14"/>
            <p:cNvSpPr/>
            <p:nvPr/>
          </p:nvSpPr>
          <p:spPr bwMode="auto">
            <a:xfrm>
              <a:off x="629373" y="3437516"/>
              <a:ext cx="595900" cy="634848"/>
            </a:xfrm>
            <a:custGeom>
              <a:avLst/>
              <a:gdLst>
                <a:gd name="T0" fmla="*/ 0 w 612"/>
                <a:gd name="T1" fmla="*/ 37923405 h 652"/>
                <a:gd name="T2" fmla="*/ 0 w 612"/>
                <a:gd name="T3" fmla="*/ 0 h 652"/>
                <a:gd name="T4" fmla="*/ 580223546 w 612"/>
                <a:gd name="T5" fmla="*/ 581172186 h 652"/>
                <a:gd name="T6" fmla="*/ 580223546 w 612"/>
                <a:gd name="T7" fmla="*/ 618147213 h 652"/>
                <a:gd name="T8" fmla="*/ 0 w 612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40"/>
                  </a:moveTo>
                  <a:lnTo>
                    <a:pt x="0" y="0"/>
                  </a:lnTo>
                  <a:lnTo>
                    <a:pt x="612" y="613"/>
                  </a:lnTo>
                  <a:lnTo>
                    <a:pt x="612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Freeform 15"/>
            <p:cNvSpPr/>
            <p:nvPr/>
          </p:nvSpPr>
          <p:spPr bwMode="auto">
            <a:xfrm>
              <a:off x="629373" y="3498858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Freeform 16"/>
            <p:cNvSpPr/>
            <p:nvPr/>
          </p:nvSpPr>
          <p:spPr bwMode="auto">
            <a:xfrm>
              <a:off x="629373" y="3300225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Freeform 17"/>
            <p:cNvSpPr/>
            <p:nvPr/>
          </p:nvSpPr>
          <p:spPr bwMode="auto">
            <a:xfrm>
              <a:off x="835796" y="3017854"/>
              <a:ext cx="389477" cy="389477"/>
            </a:xfrm>
            <a:custGeom>
              <a:avLst/>
              <a:gdLst>
                <a:gd name="T0" fmla="*/ 0 w 400"/>
                <a:gd name="T1" fmla="*/ 0 h 400"/>
                <a:gd name="T2" fmla="*/ 36974999 w 400"/>
                <a:gd name="T3" fmla="*/ 0 h 400"/>
                <a:gd name="T4" fmla="*/ 379230834 w 400"/>
                <a:gd name="T5" fmla="*/ 342255835 h 400"/>
                <a:gd name="T6" fmla="*/ 379230834 w 400"/>
                <a:gd name="T7" fmla="*/ 371645769 h 400"/>
                <a:gd name="T8" fmla="*/ 379230834 w 400"/>
                <a:gd name="T9" fmla="*/ 379230834 h 400"/>
                <a:gd name="T10" fmla="*/ 0 w 400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400">
                  <a:moveTo>
                    <a:pt x="0" y="0"/>
                  </a:moveTo>
                  <a:lnTo>
                    <a:pt x="39" y="0"/>
                  </a:lnTo>
                  <a:lnTo>
                    <a:pt x="400" y="361"/>
                  </a:lnTo>
                  <a:lnTo>
                    <a:pt x="400" y="392"/>
                  </a:lnTo>
                  <a:lnTo>
                    <a:pt x="400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Freeform 18"/>
            <p:cNvSpPr/>
            <p:nvPr/>
          </p:nvSpPr>
          <p:spPr bwMode="auto">
            <a:xfrm>
              <a:off x="1034429" y="3017854"/>
              <a:ext cx="190844" cy="190844"/>
            </a:xfrm>
            <a:custGeom>
              <a:avLst/>
              <a:gdLst>
                <a:gd name="T0" fmla="*/ 0 w 196"/>
                <a:gd name="T1" fmla="*/ 0 h 196"/>
                <a:gd name="T2" fmla="*/ 36975051 w 196"/>
                <a:gd name="T3" fmla="*/ 0 h 196"/>
                <a:gd name="T4" fmla="*/ 185823634 w 196"/>
                <a:gd name="T5" fmla="*/ 148848583 h 196"/>
                <a:gd name="T6" fmla="*/ 185823634 w 196"/>
                <a:gd name="T7" fmla="*/ 185823634 h 196"/>
                <a:gd name="T8" fmla="*/ 0 w 196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lnTo>
                    <a:pt x="39" y="0"/>
                  </a:lnTo>
                  <a:lnTo>
                    <a:pt x="196" y="157"/>
                  </a:lnTo>
                  <a:lnTo>
                    <a:pt x="196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Freeform 19"/>
            <p:cNvSpPr/>
            <p:nvPr/>
          </p:nvSpPr>
          <p:spPr bwMode="auto">
            <a:xfrm>
              <a:off x="1103562" y="3017854"/>
              <a:ext cx="121712" cy="121712"/>
            </a:xfrm>
            <a:custGeom>
              <a:avLst/>
              <a:gdLst>
                <a:gd name="T0" fmla="*/ 0 w 125"/>
                <a:gd name="T1" fmla="*/ 0 h 125"/>
                <a:gd name="T2" fmla="*/ 6636712 w 125"/>
                <a:gd name="T3" fmla="*/ 0 h 125"/>
                <a:gd name="T4" fmla="*/ 36975132 w 125"/>
                <a:gd name="T5" fmla="*/ 0 h 125"/>
                <a:gd name="T6" fmla="*/ 118510488 w 125"/>
                <a:gd name="T7" fmla="*/ 81535356 h 125"/>
                <a:gd name="T8" fmla="*/ 118510488 w 125"/>
                <a:gd name="T9" fmla="*/ 110925396 h 125"/>
                <a:gd name="T10" fmla="*/ 118510488 w 125"/>
                <a:gd name="T11" fmla="*/ 118510488 h 125"/>
                <a:gd name="T12" fmla="*/ 0 w 125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5" h="125">
                  <a:moveTo>
                    <a:pt x="0" y="0"/>
                  </a:moveTo>
                  <a:lnTo>
                    <a:pt x="7" y="0"/>
                  </a:lnTo>
                  <a:lnTo>
                    <a:pt x="39" y="0"/>
                  </a:lnTo>
                  <a:lnTo>
                    <a:pt x="125" y="86"/>
                  </a:lnTo>
                  <a:lnTo>
                    <a:pt x="125" y="117"/>
                  </a:lnTo>
                  <a:lnTo>
                    <a:pt x="125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Freeform 20"/>
            <p:cNvSpPr/>
            <p:nvPr/>
          </p:nvSpPr>
          <p:spPr bwMode="auto">
            <a:xfrm>
              <a:off x="629373" y="4638078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580223546 w 612"/>
                <a:gd name="T9" fmla="*/ 617198537 h 651"/>
                <a:gd name="T10" fmla="*/ 0 w 612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Freeform 21"/>
            <p:cNvSpPr/>
            <p:nvPr/>
          </p:nvSpPr>
          <p:spPr bwMode="auto">
            <a:xfrm>
              <a:off x="629373" y="4500788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594445709 h 659"/>
                <a:gd name="T8" fmla="*/ 580223546 w 612"/>
                <a:gd name="T9" fmla="*/ 624784050 h 659"/>
                <a:gd name="T10" fmla="*/ 0 w 612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27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Freeform 22"/>
            <p:cNvSpPr/>
            <p:nvPr/>
          </p:nvSpPr>
          <p:spPr bwMode="auto">
            <a:xfrm>
              <a:off x="973087" y="3017854"/>
              <a:ext cx="252187" cy="259976"/>
            </a:xfrm>
            <a:custGeom>
              <a:avLst/>
              <a:gdLst>
                <a:gd name="T0" fmla="*/ 0 w 259"/>
                <a:gd name="T1" fmla="*/ 0 h 267"/>
                <a:gd name="T2" fmla="*/ 36975093 w 259"/>
                <a:gd name="T3" fmla="*/ 0 h 267"/>
                <a:gd name="T4" fmla="*/ 245553216 w 259"/>
                <a:gd name="T5" fmla="*/ 215213391 h 267"/>
                <a:gd name="T6" fmla="*/ 245553216 w 259"/>
                <a:gd name="T7" fmla="*/ 253136781 h 267"/>
                <a:gd name="T8" fmla="*/ 0 w 259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267">
                  <a:moveTo>
                    <a:pt x="0" y="0"/>
                  </a:moveTo>
                  <a:lnTo>
                    <a:pt x="39" y="0"/>
                  </a:lnTo>
                  <a:lnTo>
                    <a:pt x="259" y="227"/>
                  </a:lnTo>
                  <a:lnTo>
                    <a:pt x="259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9" name="Freeform 23"/>
            <p:cNvSpPr/>
            <p:nvPr/>
          </p:nvSpPr>
          <p:spPr bwMode="auto">
            <a:xfrm>
              <a:off x="705321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Freeform 24"/>
            <p:cNvSpPr/>
            <p:nvPr/>
          </p:nvSpPr>
          <p:spPr bwMode="auto">
            <a:xfrm>
              <a:off x="667347" y="3025644"/>
              <a:ext cx="557926" cy="580321"/>
            </a:xfrm>
            <a:custGeom>
              <a:avLst/>
              <a:gdLst>
                <a:gd name="T0" fmla="*/ 0 w 73"/>
                <a:gd name="T1" fmla="*/ 174913331 h 76"/>
                <a:gd name="T2" fmla="*/ 175234621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Freeform 25"/>
            <p:cNvSpPr/>
            <p:nvPr/>
          </p:nvSpPr>
          <p:spPr bwMode="auto">
            <a:xfrm>
              <a:off x="766664" y="3017854"/>
              <a:ext cx="458610" cy="458610"/>
            </a:xfrm>
            <a:custGeom>
              <a:avLst/>
              <a:gdLst>
                <a:gd name="T0" fmla="*/ 0 w 471"/>
                <a:gd name="T1" fmla="*/ 0 h 471"/>
                <a:gd name="T2" fmla="*/ 36975066 w 471"/>
                <a:gd name="T3" fmla="*/ 0 h 471"/>
                <a:gd name="T4" fmla="*/ 446545928 w 471"/>
                <a:gd name="T5" fmla="*/ 408622484 h 471"/>
                <a:gd name="T6" fmla="*/ 446545928 w 471"/>
                <a:gd name="T7" fmla="*/ 446545928 h 471"/>
                <a:gd name="T8" fmla="*/ 0 w 471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71">
                  <a:moveTo>
                    <a:pt x="0" y="0"/>
                  </a:moveTo>
                  <a:lnTo>
                    <a:pt x="39" y="0"/>
                  </a:lnTo>
                  <a:lnTo>
                    <a:pt x="471" y="431"/>
                  </a:lnTo>
                  <a:lnTo>
                    <a:pt x="471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2" name="Freeform 26"/>
            <p:cNvSpPr/>
            <p:nvPr/>
          </p:nvSpPr>
          <p:spPr bwMode="auto">
            <a:xfrm>
              <a:off x="903954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7923432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40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3" name="Freeform 27"/>
            <p:cNvSpPr/>
            <p:nvPr/>
          </p:nvSpPr>
          <p:spPr bwMode="auto">
            <a:xfrm>
              <a:off x="629373" y="3369357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Freeform 28"/>
            <p:cNvSpPr/>
            <p:nvPr/>
          </p:nvSpPr>
          <p:spPr bwMode="auto">
            <a:xfrm>
              <a:off x="629373" y="4966213"/>
              <a:ext cx="435241" cy="444004"/>
            </a:xfrm>
            <a:custGeom>
              <a:avLst/>
              <a:gdLst>
                <a:gd name="T0" fmla="*/ 0 w 447"/>
                <a:gd name="T1" fmla="*/ 37923394 h 456"/>
                <a:gd name="T2" fmla="*/ 0 w 447"/>
                <a:gd name="T3" fmla="*/ 0 h 456"/>
                <a:gd name="T4" fmla="*/ 423791338 w 447"/>
                <a:gd name="T5" fmla="*/ 432323579 h 456"/>
                <a:gd name="T6" fmla="*/ 386816301 w 447"/>
                <a:gd name="T7" fmla="*/ 432323579 h 456"/>
                <a:gd name="T8" fmla="*/ 0 w 447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7" h="456">
                  <a:moveTo>
                    <a:pt x="0" y="40"/>
                  </a:moveTo>
                  <a:lnTo>
                    <a:pt x="0" y="0"/>
                  </a:lnTo>
                  <a:lnTo>
                    <a:pt x="447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5" name="Freeform 29"/>
            <p:cNvSpPr/>
            <p:nvPr/>
          </p:nvSpPr>
          <p:spPr bwMode="auto">
            <a:xfrm>
              <a:off x="629373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Freeform 30"/>
            <p:cNvSpPr/>
            <p:nvPr/>
          </p:nvSpPr>
          <p:spPr bwMode="auto">
            <a:xfrm>
              <a:off x="629373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0494248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49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Freeform 31"/>
            <p:cNvSpPr/>
            <p:nvPr/>
          </p:nvSpPr>
          <p:spPr bwMode="auto">
            <a:xfrm>
              <a:off x="629373" y="4767580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Freeform 32"/>
            <p:cNvSpPr/>
            <p:nvPr/>
          </p:nvSpPr>
          <p:spPr bwMode="auto">
            <a:xfrm>
              <a:off x="629373" y="4699421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Freeform 33"/>
            <p:cNvSpPr/>
            <p:nvPr/>
          </p:nvSpPr>
          <p:spPr bwMode="auto">
            <a:xfrm>
              <a:off x="629373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0" name="Freeform 34"/>
            <p:cNvSpPr/>
            <p:nvPr/>
          </p:nvSpPr>
          <p:spPr bwMode="auto">
            <a:xfrm>
              <a:off x="629373" y="5164846"/>
              <a:ext cx="236608" cy="245371"/>
            </a:xfrm>
            <a:custGeom>
              <a:avLst/>
              <a:gdLst>
                <a:gd name="T0" fmla="*/ 0 w 243"/>
                <a:gd name="T1" fmla="*/ 37923451 h 252"/>
                <a:gd name="T2" fmla="*/ 0 w 243"/>
                <a:gd name="T3" fmla="*/ 0 h 252"/>
                <a:gd name="T4" fmla="*/ 230384139 w 243"/>
                <a:gd name="T5" fmla="*/ 238916380 h 252"/>
                <a:gd name="T6" fmla="*/ 193409027 w 243"/>
                <a:gd name="T7" fmla="*/ 238916380 h 252"/>
                <a:gd name="T8" fmla="*/ 0 w 243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252">
                  <a:moveTo>
                    <a:pt x="0" y="40"/>
                  </a:moveTo>
                  <a:lnTo>
                    <a:pt x="0" y="0"/>
                  </a:lnTo>
                  <a:lnTo>
                    <a:pt x="243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Freeform 35"/>
            <p:cNvSpPr/>
            <p:nvPr/>
          </p:nvSpPr>
          <p:spPr bwMode="auto">
            <a:xfrm>
              <a:off x="629373" y="5233978"/>
              <a:ext cx="167475" cy="176239"/>
            </a:xfrm>
            <a:custGeom>
              <a:avLst/>
              <a:gdLst>
                <a:gd name="T0" fmla="*/ 0 w 172"/>
                <a:gd name="T1" fmla="*/ 36975137 h 181"/>
                <a:gd name="T2" fmla="*/ 0 w 172"/>
                <a:gd name="T3" fmla="*/ 36975137 h 181"/>
                <a:gd name="T4" fmla="*/ 0 w 172"/>
                <a:gd name="T5" fmla="*/ 0 h 181"/>
                <a:gd name="T6" fmla="*/ 163069044 w 172"/>
                <a:gd name="T7" fmla="*/ 171603233 h 181"/>
                <a:gd name="T8" fmla="*/ 126094070 w 172"/>
                <a:gd name="T9" fmla="*/ 171603233 h 181"/>
                <a:gd name="T10" fmla="*/ 0 w 172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2" y="181"/>
                  </a:lnTo>
                  <a:lnTo>
                    <a:pt x="133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2" name="Freeform 36"/>
            <p:cNvSpPr/>
            <p:nvPr/>
          </p:nvSpPr>
          <p:spPr bwMode="auto">
            <a:xfrm>
              <a:off x="629373" y="4568947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3" name="Freeform 37"/>
            <p:cNvSpPr/>
            <p:nvPr/>
          </p:nvSpPr>
          <p:spPr bwMode="auto">
            <a:xfrm>
              <a:off x="629373" y="5035345"/>
              <a:ext cx="373898" cy="374872"/>
            </a:xfrm>
            <a:custGeom>
              <a:avLst/>
              <a:gdLst>
                <a:gd name="T0" fmla="*/ 0 w 384"/>
                <a:gd name="T1" fmla="*/ 36975037 h 385"/>
                <a:gd name="T2" fmla="*/ 0 w 384"/>
                <a:gd name="T3" fmla="*/ 0 h 385"/>
                <a:gd name="T4" fmla="*/ 364061756 w 384"/>
                <a:gd name="T5" fmla="*/ 365010432 h 385"/>
                <a:gd name="T6" fmla="*/ 327086749 w 384"/>
                <a:gd name="T7" fmla="*/ 365010432 h 385"/>
                <a:gd name="T8" fmla="*/ 0 w 384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385">
                  <a:moveTo>
                    <a:pt x="0" y="39"/>
                  </a:moveTo>
                  <a:lnTo>
                    <a:pt x="0" y="0"/>
                  </a:lnTo>
                  <a:lnTo>
                    <a:pt x="384" y="385"/>
                  </a:lnTo>
                  <a:lnTo>
                    <a:pt x="345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4" name="Freeform 38"/>
            <p:cNvSpPr/>
            <p:nvPr/>
          </p:nvSpPr>
          <p:spPr bwMode="auto">
            <a:xfrm>
              <a:off x="629373" y="4171680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5" name="Freeform 39"/>
            <p:cNvSpPr/>
            <p:nvPr/>
          </p:nvSpPr>
          <p:spPr bwMode="auto">
            <a:xfrm>
              <a:off x="629373" y="4034389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Freeform 40"/>
            <p:cNvSpPr/>
            <p:nvPr/>
          </p:nvSpPr>
          <p:spPr bwMode="auto">
            <a:xfrm>
              <a:off x="629373" y="3965257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7" name="Freeform 41"/>
            <p:cNvSpPr/>
            <p:nvPr/>
          </p:nvSpPr>
          <p:spPr bwMode="auto">
            <a:xfrm>
              <a:off x="629373" y="443165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8" name="Freeform 42"/>
            <p:cNvSpPr/>
            <p:nvPr/>
          </p:nvSpPr>
          <p:spPr bwMode="auto">
            <a:xfrm>
              <a:off x="629373" y="4102548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9" name="Freeform 43"/>
            <p:cNvSpPr/>
            <p:nvPr/>
          </p:nvSpPr>
          <p:spPr bwMode="auto">
            <a:xfrm>
              <a:off x="629373" y="3903914"/>
              <a:ext cx="595900" cy="634848"/>
            </a:xfrm>
            <a:custGeom>
              <a:avLst/>
              <a:gdLst>
                <a:gd name="T0" fmla="*/ 0 w 612"/>
                <a:gd name="T1" fmla="*/ 37923405 h 652"/>
                <a:gd name="T2" fmla="*/ 0 w 612"/>
                <a:gd name="T3" fmla="*/ 0 h 652"/>
                <a:gd name="T4" fmla="*/ 580223546 w 612"/>
                <a:gd name="T5" fmla="*/ 581172186 h 652"/>
                <a:gd name="T6" fmla="*/ 580223546 w 612"/>
                <a:gd name="T7" fmla="*/ 618147213 h 652"/>
                <a:gd name="T8" fmla="*/ 0 w 612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40"/>
                  </a:moveTo>
                  <a:lnTo>
                    <a:pt x="0" y="0"/>
                  </a:lnTo>
                  <a:lnTo>
                    <a:pt x="612" y="613"/>
                  </a:lnTo>
                  <a:lnTo>
                    <a:pt x="612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0" name="Freeform 44"/>
            <p:cNvSpPr/>
            <p:nvPr/>
          </p:nvSpPr>
          <p:spPr bwMode="auto">
            <a:xfrm>
              <a:off x="629373" y="383575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1" name="Freeform 45"/>
            <p:cNvSpPr/>
            <p:nvPr/>
          </p:nvSpPr>
          <p:spPr bwMode="auto">
            <a:xfrm>
              <a:off x="629373" y="4301181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8755782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1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Freeform 46"/>
            <p:cNvSpPr/>
            <p:nvPr/>
          </p:nvSpPr>
          <p:spPr bwMode="auto">
            <a:xfrm>
              <a:off x="629373" y="4370313"/>
              <a:ext cx="595900" cy="634848"/>
            </a:xfrm>
            <a:custGeom>
              <a:avLst/>
              <a:gdLst>
                <a:gd name="T0" fmla="*/ 0 w 612"/>
                <a:gd name="T1" fmla="*/ 36975028 h 652"/>
                <a:gd name="T2" fmla="*/ 0 w 612"/>
                <a:gd name="T3" fmla="*/ 0 h 652"/>
                <a:gd name="T4" fmla="*/ 580223546 w 612"/>
                <a:gd name="T5" fmla="*/ 580223809 h 652"/>
                <a:gd name="T6" fmla="*/ 580223546 w 612"/>
                <a:gd name="T7" fmla="*/ 618147213 h 652"/>
                <a:gd name="T8" fmla="*/ 0 w 612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3" name="Freeform 47"/>
            <p:cNvSpPr/>
            <p:nvPr/>
          </p:nvSpPr>
          <p:spPr bwMode="auto">
            <a:xfrm>
              <a:off x="629373" y="4233022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4" name="Freeform 48"/>
            <p:cNvSpPr/>
            <p:nvPr/>
          </p:nvSpPr>
          <p:spPr bwMode="auto">
            <a:xfrm>
              <a:off x="629373" y="3766624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49"/>
            <p:cNvSpPr>
              <a:spLocks noChangeArrowheads="1"/>
            </p:cNvSpPr>
            <p:nvPr/>
          </p:nvSpPr>
          <p:spPr bwMode="auto">
            <a:xfrm>
              <a:off x="628727" y="3591013"/>
              <a:ext cx="596784" cy="18195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796" name="Freeform 53"/>
            <p:cNvSpPr/>
            <p:nvPr/>
          </p:nvSpPr>
          <p:spPr bwMode="auto">
            <a:xfrm>
              <a:off x="1385933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7" name="Freeform 54"/>
            <p:cNvSpPr/>
            <p:nvPr/>
          </p:nvSpPr>
          <p:spPr bwMode="auto">
            <a:xfrm>
              <a:off x="1378143" y="369749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8" name="Freeform 55"/>
            <p:cNvSpPr/>
            <p:nvPr/>
          </p:nvSpPr>
          <p:spPr bwMode="auto">
            <a:xfrm>
              <a:off x="1378143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7313200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1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9" name="Freeform 56"/>
            <p:cNvSpPr/>
            <p:nvPr/>
          </p:nvSpPr>
          <p:spPr bwMode="auto">
            <a:xfrm>
              <a:off x="1378143" y="3101592"/>
              <a:ext cx="596874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0" name="Freeform 57"/>
            <p:cNvSpPr/>
            <p:nvPr/>
          </p:nvSpPr>
          <p:spPr bwMode="auto">
            <a:xfrm>
              <a:off x="1378143" y="3170724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1" name="Freeform 58"/>
            <p:cNvSpPr/>
            <p:nvPr/>
          </p:nvSpPr>
          <p:spPr bwMode="auto">
            <a:xfrm>
              <a:off x="1378143" y="323206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2" name="Freeform 59"/>
            <p:cNvSpPr/>
            <p:nvPr/>
          </p:nvSpPr>
          <p:spPr bwMode="auto">
            <a:xfrm>
              <a:off x="1378143" y="3637122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3" name="Freeform 60"/>
            <p:cNvSpPr/>
            <p:nvPr/>
          </p:nvSpPr>
          <p:spPr bwMode="auto">
            <a:xfrm>
              <a:off x="1378143" y="356799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Freeform 61"/>
            <p:cNvSpPr/>
            <p:nvPr/>
          </p:nvSpPr>
          <p:spPr bwMode="auto">
            <a:xfrm>
              <a:off x="1378143" y="3437516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5" name="Freeform 62"/>
            <p:cNvSpPr/>
            <p:nvPr/>
          </p:nvSpPr>
          <p:spPr bwMode="auto">
            <a:xfrm>
              <a:off x="1378143" y="349885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6" name="Freeform 63"/>
            <p:cNvSpPr/>
            <p:nvPr/>
          </p:nvSpPr>
          <p:spPr bwMode="auto">
            <a:xfrm>
              <a:off x="1378143" y="3300225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7" name="Freeform 64"/>
            <p:cNvSpPr/>
            <p:nvPr/>
          </p:nvSpPr>
          <p:spPr bwMode="auto">
            <a:xfrm>
              <a:off x="1584566" y="3017854"/>
              <a:ext cx="390451" cy="389477"/>
            </a:xfrm>
            <a:custGeom>
              <a:avLst/>
              <a:gdLst>
                <a:gd name="T0" fmla="*/ 0 w 401"/>
                <a:gd name="T1" fmla="*/ 0 h 400"/>
                <a:gd name="T2" fmla="*/ 36975028 w 401"/>
                <a:gd name="T3" fmla="*/ 0 h 400"/>
                <a:gd name="T4" fmla="*/ 380179510 w 401"/>
                <a:gd name="T5" fmla="*/ 342255835 h 400"/>
                <a:gd name="T6" fmla="*/ 380179510 w 401"/>
                <a:gd name="T7" fmla="*/ 371645769 h 400"/>
                <a:gd name="T8" fmla="*/ 380179510 w 401"/>
                <a:gd name="T9" fmla="*/ 379230834 h 400"/>
                <a:gd name="T10" fmla="*/ 0 w 401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1" h="400">
                  <a:moveTo>
                    <a:pt x="0" y="0"/>
                  </a:moveTo>
                  <a:lnTo>
                    <a:pt x="39" y="0"/>
                  </a:lnTo>
                  <a:lnTo>
                    <a:pt x="401" y="361"/>
                  </a:lnTo>
                  <a:lnTo>
                    <a:pt x="401" y="392"/>
                  </a:lnTo>
                  <a:lnTo>
                    <a:pt x="401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8" name="Freeform 65"/>
            <p:cNvSpPr/>
            <p:nvPr/>
          </p:nvSpPr>
          <p:spPr bwMode="auto">
            <a:xfrm>
              <a:off x="1783199" y="3017854"/>
              <a:ext cx="191818" cy="190844"/>
            </a:xfrm>
            <a:custGeom>
              <a:avLst/>
              <a:gdLst>
                <a:gd name="T0" fmla="*/ 0 w 197"/>
                <a:gd name="T1" fmla="*/ 0 h 196"/>
                <a:gd name="T2" fmla="*/ 37923490 w 197"/>
                <a:gd name="T3" fmla="*/ 0 h 196"/>
                <a:gd name="T4" fmla="*/ 186772310 w 197"/>
                <a:gd name="T5" fmla="*/ 148848583 h 196"/>
                <a:gd name="T6" fmla="*/ 186772310 w 197"/>
                <a:gd name="T7" fmla="*/ 185823634 h 196"/>
                <a:gd name="T8" fmla="*/ 0 w 197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" h="196">
                  <a:moveTo>
                    <a:pt x="0" y="0"/>
                  </a:moveTo>
                  <a:lnTo>
                    <a:pt x="40" y="0"/>
                  </a:lnTo>
                  <a:lnTo>
                    <a:pt x="197" y="157"/>
                  </a:lnTo>
                  <a:lnTo>
                    <a:pt x="19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9" name="Freeform 66"/>
            <p:cNvSpPr/>
            <p:nvPr/>
          </p:nvSpPr>
          <p:spPr bwMode="auto">
            <a:xfrm>
              <a:off x="1852331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6974922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0" name="Freeform 67"/>
            <p:cNvSpPr/>
            <p:nvPr/>
          </p:nvSpPr>
          <p:spPr bwMode="auto">
            <a:xfrm>
              <a:off x="1378143" y="4638078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581172222 w 613"/>
                <a:gd name="T9" fmla="*/ 617198537 h 651"/>
                <a:gd name="T10" fmla="*/ 0 w 613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1" name="Freeform 68"/>
            <p:cNvSpPr/>
            <p:nvPr/>
          </p:nvSpPr>
          <p:spPr bwMode="auto">
            <a:xfrm>
              <a:off x="1378143" y="4500788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594445709 h 659"/>
                <a:gd name="T8" fmla="*/ 581172222 w 613"/>
                <a:gd name="T9" fmla="*/ 624784050 h 659"/>
                <a:gd name="T10" fmla="*/ 0 w 613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27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2" name="Freeform 69"/>
            <p:cNvSpPr/>
            <p:nvPr/>
          </p:nvSpPr>
          <p:spPr bwMode="auto">
            <a:xfrm>
              <a:off x="1721856" y="3017854"/>
              <a:ext cx="253160" cy="259976"/>
            </a:xfrm>
            <a:custGeom>
              <a:avLst/>
              <a:gdLst>
                <a:gd name="T0" fmla="*/ 0 w 260"/>
                <a:gd name="T1" fmla="*/ 0 h 267"/>
                <a:gd name="T2" fmla="*/ 37923368 w 260"/>
                <a:gd name="T3" fmla="*/ 0 h 267"/>
                <a:gd name="T4" fmla="*/ 246499945 w 260"/>
                <a:gd name="T5" fmla="*/ 215213391 h 267"/>
                <a:gd name="T6" fmla="*/ 246499945 w 260"/>
                <a:gd name="T7" fmla="*/ 253136781 h 267"/>
                <a:gd name="T8" fmla="*/ 0 w 260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267">
                  <a:moveTo>
                    <a:pt x="0" y="0"/>
                  </a:moveTo>
                  <a:lnTo>
                    <a:pt x="40" y="0"/>
                  </a:lnTo>
                  <a:lnTo>
                    <a:pt x="260" y="227"/>
                  </a:lnTo>
                  <a:lnTo>
                    <a:pt x="260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3" name="Freeform 70"/>
            <p:cNvSpPr/>
            <p:nvPr/>
          </p:nvSpPr>
          <p:spPr bwMode="auto">
            <a:xfrm>
              <a:off x="1455064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4" name="Freeform 71"/>
            <p:cNvSpPr/>
            <p:nvPr/>
          </p:nvSpPr>
          <p:spPr bwMode="auto">
            <a:xfrm>
              <a:off x="1416117" y="3025644"/>
              <a:ext cx="558900" cy="580321"/>
            </a:xfrm>
            <a:custGeom>
              <a:avLst/>
              <a:gdLst>
                <a:gd name="T0" fmla="*/ 0 w 73"/>
                <a:gd name="T1" fmla="*/ 174913331 h 76"/>
                <a:gd name="T2" fmla="*/ 175846784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5" name="Freeform 72"/>
            <p:cNvSpPr/>
            <p:nvPr/>
          </p:nvSpPr>
          <p:spPr bwMode="auto">
            <a:xfrm>
              <a:off x="1515433" y="3017854"/>
              <a:ext cx="459583" cy="458610"/>
            </a:xfrm>
            <a:custGeom>
              <a:avLst/>
              <a:gdLst>
                <a:gd name="T0" fmla="*/ 0 w 472"/>
                <a:gd name="T1" fmla="*/ 0 h 471"/>
                <a:gd name="T2" fmla="*/ 37923387 w 472"/>
                <a:gd name="T3" fmla="*/ 0 h 471"/>
                <a:gd name="T4" fmla="*/ 447492657 w 472"/>
                <a:gd name="T5" fmla="*/ 408622484 h 471"/>
                <a:gd name="T6" fmla="*/ 447492657 w 472"/>
                <a:gd name="T7" fmla="*/ 446545928 h 471"/>
                <a:gd name="T8" fmla="*/ 0 w 472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" h="471">
                  <a:moveTo>
                    <a:pt x="0" y="0"/>
                  </a:moveTo>
                  <a:lnTo>
                    <a:pt x="40" y="0"/>
                  </a:lnTo>
                  <a:lnTo>
                    <a:pt x="472" y="431"/>
                  </a:lnTo>
                  <a:lnTo>
                    <a:pt x="472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6" name="Freeform 73"/>
            <p:cNvSpPr/>
            <p:nvPr/>
          </p:nvSpPr>
          <p:spPr bwMode="auto">
            <a:xfrm>
              <a:off x="1653698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6975054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39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7" name="Freeform 74"/>
            <p:cNvSpPr/>
            <p:nvPr/>
          </p:nvSpPr>
          <p:spPr bwMode="auto">
            <a:xfrm>
              <a:off x="1378143" y="33693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8" name="Freeform 75"/>
            <p:cNvSpPr/>
            <p:nvPr/>
          </p:nvSpPr>
          <p:spPr bwMode="auto">
            <a:xfrm>
              <a:off x="1378143" y="4966213"/>
              <a:ext cx="436214" cy="444004"/>
            </a:xfrm>
            <a:custGeom>
              <a:avLst/>
              <a:gdLst>
                <a:gd name="T0" fmla="*/ 0 w 448"/>
                <a:gd name="T1" fmla="*/ 37923394 h 456"/>
                <a:gd name="T2" fmla="*/ 0 w 448"/>
                <a:gd name="T3" fmla="*/ 0 h 456"/>
                <a:gd name="T4" fmla="*/ 424738067 w 448"/>
                <a:gd name="T5" fmla="*/ 432323579 h 456"/>
                <a:gd name="T6" fmla="*/ 386814712 w 448"/>
                <a:gd name="T7" fmla="*/ 432323579 h 456"/>
                <a:gd name="T8" fmla="*/ 0 w 448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456">
                  <a:moveTo>
                    <a:pt x="0" y="40"/>
                  </a:moveTo>
                  <a:lnTo>
                    <a:pt x="0" y="0"/>
                  </a:lnTo>
                  <a:lnTo>
                    <a:pt x="448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9" name="Freeform 76"/>
            <p:cNvSpPr/>
            <p:nvPr/>
          </p:nvSpPr>
          <p:spPr bwMode="auto">
            <a:xfrm>
              <a:off x="1378143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0" name="Freeform 77"/>
            <p:cNvSpPr/>
            <p:nvPr/>
          </p:nvSpPr>
          <p:spPr bwMode="auto">
            <a:xfrm>
              <a:off x="1378143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1442625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50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1" name="Freeform 78"/>
            <p:cNvSpPr/>
            <p:nvPr/>
          </p:nvSpPr>
          <p:spPr bwMode="auto">
            <a:xfrm>
              <a:off x="1378143" y="4767580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2" name="Freeform 79"/>
            <p:cNvSpPr/>
            <p:nvPr/>
          </p:nvSpPr>
          <p:spPr bwMode="auto">
            <a:xfrm>
              <a:off x="1378143" y="469942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3" name="Freeform 80"/>
            <p:cNvSpPr/>
            <p:nvPr/>
          </p:nvSpPr>
          <p:spPr bwMode="auto">
            <a:xfrm>
              <a:off x="1378143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4" name="Freeform 81"/>
            <p:cNvSpPr/>
            <p:nvPr/>
          </p:nvSpPr>
          <p:spPr bwMode="auto">
            <a:xfrm>
              <a:off x="1378143" y="5164846"/>
              <a:ext cx="237581" cy="245371"/>
            </a:xfrm>
            <a:custGeom>
              <a:avLst/>
              <a:gdLst>
                <a:gd name="T0" fmla="*/ 0 w 244"/>
                <a:gd name="T1" fmla="*/ 37923451 h 252"/>
                <a:gd name="T2" fmla="*/ 0 w 244"/>
                <a:gd name="T3" fmla="*/ 0 h 252"/>
                <a:gd name="T4" fmla="*/ 231330867 w 244"/>
                <a:gd name="T5" fmla="*/ 238916380 h 252"/>
                <a:gd name="T6" fmla="*/ 193407487 w 244"/>
                <a:gd name="T7" fmla="*/ 238916380 h 252"/>
                <a:gd name="T8" fmla="*/ 0 w 244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52">
                  <a:moveTo>
                    <a:pt x="0" y="40"/>
                  </a:moveTo>
                  <a:lnTo>
                    <a:pt x="0" y="0"/>
                  </a:lnTo>
                  <a:lnTo>
                    <a:pt x="244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5" name="Freeform 82"/>
            <p:cNvSpPr/>
            <p:nvPr/>
          </p:nvSpPr>
          <p:spPr bwMode="auto">
            <a:xfrm>
              <a:off x="1378143" y="5233978"/>
              <a:ext cx="168449" cy="176239"/>
            </a:xfrm>
            <a:custGeom>
              <a:avLst/>
              <a:gdLst>
                <a:gd name="T0" fmla="*/ 0 w 173"/>
                <a:gd name="T1" fmla="*/ 36975137 h 181"/>
                <a:gd name="T2" fmla="*/ 0 w 173"/>
                <a:gd name="T3" fmla="*/ 36975137 h 181"/>
                <a:gd name="T4" fmla="*/ 0 w 173"/>
                <a:gd name="T5" fmla="*/ 0 h 181"/>
                <a:gd name="T6" fmla="*/ 164017720 w 173"/>
                <a:gd name="T7" fmla="*/ 171603233 h 181"/>
                <a:gd name="T8" fmla="*/ 127042678 w 173"/>
                <a:gd name="T9" fmla="*/ 171603233 h 181"/>
                <a:gd name="T10" fmla="*/ 0 w 173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3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3" y="181"/>
                  </a:lnTo>
                  <a:lnTo>
                    <a:pt x="134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6" name="Freeform 83"/>
            <p:cNvSpPr/>
            <p:nvPr/>
          </p:nvSpPr>
          <p:spPr bwMode="auto">
            <a:xfrm>
              <a:off x="1378143" y="4568947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7" name="Freeform 84"/>
            <p:cNvSpPr/>
            <p:nvPr/>
          </p:nvSpPr>
          <p:spPr bwMode="auto">
            <a:xfrm>
              <a:off x="1378143" y="5035345"/>
              <a:ext cx="374872" cy="374872"/>
            </a:xfrm>
            <a:custGeom>
              <a:avLst/>
              <a:gdLst>
                <a:gd name="T0" fmla="*/ 0 w 385"/>
                <a:gd name="T1" fmla="*/ 36975037 h 385"/>
                <a:gd name="T2" fmla="*/ 0 w 385"/>
                <a:gd name="T3" fmla="*/ 0 h 385"/>
                <a:gd name="T4" fmla="*/ 365010432 w 385"/>
                <a:gd name="T5" fmla="*/ 365010432 h 385"/>
                <a:gd name="T6" fmla="*/ 328035395 w 385"/>
                <a:gd name="T7" fmla="*/ 365010432 h 385"/>
                <a:gd name="T8" fmla="*/ 0 w 385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5" h="385">
                  <a:moveTo>
                    <a:pt x="0" y="39"/>
                  </a:moveTo>
                  <a:lnTo>
                    <a:pt x="0" y="0"/>
                  </a:lnTo>
                  <a:lnTo>
                    <a:pt x="385" y="385"/>
                  </a:lnTo>
                  <a:lnTo>
                    <a:pt x="346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8" name="Freeform 85"/>
            <p:cNvSpPr/>
            <p:nvPr/>
          </p:nvSpPr>
          <p:spPr bwMode="auto">
            <a:xfrm>
              <a:off x="1378143" y="4171680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9" name="Freeform 86"/>
            <p:cNvSpPr/>
            <p:nvPr/>
          </p:nvSpPr>
          <p:spPr bwMode="auto">
            <a:xfrm>
              <a:off x="1378143" y="4034389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0" name="Freeform 87"/>
            <p:cNvSpPr/>
            <p:nvPr/>
          </p:nvSpPr>
          <p:spPr bwMode="auto">
            <a:xfrm>
              <a:off x="1378143" y="39652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1" name="Freeform 88"/>
            <p:cNvSpPr/>
            <p:nvPr/>
          </p:nvSpPr>
          <p:spPr bwMode="auto">
            <a:xfrm>
              <a:off x="1378143" y="44316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2" name="Freeform 89"/>
            <p:cNvSpPr/>
            <p:nvPr/>
          </p:nvSpPr>
          <p:spPr bwMode="auto">
            <a:xfrm>
              <a:off x="1378143" y="410254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3" name="Freeform 90"/>
            <p:cNvSpPr/>
            <p:nvPr/>
          </p:nvSpPr>
          <p:spPr bwMode="auto">
            <a:xfrm>
              <a:off x="1378143" y="3903914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4" name="Freeform 91"/>
            <p:cNvSpPr/>
            <p:nvPr/>
          </p:nvSpPr>
          <p:spPr bwMode="auto">
            <a:xfrm>
              <a:off x="1378143" y="38357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5" name="Freeform 92"/>
            <p:cNvSpPr/>
            <p:nvPr/>
          </p:nvSpPr>
          <p:spPr bwMode="auto">
            <a:xfrm>
              <a:off x="1378143" y="430118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8755782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1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6" name="Freeform 93"/>
            <p:cNvSpPr/>
            <p:nvPr/>
          </p:nvSpPr>
          <p:spPr bwMode="auto">
            <a:xfrm>
              <a:off x="1378143" y="4370313"/>
              <a:ext cx="596874" cy="634848"/>
            </a:xfrm>
            <a:custGeom>
              <a:avLst/>
              <a:gdLst>
                <a:gd name="T0" fmla="*/ 0 w 613"/>
                <a:gd name="T1" fmla="*/ 36975028 h 652"/>
                <a:gd name="T2" fmla="*/ 0 w 613"/>
                <a:gd name="T3" fmla="*/ 0 h 652"/>
                <a:gd name="T4" fmla="*/ 581172222 w 613"/>
                <a:gd name="T5" fmla="*/ 580223809 h 652"/>
                <a:gd name="T6" fmla="*/ 581172222 w 613"/>
                <a:gd name="T7" fmla="*/ 618147213 h 652"/>
                <a:gd name="T8" fmla="*/ 0 w 613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7" name="Freeform 94"/>
            <p:cNvSpPr/>
            <p:nvPr/>
          </p:nvSpPr>
          <p:spPr bwMode="auto">
            <a:xfrm>
              <a:off x="1378143" y="4233022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8" name="Freeform 95"/>
            <p:cNvSpPr/>
            <p:nvPr/>
          </p:nvSpPr>
          <p:spPr bwMode="auto">
            <a:xfrm>
              <a:off x="1378143" y="3766624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Rectangle 96"/>
            <p:cNvSpPr>
              <a:spLocks noChangeArrowheads="1"/>
            </p:cNvSpPr>
            <p:nvPr/>
          </p:nvSpPr>
          <p:spPr bwMode="auto">
            <a:xfrm>
              <a:off x="1377881" y="3895852"/>
              <a:ext cx="596784" cy="15146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840" name="Freeform 100"/>
            <p:cNvSpPr/>
            <p:nvPr/>
          </p:nvSpPr>
          <p:spPr bwMode="auto">
            <a:xfrm>
              <a:off x="2158071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1" name="Freeform 101"/>
            <p:cNvSpPr/>
            <p:nvPr/>
          </p:nvSpPr>
          <p:spPr bwMode="auto">
            <a:xfrm>
              <a:off x="2150281" y="369749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2" name="Freeform 102"/>
            <p:cNvSpPr/>
            <p:nvPr/>
          </p:nvSpPr>
          <p:spPr bwMode="auto">
            <a:xfrm>
              <a:off x="2150281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7313200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1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3" name="Freeform 103"/>
            <p:cNvSpPr/>
            <p:nvPr/>
          </p:nvSpPr>
          <p:spPr bwMode="auto">
            <a:xfrm>
              <a:off x="2150281" y="3101592"/>
              <a:ext cx="596874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4" name="Freeform 104"/>
            <p:cNvSpPr/>
            <p:nvPr/>
          </p:nvSpPr>
          <p:spPr bwMode="auto">
            <a:xfrm>
              <a:off x="2150281" y="3170724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5" name="Freeform 105"/>
            <p:cNvSpPr/>
            <p:nvPr/>
          </p:nvSpPr>
          <p:spPr bwMode="auto">
            <a:xfrm>
              <a:off x="2150281" y="323206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6" name="Freeform 106"/>
            <p:cNvSpPr/>
            <p:nvPr/>
          </p:nvSpPr>
          <p:spPr bwMode="auto">
            <a:xfrm>
              <a:off x="2150281" y="3637122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7" name="Freeform 107"/>
            <p:cNvSpPr/>
            <p:nvPr/>
          </p:nvSpPr>
          <p:spPr bwMode="auto">
            <a:xfrm>
              <a:off x="2150281" y="356799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8" name="Freeform 108"/>
            <p:cNvSpPr/>
            <p:nvPr/>
          </p:nvSpPr>
          <p:spPr bwMode="auto">
            <a:xfrm>
              <a:off x="2150281" y="3437516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9" name="Freeform 109"/>
            <p:cNvSpPr/>
            <p:nvPr/>
          </p:nvSpPr>
          <p:spPr bwMode="auto">
            <a:xfrm>
              <a:off x="2150281" y="349885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0" name="Freeform 110"/>
            <p:cNvSpPr/>
            <p:nvPr/>
          </p:nvSpPr>
          <p:spPr bwMode="auto">
            <a:xfrm>
              <a:off x="2150281" y="3300225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1" name="Freeform 111"/>
            <p:cNvSpPr/>
            <p:nvPr/>
          </p:nvSpPr>
          <p:spPr bwMode="auto">
            <a:xfrm>
              <a:off x="2356704" y="3017854"/>
              <a:ext cx="390451" cy="389477"/>
            </a:xfrm>
            <a:custGeom>
              <a:avLst/>
              <a:gdLst>
                <a:gd name="T0" fmla="*/ 0 w 401"/>
                <a:gd name="T1" fmla="*/ 0 h 400"/>
                <a:gd name="T2" fmla="*/ 36975028 w 401"/>
                <a:gd name="T3" fmla="*/ 0 h 400"/>
                <a:gd name="T4" fmla="*/ 380179510 w 401"/>
                <a:gd name="T5" fmla="*/ 342255835 h 400"/>
                <a:gd name="T6" fmla="*/ 380179510 w 401"/>
                <a:gd name="T7" fmla="*/ 371645769 h 400"/>
                <a:gd name="T8" fmla="*/ 380179510 w 401"/>
                <a:gd name="T9" fmla="*/ 379230834 h 400"/>
                <a:gd name="T10" fmla="*/ 0 w 401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1" h="400">
                  <a:moveTo>
                    <a:pt x="0" y="0"/>
                  </a:moveTo>
                  <a:lnTo>
                    <a:pt x="39" y="0"/>
                  </a:lnTo>
                  <a:lnTo>
                    <a:pt x="401" y="361"/>
                  </a:lnTo>
                  <a:lnTo>
                    <a:pt x="401" y="392"/>
                  </a:lnTo>
                  <a:lnTo>
                    <a:pt x="401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2" name="Freeform 112"/>
            <p:cNvSpPr/>
            <p:nvPr/>
          </p:nvSpPr>
          <p:spPr bwMode="auto">
            <a:xfrm>
              <a:off x="2555337" y="3017854"/>
              <a:ext cx="191818" cy="190844"/>
            </a:xfrm>
            <a:custGeom>
              <a:avLst/>
              <a:gdLst>
                <a:gd name="T0" fmla="*/ 0 w 197"/>
                <a:gd name="T1" fmla="*/ 0 h 196"/>
                <a:gd name="T2" fmla="*/ 37923490 w 197"/>
                <a:gd name="T3" fmla="*/ 0 h 196"/>
                <a:gd name="T4" fmla="*/ 186772310 w 197"/>
                <a:gd name="T5" fmla="*/ 148848583 h 196"/>
                <a:gd name="T6" fmla="*/ 186772310 w 197"/>
                <a:gd name="T7" fmla="*/ 185823634 h 196"/>
                <a:gd name="T8" fmla="*/ 0 w 197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" h="196">
                  <a:moveTo>
                    <a:pt x="0" y="0"/>
                  </a:moveTo>
                  <a:lnTo>
                    <a:pt x="40" y="0"/>
                  </a:lnTo>
                  <a:lnTo>
                    <a:pt x="197" y="157"/>
                  </a:lnTo>
                  <a:lnTo>
                    <a:pt x="19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3" name="Freeform 113"/>
            <p:cNvSpPr/>
            <p:nvPr/>
          </p:nvSpPr>
          <p:spPr bwMode="auto">
            <a:xfrm>
              <a:off x="2624470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6974922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4" name="Freeform 114"/>
            <p:cNvSpPr/>
            <p:nvPr/>
          </p:nvSpPr>
          <p:spPr bwMode="auto">
            <a:xfrm>
              <a:off x="2150281" y="4638078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581172222 w 613"/>
                <a:gd name="T9" fmla="*/ 617198537 h 651"/>
                <a:gd name="T10" fmla="*/ 0 w 613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5" name="Freeform 115"/>
            <p:cNvSpPr/>
            <p:nvPr/>
          </p:nvSpPr>
          <p:spPr bwMode="auto">
            <a:xfrm>
              <a:off x="2150281" y="4500788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594445709 h 659"/>
                <a:gd name="T8" fmla="*/ 581172222 w 613"/>
                <a:gd name="T9" fmla="*/ 624784050 h 659"/>
                <a:gd name="T10" fmla="*/ 0 w 613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27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6" name="Freeform 116"/>
            <p:cNvSpPr/>
            <p:nvPr/>
          </p:nvSpPr>
          <p:spPr bwMode="auto">
            <a:xfrm>
              <a:off x="2487179" y="3017854"/>
              <a:ext cx="259976" cy="259976"/>
            </a:xfrm>
            <a:custGeom>
              <a:avLst/>
              <a:gdLst>
                <a:gd name="T0" fmla="*/ 0 w 267"/>
                <a:gd name="T1" fmla="*/ 0 h 267"/>
                <a:gd name="T2" fmla="*/ 36975014 w 267"/>
                <a:gd name="T3" fmla="*/ 0 h 267"/>
                <a:gd name="T4" fmla="*/ 253136781 w 267"/>
                <a:gd name="T5" fmla="*/ 215213391 h 267"/>
                <a:gd name="T6" fmla="*/ 253136781 w 267"/>
                <a:gd name="T7" fmla="*/ 253136781 h 267"/>
                <a:gd name="T8" fmla="*/ 0 w 267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267">
                  <a:moveTo>
                    <a:pt x="0" y="0"/>
                  </a:moveTo>
                  <a:lnTo>
                    <a:pt x="39" y="0"/>
                  </a:lnTo>
                  <a:lnTo>
                    <a:pt x="267" y="227"/>
                  </a:lnTo>
                  <a:lnTo>
                    <a:pt x="267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7" name="Freeform 117"/>
            <p:cNvSpPr/>
            <p:nvPr/>
          </p:nvSpPr>
          <p:spPr bwMode="auto">
            <a:xfrm>
              <a:off x="2227203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8" name="Freeform 118"/>
            <p:cNvSpPr/>
            <p:nvPr/>
          </p:nvSpPr>
          <p:spPr bwMode="auto">
            <a:xfrm>
              <a:off x="2188255" y="3025644"/>
              <a:ext cx="558900" cy="580321"/>
            </a:xfrm>
            <a:custGeom>
              <a:avLst/>
              <a:gdLst>
                <a:gd name="T0" fmla="*/ 0 w 73"/>
                <a:gd name="T1" fmla="*/ 174913331 h 76"/>
                <a:gd name="T2" fmla="*/ 175846784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9" name="Freeform 119"/>
            <p:cNvSpPr/>
            <p:nvPr/>
          </p:nvSpPr>
          <p:spPr bwMode="auto">
            <a:xfrm>
              <a:off x="2287572" y="3017854"/>
              <a:ext cx="459583" cy="458610"/>
            </a:xfrm>
            <a:custGeom>
              <a:avLst/>
              <a:gdLst>
                <a:gd name="T0" fmla="*/ 0 w 472"/>
                <a:gd name="T1" fmla="*/ 0 h 471"/>
                <a:gd name="T2" fmla="*/ 37923387 w 472"/>
                <a:gd name="T3" fmla="*/ 0 h 471"/>
                <a:gd name="T4" fmla="*/ 447492657 w 472"/>
                <a:gd name="T5" fmla="*/ 408622484 h 471"/>
                <a:gd name="T6" fmla="*/ 447492657 w 472"/>
                <a:gd name="T7" fmla="*/ 446545928 h 471"/>
                <a:gd name="T8" fmla="*/ 0 w 472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" h="471">
                  <a:moveTo>
                    <a:pt x="0" y="0"/>
                  </a:moveTo>
                  <a:lnTo>
                    <a:pt x="40" y="0"/>
                  </a:lnTo>
                  <a:lnTo>
                    <a:pt x="472" y="431"/>
                  </a:lnTo>
                  <a:lnTo>
                    <a:pt x="472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0" name="Freeform 120"/>
            <p:cNvSpPr/>
            <p:nvPr/>
          </p:nvSpPr>
          <p:spPr bwMode="auto">
            <a:xfrm>
              <a:off x="2425836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6975054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39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1" name="Freeform 121"/>
            <p:cNvSpPr/>
            <p:nvPr/>
          </p:nvSpPr>
          <p:spPr bwMode="auto">
            <a:xfrm>
              <a:off x="2150281" y="33693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2" name="Freeform 122"/>
            <p:cNvSpPr/>
            <p:nvPr/>
          </p:nvSpPr>
          <p:spPr bwMode="auto">
            <a:xfrm>
              <a:off x="2150281" y="4966213"/>
              <a:ext cx="436214" cy="444004"/>
            </a:xfrm>
            <a:custGeom>
              <a:avLst/>
              <a:gdLst>
                <a:gd name="T0" fmla="*/ 0 w 448"/>
                <a:gd name="T1" fmla="*/ 37923394 h 456"/>
                <a:gd name="T2" fmla="*/ 0 w 448"/>
                <a:gd name="T3" fmla="*/ 0 h 456"/>
                <a:gd name="T4" fmla="*/ 424738067 w 448"/>
                <a:gd name="T5" fmla="*/ 432323579 h 456"/>
                <a:gd name="T6" fmla="*/ 386814712 w 448"/>
                <a:gd name="T7" fmla="*/ 432323579 h 456"/>
                <a:gd name="T8" fmla="*/ 0 w 448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456">
                  <a:moveTo>
                    <a:pt x="0" y="40"/>
                  </a:moveTo>
                  <a:lnTo>
                    <a:pt x="0" y="0"/>
                  </a:lnTo>
                  <a:lnTo>
                    <a:pt x="448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3" name="Freeform 123"/>
            <p:cNvSpPr/>
            <p:nvPr/>
          </p:nvSpPr>
          <p:spPr bwMode="auto">
            <a:xfrm>
              <a:off x="2150281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4" name="Freeform 124"/>
            <p:cNvSpPr/>
            <p:nvPr/>
          </p:nvSpPr>
          <p:spPr bwMode="auto">
            <a:xfrm>
              <a:off x="2150281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1442625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50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5" name="Freeform 125"/>
            <p:cNvSpPr/>
            <p:nvPr/>
          </p:nvSpPr>
          <p:spPr bwMode="auto">
            <a:xfrm>
              <a:off x="2150281" y="4767580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6" name="Freeform 126"/>
            <p:cNvSpPr/>
            <p:nvPr/>
          </p:nvSpPr>
          <p:spPr bwMode="auto">
            <a:xfrm>
              <a:off x="2150281" y="469942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7" name="Freeform 127"/>
            <p:cNvSpPr/>
            <p:nvPr/>
          </p:nvSpPr>
          <p:spPr bwMode="auto">
            <a:xfrm>
              <a:off x="2150281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8" name="Freeform 128"/>
            <p:cNvSpPr/>
            <p:nvPr/>
          </p:nvSpPr>
          <p:spPr bwMode="auto">
            <a:xfrm>
              <a:off x="2150281" y="5164846"/>
              <a:ext cx="237581" cy="245371"/>
            </a:xfrm>
            <a:custGeom>
              <a:avLst/>
              <a:gdLst>
                <a:gd name="T0" fmla="*/ 0 w 244"/>
                <a:gd name="T1" fmla="*/ 37923451 h 252"/>
                <a:gd name="T2" fmla="*/ 0 w 244"/>
                <a:gd name="T3" fmla="*/ 0 h 252"/>
                <a:gd name="T4" fmla="*/ 231330867 w 244"/>
                <a:gd name="T5" fmla="*/ 238916380 h 252"/>
                <a:gd name="T6" fmla="*/ 193407487 w 244"/>
                <a:gd name="T7" fmla="*/ 238916380 h 252"/>
                <a:gd name="T8" fmla="*/ 0 w 244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52">
                  <a:moveTo>
                    <a:pt x="0" y="40"/>
                  </a:moveTo>
                  <a:lnTo>
                    <a:pt x="0" y="0"/>
                  </a:lnTo>
                  <a:lnTo>
                    <a:pt x="244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9" name="Freeform 129"/>
            <p:cNvSpPr/>
            <p:nvPr/>
          </p:nvSpPr>
          <p:spPr bwMode="auto">
            <a:xfrm>
              <a:off x="2150281" y="5233978"/>
              <a:ext cx="168449" cy="176239"/>
            </a:xfrm>
            <a:custGeom>
              <a:avLst/>
              <a:gdLst>
                <a:gd name="T0" fmla="*/ 0 w 173"/>
                <a:gd name="T1" fmla="*/ 36975137 h 181"/>
                <a:gd name="T2" fmla="*/ 0 w 173"/>
                <a:gd name="T3" fmla="*/ 36975137 h 181"/>
                <a:gd name="T4" fmla="*/ 0 w 173"/>
                <a:gd name="T5" fmla="*/ 0 h 181"/>
                <a:gd name="T6" fmla="*/ 164017720 w 173"/>
                <a:gd name="T7" fmla="*/ 171603233 h 181"/>
                <a:gd name="T8" fmla="*/ 127042678 w 173"/>
                <a:gd name="T9" fmla="*/ 171603233 h 181"/>
                <a:gd name="T10" fmla="*/ 0 w 173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3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3" y="181"/>
                  </a:lnTo>
                  <a:lnTo>
                    <a:pt x="134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0" name="Freeform 130"/>
            <p:cNvSpPr/>
            <p:nvPr/>
          </p:nvSpPr>
          <p:spPr bwMode="auto">
            <a:xfrm>
              <a:off x="2150281" y="4568947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1" name="Freeform 131"/>
            <p:cNvSpPr/>
            <p:nvPr/>
          </p:nvSpPr>
          <p:spPr bwMode="auto">
            <a:xfrm>
              <a:off x="2150281" y="5035345"/>
              <a:ext cx="367082" cy="374872"/>
            </a:xfrm>
            <a:custGeom>
              <a:avLst/>
              <a:gdLst>
                <a:gd name="T0" fmla="*/ 0 w 377"/>
                <a:gd name="T1" fmla="*/ 36975037 h 385"/>
                <a:gd name="T2" fmla="*/ 0 w 377"/>
                <a:gd name="T3" fmla="*/ 0 h 385"/>
                <a:gd name="T4" fmla="*/ 357424920 w 377"/>
                <a:gd name="T5" fmla="*/ 365010432 h 385"/>
                <a:gd name="T6" fmla="*/ 320449928 w 377"/>
                <a:gd name="T7" fmla="*/ 365010432 h 385"/>
                <a:gd name="T8" fmla="*/ 0 w 377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7" h="385">
                  <a:moveTo>
                    <a:pt x="0" y="39"/>
                  </a:moveTo>
                  <a:lnTo>
                    <a:pt x="0" y="0"/>
                  </a:lnTo>
                  <a:lnTo>
                    <a:pt x="377" y="385"/>
                  </a:lnTo>
                  <a:lnTo>
                    <a:pt x="338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2" name="Freeform 132"/>
            <p:cNvSpPr/>
            <p:nvPr/>
          </p:nvSpPr>
          <p:spPr bwMode="auto">
            <a:xfrm>
              <a:off x="2150281" y="4171680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3" name="Freeform 133"/>
            <p:cNvSpPr/>
            <p:nvPr/>
          </p:nvSpPr>
          <p:spPr bwMode="auto">
            <a:xfrm>
              <a:off x="2150281" y="4034389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4" name="Freeform 134"/>
            <p:cNvSpPr/>
            <p:nvPr/>
          </p:nvSpPr>
          <p:spPr bwMode="auto">
            <a:xfrm>
              <a:off x="2150281" y="39652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5" name="Freeform 135"/>
            <p:cNvSpPr/>
            <p:nvPr/>
          </p:nvSpPr>
          <p:spPr bwMode="auto">
            <a:xfrm>
              <a:off x="2150281" y="44316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6" name="Freeform 136"/>
            <p:cNvSpPr/>
            <p:nvPr/>
          </p:nvSpPr>
          <p:spPr bwMode="auto">
            <a:xfrm>
              <a:off x="2150281" y="410254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7" name="Freeform 137"/>
            <p:cNvSpPr/>
            <p:nvPr/>
          </p:nvSpPr>
          <p:spPr bwMode="auto">
            <a:xfrm>
              <a:off x="2150281" y="3903914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8" name="Freeform 138"/>
            <p:cNvSpPr/>
            <p:nvPr/>
          </p:nvSpPr>
          <p:spPr bwMode="auto">
            <a:xfrm>
              <a:off x="2150281" y="38357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9" name="Freeform 139"/>
            <p:cNvSpPr/>
            <p:nvPr/>
          </p:nvSpPr>
          <p:spPr bwMode="auto">
            <a:xfrm>
              <a:off x="2150281" y="430118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8755782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1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0" name="Freeform 140"/>
            <p:cNvSpPr/>
            <p:nvPr/>
          </p:nvSpPr>
          <p:spPr bwMode="auto">
            <a:xfrm>
              <a:off x="2150281" y="4370313"/>
              <a:ext cx="596874" cy="634848"/>
            </a:xfrm>
            <a:custGeom>
              <a:avLst/>
              <a:gdLst>
                <a:gd name="T0" fmla="*/ 0 w 613"/>
                <a:gd name="T1" fmla="*/ 36975028 h 652"/>
                <a:gd name="T2" fmla="*/ 0 w 613"/>
                <a:gd name="T3" fmla="*/ 0 h 652"/>
                <a:gd name="T4" fmla="*/ 581172222 w 613"/>
                <a:gd name="T5" fmla="*/ 580223809 h 652"/>
                <a:gd name="T6" fmla="*/ 581172222 w 613"/>
                <a:gd name="T7" fmla="*/ 618147213 h 652"/>
                <a:gd name="T8" fmla="*/ 0 w 613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1" name="Freeform 141"/>
            <p:cNvSpPr/>
            <p:nvPr/>
          </p:nvSpPr>
          <p:spPr bwMode="auto">
            <a:xfrm>
              <a:off x="2150281" y="4233022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2" name="Freeform 142"/>
            <p:cNvSpPr/>
            <p:nvPr/>
          </p:nvSpPr>
          <p:spPr bwMode="auto">
            <a:xfrm>
              <a:off x="2150281" y="3766624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" name="Rectangle 143"/>
            <p:cNvSpPr>
              <a:spLocks noChangeArrowheads="1"/>
            </p:cNvSpPr>
            <p:nvPr/>
          </p:nvSpPr>
          <p:spPr bwMode="auto">
            <a:xfrm>
              <a:off x="2150843" y="4378513"/>
              <a:ext cx="596784" cy="10320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884" name="Freeform 147"/>
            <p:cNvSpPr/>
            <p:nvPr/>
          </p:nvSpPr>
          <p:spPr bwMode="auto">
            <a:xfrm>
              <a:off x="2906841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5" name="Freeform 148"/>
            <p:cNvSpPr/>
            <p:nvPr/>
          </p:nvSpPr>
          <p:spPr bwMode="auto">
            <a:xfrm>
              <a:off x="2892235" y="3697491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6" name="Freeform 149"/>
            <p:cNvSpPr/>
            <p:nvPr/>
          </p:nvSpPr>
          <p:spPr bwMode="auto">
            <a:xfrm>
              <a:off x="2892235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6364825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0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7" name="Freeform 150"/>
            <p:cNvSpPr/>
            <p:nvPr/>
          </p:nvSpPr>
          <p:spPr bwMode="auto">
            <a:xfrm>
              <a:off x="2892235" y="3101592"/>
              <a:ext cx="603690" cy="641664"/>
            </a:xfrm>
            <a:custGeom>
              <a:avLst/>
              <a:gdLst>
                <a:gd name="T0" fmla="*/ 0 w 79"/>
                <a:gd name="T1" fmla="*/ 291758510 h 84"/>
                <a:gd name="T2" fmla="*/ 0 w 79"/>
                <a:gd name="T3" fmla="*/ 233405280 h 84"/>
                <a:gd name="T4" fmla="*/ 58397455 w 79"/>
                <a:gd name="T5" fmla="*/ 0 h 84"/>
                <a:gd name="T6" fmla="*/ 2147483646 w 79"/>
                <a:gd name="T7" fmla="*/ 2147483646 h 84"/>
                <a:gd name="T8" fmla="*/ 2147483646 w 79"/>
                <a:gd name="T9" fmla="*/ 2147483646 h 84"/>
                <a:gd name="T10" fmla="*/ 0 w 79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9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84"/>
                    <a:pt x="79" y="84"/>
                    <a:pt x="79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8" name="Freeform 151"/>
            <p:cNvSpPr/>
            <p:nvPr/>
          </p:nvSpPr>
          <p:spPr bwMode="auto">
            <a:xfrm>
              <a:off x="2892235" y="3170724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9" name="Freeform 152"/>
            <p:cNvSpPr/>
            <p:nvPr/>
          </p:nvSpPr>
          <p:spPr bwMode="auto">
            <a:xfrm>
              <a:off x="2892235" y="323206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0" name="Freeform 153"/>
            <p:cNvSpPr/>
            <p:nvPr/>
          </p:nvSpPr>
          <p:spPr bwMode="auto">
            <a:xfrm>
              <a:off x="2892235" y="3637122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1" name="Freeform 154"/>
            <p:cNvSpPr/>
            <p:nvPr/>
          </p:nvSpPr>
          <p:spPr bwMode="auto">
            <a:xfrm>
              <a:off x="2892235" y="3567991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2" name="Freeform 155"/>
            <p:cNvSpPr/>
            <p:nvPr/>
          </p:nvSpPr>
          <p:spPr bwMode="auto">
            <a:xfrm>
              <a:off x="2892235" y="3437516"/>
              <a:ext cx="603690" cy="634848"/>
            </a:xfrm>
            <a:custGeom>
              <a:avLst/>
              <a:gdLst>
                <a:gd name="T0" fmla="*/ 0 w 620"/>
                <a:gd name="T1" fmla="*/ 37923405 h 652"/>
                <a:gd name="T2" fmla="*/ 0 w 620"/>
                <a:gd name="T3" fmla="*/ 0 h 652"/>
                <a:gd name="T4" fmla="*/ 587809058 w 620"/>
                <a:gd name="T5" fmla="*/ 581172186 h 652"/>
                <a:gd name="T6" fmla="*/ 587809058 w 620"/>
                <a:gd name="T7" fmla="*/ 618147213 h 652"/>
                <a:gd name="T8" fmla="*/ 0 w 620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40"/>
                  </a:moveTo>
                  <a:lnTo>
                    <a:pt x="0" y="0"/>
                  </a:lnTo>
                  <a:lnTo>
                    <a:pt x="620" y="613"/>
                  </a:lnTo>
                  <a:lnTo>
                    <a:pt x="620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3" name="Freeform 156"/>
            <p:cNvSpPr/>
            <p:nvPr/>
          </p:nvSpPr>
          <p:spPr bwMode="auto">
            <a:xfrm>
              <a:off x="2892235" y="3498858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4" name="Freeform 157"/>
            <p:cNvSpPr/>
            <p:nvPr/>
          </p:nvSpPr>
          <p:spPr bwMode="auto">
            <a:xfrm>
              <a:off x="2892235" y="3300225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5" name="Freeform 158"/>
            <p:cNvSpPr/>
            <p:nvPr/>
          </p:nvSpPr>
          <p:spPr bwMode="auto">
            <a:xfrm>
              <a:off x="3106447" y="3017854"/>
              <a:ext cx="389477" cy="389477"/>
            </a:xfrm>
            <a:custGeom>
              <a:avLst/>
              <a:gdLst>
                <a:gd name="T0" fmla="*/ 0 w 400"/>
                <a:gd name="T1" fmla="*/ 0 h 400"/>
                <a:gd name="T2" fmla="*/ 36974999 w 400"/>
                <a:gd name="T3" fmla="*/ 0 h 400"/>
                <a:gd name="T4" fmla="*/ 379230834 w 400"/>
                <a:gd name="T5" fmla="*/ 342255835 h 400"/>
                <a:gd name="T6" fmla="*/ 379230834 w 400"/>
                <a:gd name="T7" fmla="*/ 371645769 h 400"/>
                <a:gd name="T8" fmla="*/ 379230834 w 400"/>
                <a:gd name="T9" fmla="*/ 379230834 h 400"/>
                <a:gd name="T10" fmla="*/ 0 w 400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400">
                  <a:moveTo>
                    <a:pt x="0" y="0"/>
                  </a:moveTo>
                  <a:lnTo>
                    <a:pt x="39" y="0"/>
                  </a:lnTo>
                  <a:lnTo>
                    <a:pt x="400" y="361"/>
                  </a:lnTo>
                  <a:lnTo>
                    <a:pt x="400" y="392"/>
                  </a:lnTo>
                  <a:lnTo>
                    <a:pt x="400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6" name="Freeform 159"/>
            <p:cNvSpPr/>
            <p:nvPr/>
          </p:nvSpPr>
          <p:spPr bwMode="auto">
            <a:xfrm>
              <a:off x="3305081" y="3017854"/>
              <a:ext cx="190844" cy="190844"/>
            </a:xfrm>
            <a:custGeom>
              <a:avLst/>
              <a:gdLst>
                <a:gd name="T0" fmla="*/ 0 w 196"/>
                <a:gd name="T1" fmla="*/ 0 h 196"/>
                <a:gd name="T2" fmla="*/ 36975051 w 196"/>
                <a:gd name="T3" fmla="*/ 0 h 196"/>
                <a:gd name="T4" fmla="*/ 185823634 w 196"/>
                <a:gd name="T5" fmla="*/ 148848583 h 196"/>
                <a:gd name="T6" fmla="*/ 185823634 w 196"/>
                <a:gd name="T7" fmla="*/ 185823634 h 196"/>
                <a:gd name="T8" fmla="*/ 0 w 196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lnTo>
                    <a:pt x="39" y="0"/>
                  </a:lnTo>
                  <a:lnTo>
                    <a:pt x="196" y="157"/>
                  </a:lnTo>
                  <a:lnTo>
                    <a:pt x="196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7" name="Freeform 160"/>
            <p:cNvSpPr/>
            <p:nvPr/>
          </p:nvSpPr>
          <p:spPr bwMode="auto">
            <a:xfrm>
              <a:off x="3373239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7923297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40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8" name="Freeform 161"/>
            <p:cNvSpPr/>
            <p:nvPr/>
          </p:nvSpPr>
          <p:spPr bwMode="auto">
            <a:xfrm>
              <a:off x="2892235" y="4638078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587809058 w 620"/>
                <a:gd name="T9" fmla="*/ 617198537 h 651"/>
                <a:gd name="T10" fmla="*/ 0 w 620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9" name="Freeform 162"/>
            <p:cNvSpPr/>
            <p:nvPr/>
          </p:nvSpPr>
          <p:spPr bwMode="auto">
            <a:xfrm>
              <a:off x="2892235" y="4500788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594445709 h 659"/>
                <a:gd name="T8" fmla="*/ 587809058 w 620"/>
                <a:gd name="T9" fmla="*/ 624784050 h 659"/>
                <a:gd name="T10" fmla="*/ 0 w 620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27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0" name="Freeform 163"/>
            <p:cNvSpPr/>
            <p:nvPr/>
          </p:nvSpPr>
          <p:spPr bwMode="auto">
            <a:xfrm>
              <a:off x="3235949" y="3017854"/>
              <a:ext cx="259976" cy="259976"/>
            </a:xfrm>
            <a:custGeom>
              <a:avLst/>
              <a:gdLst>
                <a:gd name="T0" fmla="*/ 0 w 267"/>
                <a:gd name="T1" fmla="*/ 0 h 267"/>
                <a:gd name="T2" fmla="*/ 36975014 w 267"/>
                <a:gd name="T3" fmla="*/ 0 h 267"/>
                <a:gd name="T4" fmla="*/ 253136781 w 267"/>
                <a:gd name="T5" fmla="*/ 215213391 h 267"/>
                <a:gd name="T6" fmla="*/ 253136781 w 267"/>
                <a:gd name="T7" fmla="*/ 253136781 h 267"/>
                <a:gd name="T8" fmla="*/ 0 w 267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267">
                  <a:moveTo>
                    <a:pt x="0" y="0"/>
                  </a:moveTo>
                  <a:lnTo>
                    <a:pt x="39" y="0"/>
                  </a:lnTo>
                  <a:lnTo>
                    <a:pt x="267" y="227"/>
                  </a:lnTo>
                  <a:lnTo>
                    <a:pt x="267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1" name="Freeform 164"/>
            <p:cNvSpPr/>
            <p:nvPr/>
          </p:nvSpPr>
          <p:spPr bwMode="auto">
            <a:xfrm>
              <a:off x="2975973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33863705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2" name="Freeform 165"/>
            <p:cNvSpPr/>
            <p:nvPr/>
          </p:nvSpPr>
          <p:spPr bwMode="auto">
            <a:xfrm>
              <a:off x="2930209" y="3025644"/>
              <a:ext cx="565716" cy="580321"/>
            </a:xfrm>
            <a:custGeom>
              <a:avLst/>
              <a:gdLst>
                <a:gd name="T0" fmla="*/ 0 w 74"/>
                <a:gd name="T1" fmla="*/ 174913331 h 76"/>
                <a:gd name="T2" fmla="*/ 175326091 w 74"/>
                <a:gd name="T3" fmla="*/ 0 h 76"/>
                <a:gd name="T4" fmla="*/ 2147483646 w 74"/>
                <a:gd name="T5" fmla="*/ 2147483646 h 76"/>
                <a:gd name="T6" fmla="*/ 2147483646 w 74"/>
                <a:gd name="T7" fmla="*/ 2147483646 h 76"/>
                <a:gd name="T8" fmla="*/ 0 w 74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6"/>
                    <a:pt x="74" y="76"/>
                    <a:pt x="74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3" name="Freeform 166"/>
            <p:cNvSpPr/>
            <p:nvPr/>
          </p:nvSpPr>
          <p:spPr bwMode="auto">
            <a:xfrm>
              <a:off x="3037315" y="3017854"/>
              <a:ext cx="458610" cy="458610"/>
            </a:xfrm>
            <a:custGeom>
              <a:avLst/>
              <a:gdLst>
                <a:gd name="T0" fmla="*/ 0 w 471"/>
                <a:gd name="T1" fmla="*/ 0 h 471"/>
                <a:gd name="T2" fmla="*/ 36975066 w 471"/>
                <a:gd name="T3" fmla="*/ 0 h 471"/>
                <a:gd name="T4" fmla="*/ 446545928 w 471"/>
                <a:gd name="T5" fmla="*/ 408622484 h 471"/>
                <a:gd name="T6" fmla="*/ 446545928 w 471"/>
                <a:gd name="T7" fmla="*/ 446545928 h 471"/>
                <a:gd name="T8" fmla="*/ 0 w 471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71">
                  <a:moveTo>
                    <a:pt x="0" y="0"/>
                  </a:moveTo>
                  <a:lnTo>
                    <a:pt x="39" y="0"/>
                  </a:lnTo>
                  <a:lnTo>
                    <a:pt x="471" y="431"/>
                  </a:lnTo>
                  <a:lnTo>
                    <a:pt x="471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4" name="Freeform 167"/>
            <p:cNvSpPr/>
            <p:nvPr/>
          </p:nvSpPr>
          <p:spPr bwMode="auto">
            <a:xfrm>
              <a:off x="3166816" y="3017854"/>
              <a:ext cx="329108" cy="320345"/>
            </a:xfrm>
            <a:custGeom>
              <a:avLst/>
              <a:gdLst>
                <a:gd name="T0" fmla="*/ 0 w 338"/>
                <a:gd name="T1" fmla="*/ 0 h 329"/>
                <a:gd name="T2" fmla="*/ 37923368 w 338"/>
                <a:gd name="T3" fmla="*/ 0 h 329"/>
                <a:gd name="T4" fmla="*/ 320449928 w 338"/>
                <a:gd name="T5" fmla="*/ 274942669 h 329"/>
                <a:gd name="T6" fmla="*/ 320449928 w 338"/>
                <a:gd name="T7" fmla="*/ 311917687 h 329"/>
                <a:gd name="T8" fmla="*/ 0 w 338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8" h="329">
                  <a:moveTo>
                    <a:pt x="0" y="0"/>
                  </a:moveTo>
                  <a:lnTo>
                    <a:pt x="40" y="0"/>
                  </a:lnTo>
                  <a:lnTo>
                    <a:pt x="338" y="290"/>
                  </a:lnTo>
                  <a:lnTo>
                    <a:pt x="338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5" name="Freeform 168"/>
            <p:cNvSpPr/>
            <p:nvPr/>
          </p:nvSpPr>
          <p:spPr bwMode="auto">
            <a:xfrm>
              <a:off x="2892235" y="3369357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6" name="Freeform 169"/>
            <p:cNvSpPr/>
            <p:nvPr/>
          </p:nvSpPr>
          <p:spPr bwMode="auto">
            <a:xfrm>
              <a:off x="2892235" y="4966213"/>
              <a:ext cx="443031" cy="444004"/>
            </a:xfrm>
            <a:custGeom>
              <a:avLst/>
              <a:gdLst>
                <a:gd name="T0" fmla="*/ 0 w 455"/>
                <a:gd name="T1" fmla="*/ 37923394 h 456"/>
                <a:gd name="T2" fmla="*/ 0 w 455"/>
                <a:gd name="T3" fmla="*/ 0 h 456"/>
                <a:gd name="T4" fmla="*/ 431376850 w 455"/>
                <a:gd name="T5" fmla="*/ 432323579 h 456"/>
                <a:gd name="T6" fmla="*/ 394401775 w 455"/>
                <a:gd name="T7" fmla="*/ 432323579 h 456"/>
                <a:gd name="T8" fmla="*/ 0 w 455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5" h="456">
                  <a:moveTo>
                    <a:pt x="0" y="40"/>
                  </a:moveTo>
                  <a:lnTo>
                    <a:pt x="0" y="0"/>
                  </a:lnTo>
                  <a:lnTo>
                    <a:pt x="455" y="456"/>
                  </a:lnTo>
                  <a:lnTo>
                    <a:pt x="416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7" name="Freeform 170"/>
            <p:cNvSpPr/>
            <p:nvPr/>
          </p:nvSpPr>
          <p:spPr bwMode="auto">
            <a:xfrm>
              <a:off x="2892235" y="4905844"/>
              <a:ext cx="512162" cy="504373"/>
            </a:xfrm>
            <a:custGeom>
              <a:avLst/>
              <a:gdLst>
                <a:gd name="T0" fmla="*/ 0 w 526"/>
                <a:gd name="T1" fmla="*/ 36975020 h 518"/>
                <a:gd name="T2" fmla="*/ 0 w 526"/>
                <a:gd name="T3" fmla="*/ 0 h 518"/>
                <a:gd name="T4" fmla="*/ 498688050 w 526"/>
                <a:gd name="T5" fmla="*/ 491104485 h 518"/>
                <a:gd name="T6" fmla="*/ 460764693 w 526"/>
                <a:gd name="T7" fmla="*/ 491104485 h 518"/>
                <a:gd name="T8" fmla="*/ 0 w 526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518">
                  <a:moveTo>
                    <a:pt x="0" y="39"/>
                  </a:moveTo>
                  <a:lnTo>
                    <a:pt x="0" y="0"/>
                  </a:lnTo>
                  <a:lnTo>
                    <a:pt x="526" y="518"/>
                  </a:lnTo>
                  <a:lnTo>
                    <a:pt x="486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8" name="Freeform 171"/>
            <p:cNvSpPr/>
            <p:nvPr/>
          </p:nvSpPr>
          <p:spPr bwMode="auto">
            <a:xfrm>
              <a:off x="2892235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0494248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49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9" name="Freeform 172"/>
            <p:cNvSpPr/>
            <p:nvPr/>
          </p:nvSpPr>
          <p:spPr bwMode="auto">
            <a:xfrm>
              <a:off x="2892235" y="4767580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0" name="Freeform 173"/>
            <p:cNvSpPr/>
            <p:nvPr/>
          </p:nvSpPr>
          <p:spPr bwMode="auto">
            <a:xfrm>
              <a:off x="2892235" y="4699421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1" name="Freeform 174"/>
            <p:cNvSpPr/>
            <p:nvPr/>
          </p:nvSpPr>
          <p:spPr bwMode="auto">
            <a:xfrm>
              <a:off x="2892235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59773841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4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2" name="Freeform 175"/>
            <p:cNvSpPr/>
            <p:nvPr/>
          </p:nvSpPr>
          <p:spPr bwMode="auto">
            <a:xfrm>
              <a:off x="2892235" y="5164846"/>
              <a:ext cx="244397" cy="245371"/>
            </a:xfrm>
            <a:custGeom>
              <a:avLst/>
              <a:gdLst>
                <a:gd name="T0" fmla="*/ 0 w 251"/>
                <a:gd name="T1" fmla="*/ 37923451 h 252"/>
                <a:gd name="T2" fmla="*/ 0 w 251"/>
                <a:gd name="T3" fmla="*/ 0 h 252"/>
                <a:gd name="T4" fmla="*/ 237967704 w 251"/>
                <a:gd name="T5" fmla="*/ 238916380 h 252"/>
                <a:gd name="T6" fmla="*/ 200992677 w 251"/>
                <a:gd name="T7" fmla="*/ 238916380 h 252"/>
                <a:gd name="T8" fmla="*/ 0 w 251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252">
                  <a:moveTo>
                    <a:pt x="0" y="40"/>
                  </a:moveTo>
                  <a:lnTo>
                    <a:pt x="0" y="0"/>
                  </a:lnTo>
                  <a:lnTo>
                    <a:pt x="251" y="252"/>
                  </a:lnTo>
                  <a:lnTo>
                    <a:pt x="212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3" name="Freeform 176"/>
            <p:cNvSpPr/>
            <p:nvPr/>
          </p:nvSpPr>
          <p:spPr bwMode="auto">
            <a:xfrm>
              <a:off x="2892235" y="5233978"/>
              <a:ext cx="175265" cy="176239"/>
            </a:xfrm>
            <a:custGeom>
              <a:avLst/>
              <a:gdLst>
                <a:gd name="T0" fmla="*/ 0 w 180"/>
                <a:gd name="T1" fmla="*/ 36975137 h 181"/>
                <a:gd name="T2" fmla="*/ 0 w 180"/>
                <a:gd name="T3" fmla="*/ 36975137 h 181"/>
                <a:gd name="T4" fmla="*/ 0 w 180"/>
                <a:gd name="T5" fmla="*/ 0 h 181"/>
                <a:gd name="T6" fmla="*/ 170654557 w 180"/>
                <a:gd name="T7" fmla="*/ 171603233 h 181"/>
                <a:gd name="T8" fmla="*/ 133679484 w 180"/>
                <a:gd name="T9" fmla="*/ 171603233 h 181"/>
                <a:gd name="T10" fmla="*/ 0 w 180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80" y="181"/>
                  </a:lnTo>
                  <a:lnTo>
                    <a:pt x="141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4" name="Freeform 177"/>
            <p:cNvSpPr/>
            <p:nvPr/>
          </p:nvSpPr>
          <p:spPr bwMode="auto">
            <a:xfrm>
              <a:off x="2892235" y="4568947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5" name="Freeform 178"/>
            <p:cNvSpPr/>
            <p:nvPr/>
          </p:nvSpPr>
          <p:spPr bwMode="auto">
            <a:xfrm>
              <a:off x="2892235" y="5035345"/>
              <a:ext cx="373898" cy="374872"/>
            </a:xfrm>
            <a:custGeom>
              <a:avLst/>
              <a:gdLst>
                <a:gd name="T0" fmla="*/ 0 w 384"/>
                <a:gd name="T1" fmla="*/ 36975037 h 385"/>
                <a:gd name="T2" fmla="*/ 0 w 384"/>
                <a:gd name="T3" fmla="*/ 0 h 385"/>
                <a:gd name="T4" fmla="*/ 364061756 w 384"/>
                <a:gd name="T5" fmla="*/ 365010432 h 385"/>
                <a:gd name="T6" fmla="*/ 327086749 w 384"/>
                <a:gd name="T7" fmla="*/ 365010432 h 385"/>
                <a:gd name="T8" fmla="*/ 0 w 384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385">
                  <a:moveTo>
                    <a:pt x="0" y="39"/>
                  </a:moveTo>
                  <a:lnTo>
                    <a:pt x="0" y="0"/>
                  </a:lnTo>
                  <a:lnTo>
                    <a:pt x="384" y="385"/>
                  </a:lnTo>
                  <a:lnTo>
                    <a:pt x="345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6" name="Freeform 179"/>
            <p:cNvSpPr/>
            <p:nvPr/>
          </p:nvSpPr>
          <p:spPr bwMode="auto">
            <a:xfrm>
              <a:off x="2892235" y="4171680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7" name="Freeform 180"/>
            <p:cNvSpPr/>
            <p:nvPr/>
          </p:nvSpPr>
          <p:spPr bwMode="auto">
            <a:xfrm>
              <a:off x="2892235" y="4034389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8" name="Freeform 181"/>
            <p:cNvSpPr/>
            <p:nvPr/>
          </p:nvSpPr>
          <p:spPr bwMode="auto">
            <a:xfrm>
              <a:off x="2892235" y="3965257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9" name="Freeform 182"/>
            <p:cNvSpPr/>
            <p:nvPr/>
          </p:nvSpPr>
          <p:spPr bwMode="auto">
            <a:xfrm>
              <a:off x="2892235" y="443165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0" name="Freeform 183"/>
            <p:cNvSpPr/>
            <p:nvPr/>
          </p:nvSpPr>
          <p:spPr bwMode="auto">
            <a:xfrm>
              <a:off x="2892235" y="4102548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1" name="Freeform 184"/>
            <p:cNvSpPr/>
            <p:nvPr/>
          </p:nvSpPr>
          <p:spPr bwMode="auto">
            <a:xfrm>
              <a:off x="2892235" y="3903914"/>
              <a:ext cx="603690" cy="634848"/>
            </a:xfrm>
            <a:custGeom>
              <a:avLst/>
              <a:gdLst>
                <a:gd name="T0" fmla="*/ 0 w 620"/>
                <a:gd name="T1" fmla="*/ 37923405 h 652"/>
                <a:gd name="T2" fmla="*/ 0 w 620"/>
                <a:gd name="T3" fmla="*/ 0 h 652"/>
                <a:gd name="T4" fmla="*/ 587809058 w 620"/>
                <a:gd name="T5" fmla="*/ 581172186 h 652"/>
                <a:gd name="T6" fmla="*/ 587809058 w 620"/>
                <a:gd name="T7" fmla="*/ 618147213 h 652"/>
                <a:gd name="T8" fmla="*/ 0 w 620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40"/>
                  </a:moveTo>
                  <a:lnTo>
                    <a:pt x="0" y="0"/>
                  </a:lnTo>
                  <a:lnTo>
                    <a:pt x="620" y="613"/>
                  </a:lnTo>
                  <a:lnTo>
                    <a:pt x="620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2" name="Freeform 185"/>
            <p:cNvSpPr/>
            <p:nvPr/>
          </p:nvSpPr>
          <p:spPr bwMode="auto">
            <a:xfrm>
              <a:off x="2892235" y="383575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3" name="Freeform 186"/>
            <p:cNvSpPr/>
            <p:nvPr/>
          </p:nvSpPr>
          <p:spPr bwMode="auto">
            <a:xfrm>
              <a:off x="2892235" y="4301181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8755782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1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4" name="Freeform 187"/>
            <p:cNvSpPr/>
            <p:nvPr/>
          </p:nvSpPr>
          <p:spPr bwMode="auto">
            <a:xfrm>
              <a:off x="2892235" y="4370313"/>
              <a:ext cx="603690" cy="634848"/>
            </a:xfrm>
            <a:custGeom>
              <a:avLst/>
              <a:gdLst>
                <a:gd name="T0" fmla="*/ 0 w 620"/>
                <a:gd name="T1" fmla="*/ 36975028 h 652"/>
                <a:gd name="T2" fmla="*/ 0 w 620"/>
                <a:gd name="T3" fmla="*/ 0 h 652"/>
                <a:gd name="T4" fmla="*/ 587809058 w 620"/>
                <a:gd name="T5" fmla="*/ 580223809 h 652"/>
                <a:gd name="T6" fmla="*/ 587809058 w 620"/>
                <a:gd name="T7" fmla="*/ 618147213 h 652"/>
                <a:gd name="T8" fmla="*/ 0 w 620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5" name="Freeform 188"/>
            <p:cNvSpPr/>
            <p:nvPr/>
          </p:nvSpPr>
          <p:spPr bwMode="auto">
            <a:xfrm>
              <a:off x="2892235" y="4233022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6" name="Freeform 189"/>
            <p:cNvSpPr/>
            <p:nvPr/>
          </p:nvSpPr>
          <p:spPr bwMode="auto">
            <a:xfrm>
              <a:off x="2892235" y="3766624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Rectangle 190"/>
            <p:cNvSpPr>
              <a:spLocks noChangeArrowheads="1"/>
            </p:cNvSpPr>
            <p:nvPr/>
          </p:nvSpPr>
          <p:spPr bwMode="auto">
            <a:xfrm>
              <a:off x="2892060" y="5058048"/>
              <a:ext cx="603132" cy="3524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928" name="TextBox 294"/>
            <p:cNvSpPr txBox="1">
              <a:spLocks noChangeArrowheads="1"/>
            </p:cNvSpPr>
            <p:nvPr/>
          </p:nvSpPr>
          <p:spPr bwMode="auto">
            <a:xfrm>
              <a:off x="484293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29" name="TextBox 297"/>
            <p:cNvSpPr txBox="1">
              <a:spLocks noChangeArrowheads="1"/>
            </p:cNvSpPr>
            <p:nvPr/>
          </p:nvSpPr>
          <p:spPr bwMode="auto">
            <a:xfrm>
              <a:off x="1231347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30" name="TextBox 298"/>
            <p:cNvSpPr txBox="1">
              <a:spLocks noChangeArrowheads="1"/>
            </p:cNvSpPr>
            <p:nvPr/>
          </p:nvSpPr>
          <p:spPr bwMode="auto">
            <a:xfrm>
              <a:off x="2006933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31" name="TextBox 299"/>
            <p:cNvSpPr txBox="1">
              <a:spLocks noChangeArrowheads="1"/>
            </p:cNvSpPr>
            <p:nvPr/>
          </p:nvSpPr>
          <p:spPr bwMode="auto">
            <a:xfrm>
              <a:off x="2733080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32" name="TextBox 301"/>
            <p:cNvSpPr txBox="1">
              <a:spLocks noChangeArrowheads="1"/>
            </p:cNvSpPr>
            <p:nvPr/>
          </p:nvSpPr>
          <p:spPr bwMode="auto">
            <a:xfrm>
              <a:off x="484293" y="3657693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81%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933" name="TextBox 302"/>
            <p:cNvSpPr txBox="1">
              <a:spLocks noChangeArrowheads="1"/>
            </p:cNvSpPr>
            <p:nvPr/>
          </p:nvSpPr>
          <p:spPr bwMode="auto">
            <a:xfrm>
              <a:off x="1217970" y="3942693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934" name="TextBox 303"/>
            <p:cNvSpPr txBox="1">
              <a:spLocks noChangeArrowheads="1"/>
            </p:cNvSpPr>
            <p:nvPr/>
          </p:nvSpPr>
          <p:spPr bwMode="auto">
            <a:xfrm>
              <a:off x="1990108" y="4406950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935" name="TextBox 304"/>
            <p:cNvSpPr txBox="1">
              <a:spLocks noChangeArrowheads="1"/>
            </p:cNvSpPr>
            <p:nvPr/>
          </p:nvSpPr>
          <p:spPr bwMode="auto">
            <a:xfrm>
              <a:off x="2727731" y="5083636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19%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738" name="TextBox 305"/>
          <p:cNvSpPr txBox="1">
            <a:spLocks noChangeArrowheads="1"/>
          </p:cNvSpPr>
          <p:nvPr/>
        </p:nvSpPr>
        <p:spPr bwMode="auto">
          <a:xfrm>
            <a:off x="6538913" y="3644900"/>
            <a:ext cx="1993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清晰的演示向导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9" name="TextBox 306"/>
          <p:cNvSpPr txBox="1">
            <a:spLocks noChangeArrowheads="1"/>
          </p:cNvSpPr>
          <p:nvPr/>
        </p:nvSpPr>
        <p:spPr bwMode="auto">
          <a:xfrm>
            <a:off x="6538913" y="4259263"/>
            <a:ext cx="1993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美观的定制设计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0" name="TextBox 307"/>
          <p:cNvSpPr txBox="1">
            <a:spLocks noChangeArrowheads="1"/>
          </p:cNvSpPr>
          <p:nvPr/>
        </p:nvSpPr>
        <p:spPr bwMode="auto">
          <a:xfrm>
            <a:off x="6538913" y="4873625"/>
            <a:ext cx="1993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创意的动画效果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1" name="TextBox 308"/>
          <p:cNvSpPr txBox="1">
            <a:spLocks noChangeArrowheads="1"/>
          </p:cNvSpPr>
          <p:nvPr/>
        </p:nvSpPr>
        <p:spPr bwMode="auto">
          <a:xfrm>
            <a:off x="4408488" y="4875213"/>
            <a:ext cx="1993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有效的内容展现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2" name="TextBox 309"/>
          <p:cNvSpPr txBox="1">
            <a:spLocks noChangeArrowheads="1"/>
          </p:cNvSpPr>
          <p:nvPr/>
        </p:nvSpPr>
        <p:spPr bwMode="auto">
          <a:xfrm>
            <a:off x="4408488" y="4260850"/>
            <a:ext cx="1993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超值的服务报价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3" name="TextBox 310"/>
          <p:cNvSpPr txBox="1">
            <a:spLocks noChangeArrowheads="1"/>
          </p:cNvSpPr>
          <p:nvPr/>
        </p:nvSpPr>
        <p:spPr bwMode="auto">
          <a:xfrm>
            <a:off x="4408488" y="3646488"/>
            <a:ext cx="1993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持续的技术支持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6389688" y="3740150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389688" y="4352925"/>
            <a:ext cx="149225" cy="150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6389688" y="4981575"/>
            <a:ext cx="149225" cy="150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4259263" y="3741738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4259263" y="4356100"/>
            <a:ext cx="1492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4259263" y="4968875"/>
            <a:ext cx="149225" cy="150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102" name="Picture 6" descr="C:\Users\Administrator\Desktop\SHCO]04(NS7%7B0WZ[HYOYU.jpg"/>
          <p:cNvPicPr>
            <a:picLocks noChangeAspect="1" noChangeArrowheads="1"/>
          </p:cNvPicPr>
          <p:nvPr/>
        </p:nvPicPr>
        <p:blipFill rotWithShape="1">
          <a:blip r:embed="rId1"/>
          <a:srcRect l="924" t="63960" b="6368"/>
          <a:stretch>
            <a:fillRect/>
          </a:stretch>
        </p:blipFill>
        <p:spPr bwMode="auto">
          <a:xfrm>
            <a:off x="590550" y="1212850"/>
            <a:ext cx="7959725" cy="1589088"/>
          </a:xfrm>
          <a:prstGeom prst="rect">
            <a:avLst/>
          </a:prstGeom>
          <a:noFill/>
          <a:effectLst>
            <a:outerShdw blurRad="25400" dist="38100" dir="13500000" algn="br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61" name="TextBox 642"/>
          <p:cNvSpPr txBox="1">
            <a:spLocks noChangeArrowheads="1"/>
          </p:cNvSpPr>
          <p:nvPr/>
        </p:nvSpPr>
        <p:spPr bwMode="auto">
          <a:xfrm>
            <a:off x="1243013" y="4216400"/>
            <a:ext cx="996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2" name="Rectangle 6"/>
          <p:cNvSpPr>
            <a:spLocks noChangeArrowheads="1"/>
          </p:cNvSpPr>
          <p:nvPr/>
        </p:nvSpPr>
        <p:spPr bwMode="auto">
          <a:xfrm>
            <a:off x="1204913" y="2355850"/>
            <a:ext cx="188912" cy="16430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53" name="Rectangle 7"/>
          <p:cNvSpPr>
            <a:spLocks noChangeArrowheads="1"/>
          </p:cNvSpPr>
          <p:nvPr/>
        </p:nvSpPr>
        <p:spPr bwMode="auto">
          <a:xfrm>
            <a:off x="1503363" y="1400175"/>
            <a:ext cx="179387" cy="25987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54" name="Rectangle 8"/>
          <p:cNvSpPr>
            <a:spLocks noChangeArrowheads="1"/>
          </p:cNvSpPr>
          <p:nvPr/>
        </p:nvSpPr>
        <p:spPr bwMode="auto">
          <a:xfrm>
            <a:off x="1792288" y="1968500"/>
            <a:ext cx="188912" cy="20304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55" name="Rectangle 9"/>
          <p:cNvSpPr>
            <a:spLocks noChangeArrowheads="1"/>
          </p:cNvSpPr>
          <p:nvPr/>
        </p:nvSpPr>
        <p:spPr bwMode="auto">
          <a:xfrm>
            <a:off x="2090738" y="2544763"/>
            <a:ext cx="188912" cy="14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56" name="Rectangle 10"/>
          <p:cNvSpPr>
            <a:spLocks noChangeArrowheads="1"/>
          </p:cNvSpPr>
          <p:nvPr/>
        </p:nvSpPr>
        <p:spPr bwMode="auto">
          <a:xfrm>
            <a:off x="3087688" y="1519238"/>
            <a:ext cx="188912" cy="24796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57" name="Rectangle 11"/>
          <p:cNvSpPr>
            <a:spLocks noChangeArrowheads="1"/>
          </p:cNvSpPr>
          <p:nvPr/>
        </p:nvSpPr>
        <p:spPr bwMode="auto">
          <a:xfrm>
            <a:off x="3386138" y="2654300"/>
            <a:ext cx="188912" cy="13446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58" name="Rectangle 12"/>
          <p:cNvSpPr>
            <a:spLocks noChangeArrowheads="1"/>
          </p:cNvSpPr>
          <p:nvPr/>
        </p:nvSpPr>
        <p:spPr bwMode="auto">
          <a:xfrm>
            <a:off x="3684588" y="2982913"/>
            <a:ext cx="179387" cy="10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59" name="Rectangle 13"/>
          <p:cNvSpPr>
            <a:spLocks noChangeArrowheads="1"/>
          </p:cNvSpPr>
          <p:nvPr/>
        </p:nvSpPr>
        <p:spPr bwMode="auto">
          <a:xfrm>
            <a:off x="3975100" y="3490913"/>
            <a:ext cx="188913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60" name="Rectangle 14"/>
          <p:cNvSpPr>
            <a:spLocks noChangeArrowheads="1"/>
          </p:cNvSpPr>
          <p:nvPr/>
        </p:nvSpPr>
        <p:spPr bwMode="auto">
          <a:xfrm>
            <a:off x="4979988" y="3003550"/>
            <a:ext cx="190500" cy="995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61" name="Rectangle 15"/>
          <p:cNvSpPr>
            <a:spLocks noChangeArrowheads="1"/>
          </p:cNvSpPr>
          <p:nvPr/>
        </p:nvSpPr>
        <p:spPr bwMode="auto">
          <a:xfrm>
            <a:off x="5280025" y="3173413"/>
            <a:ext cx="179388" cy="825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62" name="Rectangle 16"/>
          <p:cNvSpPr>
            <a:spLocks noChangeArrowheads="1"/>
          </p:cNvSpPr>
          <p:nvPr/>
        </p:nvSpPr>
        <p:spPr bwMode="auto">
          <a:xfrm>
            <a:off x="5568950" y="3502025"/>
            <a:ext cx="188913" cy="4968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63" name="Rectangle 17"/>
          <p:cNvSpPr>
            <a:spLocks noChangeArrowheads="1"/>
          </p:cNvSpPr>
          <p:nvPr/>
        </p:nvSpPr>
        <p:spPr bwMode="auto">
          <a:xfrm>
            <a:off x="5867400" y="1270000"/>
            <a:ext cx="179388" cy="27289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64" name="Rectangle 18"/>
          <p:cNvSpPr>
            <a:spLocks noChangeArrowheads="1"/>
          </p:cNvSpPr>
          <p:nvPr/>
        </p:nvSpPr>
        <p:spPr bwMode="auto">
          <a:xfrm>
            <a:off x="6864350" y="1689100"/>
            <a:ext cx="188913" cy="23098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65" name="Rectangle 19"/>
          <p:cNvSpPr>
            <a:spLocks noChangeArrowheads="1"/>
          </p:cNvSpPr>
          <p:nvPr/>
        </p:nvSpPr>
        <p:spPr bwMode="auto">
          <a:xfrm>
            <a:off x="7162800" y="1270000"/>
            <a:ext cx="188913" cy="2728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66" name="Rectangle 20"/>
          <p:cNvSpPr>
            <a:spLocks noChangeArrowheads="1"/>
          </p:cNvSpPr>
          <p:nvPr/>
        </p:nvSpPr>
        <p:spPr bwMode="auto">
          <a:xfrm>
            <a:off x="7461250" y="1519238"/>
            <a:ext cx="179388" cy="24796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67" name="Rectangle 21"/>
          <p:cNvSpPr>
            <a:spLocks noChangeArrowheads="1"/>
          </p:cNvSpPr>
          <p:nvPr/>
        </p:nvSpPr>
        <p:spPr bwMode="auto">
          <a:xfrm>
            <a:off x="7750175" y="2355850"/>
            <a:ext cx="190500" cy="164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1778" name="Rectangle 22"/>
          <p:cNvSpPr>
            <a:spLocks noChangeArrowheads="1"/>
          </p:cNvSpPr>
          <p:nvPr/>
        </p:nvSpPr>
        <p:spPr bwMode="auto">
          <a:xfrm>
            <a:off x="1044575" y="4148138"/>
            <a:ext cx="1374775" cy="20637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779" name="Rectangle 23"/>
          <p:cNvSpPr>
            <a:spLocks noChangeArrowheads="1"/>
          </p:cNvSpPr>
          <p:nvPr/>
        </p:nvSpPr>
        <p:spPr bwMode="auto">
          <a:xfrm>
            <a:off x="1044575" y="4546600"/>
            <a:ext cx="1374775" cy="20638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780" name="Rectangle 24"/>
          <p:cNvSpPr>
            <a:spLocks noChangeArrowheads="1"/>
          </p:cNvSpPr>
          <p:nvPr/>
        </p:nvSpPr>
        <p:spPr bwMode="auto">
          <a:xfrm>
            <a:off x="2938463" y="4148138"/>
            <a:ext cx="1374775" cy="20637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781" name="Rectangle 25"/>
          <p:cNvSpPr>
            <a:spLocks noChangeArrowheads="1"/>
          </p:cNvSpPr>
          <p:nvPr/>
        </p:nvSpPr>
        <p:spPr bwMode="auto">
          <a:xfrm>
            <a:off x="2938463" y="4546600"/>
            <a:ext cx="1374775" cy="20638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782" name="Rectangle 26"/>
          <p:cNvSpPr>
            <a:spLocks noChangeArrowheads="1"/>
          </p:cNvSpPr>
          <p:nvPr/>
        </p:nvSpPr>
        <p:spPr bwMode="auto">
          <a:xfrm>
            <a:off x="4821238" y="4148138"/>
            <a:ext cx="1374775" cy="20637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783" name="Rectangle 27"/>
          <p:cNvSpPr>
            <a:spLocks noChangeArrowheads="1"/>
          </p:cNvSpPr>
          <p:nvPr/>
        </p:nvSpPr>
        <p:spPr bwMode="auto">
          <a:xfrm>
            <a:off x="4821238" y="4546600"/>
            <a:ext cx="1374775" cy="20638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784" name="Rectangle 28"/>
          <p:cNvSpPr>
            <a:spLocks noChangeArrowheads="1"/>
          </p:cNvSpPr>
          <p:nvPr/>
        </p:nvSpPr>
        <p:spPr bwMode="auto">
          <a:xfrm>
            <a:off x="6704013" y="4148138"/>
            <a:ext cx="1385887" cy="20637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785" name="Rectangle 29"/>
          <p:cNvSpPr>
            <a:spLocks noChangeArrowheads="1"/>
          </p:cNvSpPr>
          <p:nvPr/>
        </p:nvSpPr>
        <p:spPr bwMode="auto">
          <a:xfrm>
            <a:off x="6704013" y="4546600"/>
            <a:ext cx="1385887" cy="20638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786" name="Rectangle 30"/>
          <p:cNvSpPr>
            <a:spLocks noChangeArrowheads="1"/>
          </p:cNvSpPr>
          <p:nvPr/>
        </p:nvSpPr>
        <p:spPr bwMode="auto">
          <a:xfrm>
            <a:off x="1044575" y="5572125"/>
            <a:ext cx="1374775" cy="11113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787" name="Rectangle 31"/>
          <p:cNvSpPr>
            <a:spLocks noChangeArrowheads="1"/>
          </p:cNvSpPr>
          <p:nvPr/>
        </p:nvSpPr>
        <p:spPr bwMode="auto">
          <a:xfrm>
            <a:off x="2938463" y="5572125"/>
            <a:ext cx="1374775" cy="11113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788" name="Rectangle 32"/>
          <p:cNvSpPr>
            <a:spLocks noChangeArrowheads="1"/>
          </p:cNvSpPr>
          <p:nvPr/>
        </p:nvSpPr>
        <p:spPr bwMode="auto">
          <a:xfrm>
            <a:off x="4821238" y="5572125"/>
            <a:ext cx="1374775" cy="11113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789" name="Rectangle 33"/>
          <p:cNvSpPr>
            <a:spLocks noChangeArrowheads="1"/>
          </p:cNvSpPr>
          <p:nvPr/>
        </p:nvSpPr>
        <p:spPr bwMode="auto">
          <a:xfrm>
            <a:off x="6704013" y="5572125"/>
            <a:ext cx="1385887" cy="11113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790" name="TextBox 445"/>
          <p:cNvSpPr txBox="1">
            <a:spLocks noChangeArrowheads="1"/>
          </p:cNvSpPr>
          <p:nvPr/>
        </p:nvSpPr>
        <p:spPr bwMode="auto">
          <a:xfrm>
            <a:off x="960438" y="4618038"/>
            <a:ext cx="176371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rgbClr val="E46C0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87</a:t>
            </a:r>
            <a:r>
              <a:rPr lang="en-US" altLang="zh-CN" sz="6000" baseline="30000">
                <a:solidFill>
                  <a:srgbClr val="E46C0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6000" baseline="30000">
              <a:solidFill>
                <a:srgbClr val="E46C0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791" name="TextBox 446"/>
          <p:cNvSpPr txBox="1">
            <a:spLocks noChangeArrowheads="1"/>
          </p:cNvSpPr>
          <p:nvPr/>
        </p:nvSpPr>
        <p:spPr bwMode="auto">
          <a:xfrm>
            <a:off x="2879725" y="4618038"/>
            <a:ext cx="168751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rgbClr val="FAC09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36</a:t>
            </a:r>
            <a:r>
              <a:rPr lang="en-US" altLang="zh-CN" sz="6000" baseline="30000">
                <a:solidFill>
                  <a:srgbClr val="FAC09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6000" baseline="30000">
              <a:solidFill>
                <a:srgbClr val="FAC09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792" name="TextBox 447"/>
          <p:cNvSpPr txBox="1">
            <a:spLocks noChangeArrowheads="1"/>
          </p:cNvSpPr>
          <p:nvPr/>
        </p:nvSpPr>
        <p:spPr bwMode="auto">
          <a:xfrm>
            <a:off x="4751388" y="4618038"/>
            <a:ext cx="15494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en-US" altLang="zh-CN" sz="6000" baseline="30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6000" baseline="3000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793" name="TextBox 448"/>
          <p:cNvSpPr txBox="1">
            <a:spLocks noChangeArrowheads="1"/>
          </p:cNvSpPr>
          <p:nvPr/>
        </p:nvSpPr>
        <p:spPr bwMode="auto">
          <a:xfrm>
            <a:off x="6637338" y="4618038"/>
            <a:ext cx="154781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rgbClr val="BFBFB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74</a:t>
            </a:r>
            <a:r>
              <a:rPr lang="en-US" altLang="zh-CN" sz="6000" baseline="30000">
                <a:solidFill>
                  <a:srgbClr val="BFBFB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6000" baseline="30000">
              <a:solidFill>
                <a:srgbClr val="BFBFB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794" name="TextBox 449"/>
          <p:cNvSpPr txBox="1">
            <a:spLocks noChangeArrowheads="1"/>
          </p:cNvSpPr>
          <p:nvPr/>
        </p:nvSpPr>
        <p:spPr bwMode="auto">
          <a:xfrm>
            <a:off x="3138488" y="4216400"/>
            <a:ext cx="996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95" name="TextBox 450"/>
          <p:cNvSpPr txBox="1">
            <a:spLocks noChangeArrowheads="1"/>
          </p:cNvSpPr>
          <p:nvPr/>
        </p:nvSpPr>
        <p:spPr bwMode="auto">
          <a:xfrm>
            <a:off x="5019675" y="4216400"/>
            <a:ext cx="996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96" name="TextBox 451"/>
          <p:cNvSpPr txBox="1">
            <a:spLocks noChangeArrowheads="1"/>
          </p:cNvSpPr>
          <p:nvPr/>
        </p:nvSpPr>
        <p:spPr bwMode="auto">
          <a:xfrm>
            <a:off x="6897688" y="4216400"/>
            <a:ext cx="99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85" name="组合 1"/>
          <p:cNvGrpSpPr/>
          <p:nvPr/>
        </p:nvGrpSpPr>
        <p:grpSpPr bwMode="auto">
          <a:xfrm>
            <a:off x="434975" y="2679700"/>
            <a:ext cx="3249613" cy="3248025"/>
            <a:chOff x="2334454" y="980728"/>
            <a:chExt cx="4464496" cy="4464496"/>
          </a:xfrm>
        </p:grpSpPr>
        <p:pic>
          <p:nvPicPr>
            <p:cNvPr id="32796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53264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97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454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6" name="Freeform 6"/>
          <p:cNvSpPr/>
          <p:nvPr/>
        </p:nvSpPr>
        <p:spPr bwMode="auto">
          <a:xfrm>
            <a:off x="3843338" y="4473575"/>
            <a:ext cx="2193925" cy="1095375"/>
          </a:xfrm>
          <a:custGeom>
            <a:avLst/>
            <a:gdLst>
              <a:gd name="T0" fmla="*/ 2147483646 w 294"/>
              <a:gd name="T1" fmla="*/ 0 h 147"/>
              <a:gd name="T2" fmla="*/ 0 w 294"/>
              <a:gd name="T3" fmla="*/ 2147483646 h 147"/>
              <a:gd name="T4" fmla="*/ 2147483646 w 294"/>
              <a:gd name="T5" fmla="*/ 2147483646 h 147"/>
              <a:gd name="T6" fmla="*/ 2147483646 w 294"/>
              <a:gd name="T7" fmla="*/ 0 h 14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147">
                <a:moveTo>
                  <a:pt x="147" y="0"/>
                </a:moveTo>
                <a:cubicBezTo>
                  <a:pt x="66" y="0"/>
                  <a:pt x="0" y="66"/>
                  <a:pt x="0" y="147"/>
                </a:cubicBezTo>
                <a:cubicBezTo>
                  <a:pt x="294" y="147"/>
                  <a:pt x="294" y="147"/>
                  <a:pt x="294" y="147"/>
                </a:cubicBezTo>
                <a:cubicBezTo>
                  <a:pt x="294" y="66"/>
                  <a:pt x="228" y="0"/>
                  <a:pt x="147" y="0"/>
                </a:cubicBezTo>
                <a:close/>
              </a:path>
            </a:pathLst>
          </a:custGeom>
          <a:solidFill>
            <a:srgbClr val="79C4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Freeform 7"/>
          <p:cNvSpPr/>
          <p:nvPr/>
        </p:nvSpPr>
        <p:spPr bwMode="auto">
          <a:xfrm>
            <a:off x="6037263" y="4741863"/>
            <a:ext cx="1670050" cy="827087"/>
          </a:xfrm>
          <a:custGeom>
            <a:avLst/>
            <a:gdLst>
              <a:gd name="T0" fmla="*/ 2147483646 w 224"/>
              <a:gd name="T1" fmla="*/ 0 h 111"/>
              <a:gd name="T2" fmla="*/ 0 w 224"/>
              <a:gd name="T3" fmla="*/ 2147483646 h 111"/>
              <a:gd name="T4" fmla="*/ 2147483646 w 224"/>
              <a:gd name="T5" fmla="*/ 2147483646 h 111"/>
              <a:gd name="T6" fmla="*/ 2147483646 w 224"/>
              <a:gd name="T7" fmla="*/ 0 h 1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4" h="111">
                <a:moveTo>
                  <a:pt x="112" y="0"/>
                </a:moveTo>
                <a:cubicBezTo>
                  <a:pt x="50" y="0"/>
                  <a:pt x="0" y="49"/>
                  <a:pt x="0" y="111"/>
                </a:cubicBezTo>
                <a:cubicBezTo>
                  <a:pt x="224" y="111"/>
                  <a:pt x="224" y="111"/>
                  <a:pt x="224" y="111"/>
                </a:cubicBezTo>
                <a:cubicBezTo>
                  <a:pt x="224" y="49"/>
                  <a:pt x="174" y="0"/>
                  <a:pt x="112" y="0"/>
                </a:cubicBezTo>
                <a:close/>
              </a:path>
            </a:pathLst>
          </a:custGeom>
          <a:solidFill>
            <a:srgbClr val="E379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8" name="Freeform 8"/>
          <p:cNvSpPr/>
          <p:nvPr/>
        </p:nvSpPr>
        <p:spPr bwMode="auto">
          <a:xfrm>
            <a:off x="7715250" y="5145088"/>
            <a:ext cx="857250" cy="423862"/>
          </a:xfrm>
          <a:custGeom>
            <a:avLst/>
            <a:gdLst>
              <a:gd name="T0" fmla="*/ 2147483646 w 115"/>
              <a:gd name="T1" fmla="*/ 0 h 57"/>
              <a:gd name="T2" fmla="*/ 0 w 115"/>
              <a:gd name="T3" fmla="*/ 2147483646 h 57"/>
              <a:gd name="T4" fmla="*/ 2147483646 w 115"/>
              <a:gd name="T5" fmla="*/ 2147483646 h 57"/>
              <a:gd name="T6" fmla="*/ 2147483646 w 115"/>
              <a:gd name="T7" fmla="*/ 0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" h="57">
                <a:moveTo>
                  <a:pt x="58" y="0"/>
                </a:moveTo>
                <a:cubicBezTo>
                  <a:pt x="26" y="0"/>
                  <a:pt x="0" y="25"/>
                  <a:pt x="0" y="57"/>
                </a:cubicBezTo>
                <a:cubicBezTo>
                  <a:pt x="115" y="57"/>
                  <a:pt x="115" y="57"/>
                  <a:pt x="115" y="57"/>
                </a:cubicBezTo>
                <a:cubicBezTo>
                  <a:pt x="115" y="25"/>
                  <a:pt x="89" y="0"/>
                  <a:pt x="58" y="0"/>
                </a:cubicBezTo>
                <a:close/>
              </a:path>
            </a:pathLst>
          </a:custGeom>
          <a:solidFill>
            <a:srgbClr val="79C4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9" name="TextBox 125"/>
          <p:cNvSpPr txBox="1">
            <a:spLocks noChangeArrowheads="1"/>
          </p:cNvSpPr>
          <p:nvPr/>
        </p:nvSpPr>
        <p:spPr bwMode="auto">
          <a:xfrm>
            <a:off x="4379913" y="4791075"/>
            <a:ext cx="1179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23%</a:t>
            </a:r>
            <a:endParaRPr lang="en-US" altLang="zh-CN" sz="3600" baseline="30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90" name="TextBox 126"/>
          <p:cNvSpPr txBox="1">
            <a:spLocks noChangeArrowheads="1"/>
          </p:cNvSpPr>
          <p:nvPr/>
        </p:nvSpPr>
        <p:spPr bwMode="auto">
          <a:xfrm>
            <a:off x="6427788" y="4983163"/>
            <a:ext cx="1181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16%</a:t>
            </a:r>
            <a:endParaRPr lang="en-US" altLang="zh-CN" sz="2800" baseline="30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91" name="TextBox 141"/>
          <p:cNvSpPr txBox="1">
            <a:spLocks noChangeArrowheads="1"/>
          </p:cNvSpPr>
          <p:nvPr/>
        </p:nvSpPr>
        <p:spPr bwMode="auto">
          <a:xfrm>
            <a:off x="7885113" y="5224463"/>
            <a:ext cx="590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11%</a:t>
            </a:r>
            <a:endParaRPr lang="en-US" altLang="zh-CN" sz="1400" baseline="30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2792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2068513" y="5364163"/>
            <a:ext cx="80343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3" name="TextBox 142"/>
          <p:cNvSpPr txBox="1">
            <a:spLocks noChangeArrowheads="1"/>
          </p:cNvSpPr>
          <p:nvPr/>
        </p:nvSpPr>
        <p:spPr bwMode="auto">
          <a:xfrm>
            <a:off x="3781425" y="3160713"/>
            <a:ext cx="48450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6" descr="C:\Users\Administrator\Desktop\SHCO]04(NS7%7B0WZ[HYOYU.jpg"/>
          <p:cNvPicPr>
            <a:picLocks noChangeAspect="1" noChangeArrowheads="1"/>
          </p:cNvPicPr>
          <p:nvPr/>
        </p:nvPicPr>
        <p:blipFill rotWithShape="1">
          <a:blip r:embed="rId3"/>
          <a:srcRect l="924" t="63960" b="6368"/>
          <a:stretch>
            <a:fillRect/>
          </a:stretch>
        </p:blipFill>
        <p:spPr bwMode="auto">
          <a:xfrm>
            <a:off x="601663" y="1212850"/>
            <a:ext cx="7958137" cy="1589088"/>
          </a:xfrm>
          <a:prstGeom prst="rect">
            <a:avLst/>
          </a:prstGeom>
          <a:noFill/>
          <a:effectLst>
            <a:outerShdw blurRad="25400" dist="38100" dir="13500000" algn="br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95" name="Picture 2" descr="C:\Users\Administrator\AppData\Roaming\Tencent\Users\609027287\QQ\WinTemp\RichOle\BO52M~%6I(V$QL5~TE92EA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23219" b="25777"/>
          <a:stretch>
            <a:fillRect/>
          </a:stretch>
        </p:blipFill>
        <p:spPr bwMode="auto">
          <a:xfrm>
            <a:off x="750888" y="3417888"/>
            <a:ext cx="26066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6200000" flipH="1" flipV="1">
            <a:off x="4528016" y="-387634"/>
            <a:ext cx="87969" cy="7721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3811" name="组合 13"/>
          <p:cNvGrpSpPr/>
          <p:nvPr/>
        </p:nvGrpSpPr>
        <p:grpSpPr bwMode="auto">
          <a:xfrm>
            <a:off x="796925" y="3789363"/>
            <a:ext cx="7639050" cy="1476375"/>
            <a:chOff x="683399" y="3954072"/>
            <a:chExt cx="7637728" cy="1477328"/>
          </a:xfrm>
        </p:grpSpPr>
        <p:sp>
          <p:nvSpPr>
            <p:cNvPr id="33819" name="TextBox 2"/>
            <p:cNvSpPr txBox="1">
              <a:spLocks noChangeArrowheads="1"/>
            </p:cNvSpPr>
            <p:nvPr/>
          </p:nvSpPr>
          <p:spPr bwMode="auto">
            <a:xfrm>
              <a:off x="812277" y="3954072"/>
              <a:ext cx="750885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820" name="组合 15"/>
            <p:cNvGrpSpPr/>
            <p:nvPr/>
          </p:nvGrpSpPr>
          <p:grpSpPr bwMode="auto">
            <a:xfrm>
              <a:off x="683399" y="4077072"/>
              <a:ext cx="156364" cy="153596"/>
              <a:chOff x="-1519970" y="4275963"/>
              <a:chExt cx="793744" cy="779694"/>
            </a:xfrm>
          </p:grpSpPr>
          <p:sp>
            <p:nvSpPr>
              <p:cNvPr id="27" name="Freeform 35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36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62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 63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821" name="组合 16"/>
            <p:cNvGrpSpPr/>
            <p:nvPr/>
          </p:nvGrpSpPr>
          <p:grpSpPr bwMode="auto">
            <a:xfrm>
              <a:off x="683399" y="4894560"/>
              <a:ext cx="156364" cy="153596"/>
              <a:chOff x="-1519970" y="4275963"/>
              <a:chExt cx="793744" cy="779694"/>
            </a:xfrm>
          </p:grpSpPr>
          <p:sp>
            <p:nvSpPr>
              <p:cNvPr id="23" name="Freeform 35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36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Freeform 62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63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822" name="组合 17"/>
            <p:cNvGrpSpPr/>
            <p:nvPr/>
          </p:nvGrpSpPr>
          <p:grpSpPr bwMode="auto">
            <a:xfrm>
              <a:off x="683399" y="5182592"/>
              <a:ext cx="156364" cy="153596"/>
              <a:chOff x="-1519970" y="4275963"/>
              <a:chExt cx="793744" cy="779694"/>
            </a:xfrm>
          </p:grpSpPr>
          <p:sp>
            <p:nvSpPr>
              <p:cNvPr id="19" name="Freeform 35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36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Freeform 62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63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3812" name="Freeform 12"/>
          <p:cNvSpPr/>
          <p:nvPr/>
        </p:nvSpPr>
        <p:spPr bwMode="auto">
          <a:xfrm>
            <a:off x="1206500" y="2979738"/>
            <a:ext cx="2852738" cy="166687"/>
          </a:xfrm>
          <a:custGeom>
            <a:avLst/>
            <a:gdLst>
              <a:gd name="T0" fmla="*/ 2147483646 w 275"/>
              <a:gd name="T1" fmla="*/ 1302408875 h 16"/>
              <a:gd name="T2" fmla="*/ 2147483646 w 275"/>
              <a:gd name="T3" fmla="*/ 1736545166 h 16"/>
              <a:gd name="T4" fmla="*/ 430441857 w 275"/>
              <a:gd name="T5" fmla="*/ 1736545166 h 16"/>
              <a:gd name="T6" fmla="*/ 0 w 275"/>
              <a:gd name="T7" fmla="*/ 1302408875 h 16"/>
              <a:gd name="T8" fmla="*/ 0 w 275"/>
              <a:gd name="T9" fmla="*/ 434136292 h 16"/>
              <a:gd name="T10" fmla="*/ 430441857 w 275"/>
              <a:gd name="T11" fmla="*/ 0 h 16"/>
              <a:gd name="T12" fmla="*/ 2147483646 w 275"/>
              <a:gd name="T13" fmla="*/ 0 h 16"/>
              <a:gd name="T14" fmla="*/ 2147483646 w 275"/>
              <a:gd name="T15" fmla="*/ 434136292 h 16"/>
              <a:gd name="T16" fmla="*/ 2147483646 w 275"/>
              <a:gd name="T17" fmla="*/ 1302408875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5" h="16">
                <a:moveTo>
                  <a:pt x="275" y="12"/>
                </a:moveTo>
                <a:cubicBezTo>
                  <a:pt x="275" y="14"/>
                  <a:pt x="273" y="16"/>
                  <a:pt x="27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4"/>
                  <a:pt x="0" y="1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73" y="0"/>
                  <a:pt x="275" y="2"/>
                  <a:pt x="275" y="4"/>
                </a:cubicBezTo>
                <a:lnTo>
                  <a:pt x="275" y="12"/>
                </a:lnTo>
                <a:close/>
              </a:path>
            </a:pathLst>
          </a:custGeom>
          <a:solidFill>
            <a:srgbClr val="5B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3" name="Freeform 13"/>
          <p:cNvSpPr>
            <a:spLocks noEditPoints="1"/>
          </p:cNvSpPr>
          <p:nvPr/>
        </p:nvSpPr>
        <p:spPr bwMode="auto">
          <a:xfrm>
            <a:off x="1362075" y="1473200"/>
            <a:ext cx="2540000" cy="1444625"/>
          </a:xfrm>
          <a:custGeom>
            <a:avLst/>
            <a:gdLst>
              <a:gd name="T0" fmla="*/ 2147483646 w 245"/>
              <a:gd name="T1" fmla="*/ 0 h 139"/>
              <a:gd name="T2" fmla="*/ 1289780898 w 245"/>
              <a:gd name="T3" fmla="*/ 0 h 139"/>
              <a:gd name="T4" fmla="*/ 0 w 245"/>
              <a:gd name="T5" fmla="*/ 1188157294 h 139"/>
              <a:gd name="T6" fmla="*/ 0 w 245"/>
              <a:gd name="T7" fmla="*/ 2147483646 h 139"/>
              <a:gd name="T8" fmla="*/ 1289780898 w 245"/>
              <a:gd name="T9" fmla="*/ 2147483646 h 139"/>
              <a:gd name="T10" fmla="*/ 2147483646 w 245"/>
              <a:gd name="T11" fmla="*/ 2147483646 h 139"/>
              <a:gd name="T12" fmla="*/ 2147483646 w 245"/>
              <a:gd name="T13" fmla="*/ 2147483646 h 139"/>
              <a:gd name="T14" fmla="*/ 2147483646 w 245"/>
              <a:gd name="T15" fmla="*/ 1188157294 h 139"/>
              <a:gd name="T16" fmla="*/ 2147483646 w 245"/>
              <a:gd name="T17" fmla="*/ 0 h 139"/>
              <a:gd name="T18" fmla="*/ 2147483646 w 245"/>
              <a:gd name="T19" fmla="*/ 2147483646 h 139"/>
              <a:gd name="T20" fmla="*/ 1289780898 w 245"/>
              <a:gd name="T21" fmla="*/ 2147483646 h 139"/>
              <a:gd name="T22" fmla="*/ 1289780898 w 245"/>
              <a:gd name="T23" fmla="*/ 1512200192 h 139"/>
              <a:gd name="T24" fmla="*/ 2147483646 w 245"/>
              <a:gd name="T25" fmla="*/ 1512200192 h 139"/>
              <a:gd name="T26" fmla="*/ 2147483646 w 245"/>
              <a:gd name="T27" fmla="*/ 2147483646 h 1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45" h="139">
                <a:moveTo>
                  <a:pt x="233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4"/>
                  <a:pt x="5" y="139"/>
                  <a:pt x="12" y="139"/>
                </a:cubicBezTo>
                <a:cubicBezTo>
                  <a:pt x="233" y="139"/>
                  <a:pt x="233" y="139"/>
                  <a:pt x="233" y="139"/>
                </a:cubicBezTo>
                <a:cubicBezTo>
                  <a:pt x="240" y="139"/>
                  <a:pt x="245" y="134"/>
                  <a:pt x="245" y="128"/>
                </a:cubicBezTo>
                <a:cubicBezTo>
                  <a:pt x="245" y="11"/>
                  <a:pt x="245" y="11"/>
                  <a:pt x="245" y="11"/>
                </a:cubicBezTo>
                <a:cubicBezTo>
                  <a:pt x="245" y="5"/>
                  <a:pt x="240" y="0"/>
                  <a:pt x="233" y="0"/>
                </a:cubicBezTo>
                <a:close/>
                <a:moveTo>
                  <a:pt x="233" y="129"/>
                </a:moveTo>
                <a:cubicBezTo>
                  <a:pt x="12" y="129"/>
                  <a:pt x="12" y="129"/>
                  <a:pt x="12" y="129"/>
                </a:cubicBezTo>
                <a:cubicBezTo>
                  <a:pt x="12" y="14"/>
                  <a:pt x="12" y="14"/>
                  <a:pt x="12" y="14"/>
                </a:cubicBezTo>
                <a:cubicBezTo>
                  <a:pt x="233" y="14"/>
                  <a:pt x="233" y="14"/>
                  <a:pt x="233" y="14"/>
                </a:cubicBezTo>
                <a:lnTo>
                  <a:pt x="233" y="129"/>
                </a:lnTo>
                <a:close/>
              </a:path>
            </a:pathLst>
          </a:custGeom>
          <a:solidFill>
            <a:srgbClr val="5B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4" name="Freeform 14"/>
          <p:cNvSpPr/>
          <p:nvPr/>
        </p:nvSpPr>
        <p:spPr bwMode="auto">
          <a:xfrm>
            <a:off x="5084763" y="2979738"/>
            <a:ext cx="2852737" cy="166687"/>
          </a:xfrm>
          <a:custGeom>
            <a:avLst/>
            <a:gdLst>
              <a:gd name="T0" fmla="*/ 2147483646 w 275"/>
              <a:gd name="T1" fmla="*/ 1302408875 h 16"/>
              <a:gd name="T2" fmla="*/ 2147483646 w 275"/>
              <a:gd name="T3" fmla="*/ 1736545166 h 16"/>
              <a:gd name="T4" fmla="*/ 430441706 w 275"/>
              <a:gd name="T5" fmla="*/ 1736545166 h 16"/>
              <a:gd name="T6" fmla="*/ 0 w 275"/>
              <a:gd name="T7" fmla="*/ 1302408875 h 16"/>
              <a:gd name="T8" fmla="*/ 0 w 275"/>
              <a:gd name="T9" fmla="*/ 434136292 h 16"/>
              <a:gd name="T10" fmla="*/ 430441706 w 275"/>
              <a:gd name="T11" fmla="*/ 0 h 16"/>
              <a:gd name="T12" fmla="*/ 2147483646 w 275"/>
              <a:gd name="T13" fmla="*/ 0 h 16"/>
              <a:gd name="T14" fmla="*/ 2147483646 w 275"/>
              <a:gd name="T15" fmla="*/ 434136292 h 16"/>
              <a:gd name="T16" fmla="*/ 2147483646 w 275"/>
              <a:gd name="T17" fmla="*/ 1302408875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5" h="16">
                <a:moveTo>
                  <a:pt x="275" y="12"/>
                </a:moveTo>
                <a:cubicBezTo>
                  <a:pt x="275" y="14"/>
                  <a:pt x="274" y="16"/>
                  <a:pt x="272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4"/>
                  <a:pt x="0" y="1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74" y="0"/>
                  <a:pt x="275" y="2"/>
                  <a:pt x="275" y="4"/>
                </a:cubicBezTo>
                <a:lnTo>
                  <a:pt x="275" y="12"/>
                </a:lnTo>
                <a:close/>
              </a:path>
            </a:pathLst>
          </a:custGeom>
          <a:solidFill>
            <a:srgbClr val="5B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Freeform 15"/>
          <p:cNvSpPr>
            <a:spLocks noEditPoints="1"/>
          </p:cNvSpPr>
          <p:nvPr/>
        </p:nvSpPr>
        <p:spPr bwMode="auto">
          <a:xfrm>
            <a:off x="5251450" y="1473200"/>
            <a:ext cx="2530475" cy="1444625"/>
          </a:xfrm>
          <a:custGeom>
            <a:avLst/>
            <a:gdLst>
              <a:gd name="T0" fmla="*/ 2147483646 w 244"/>
              <a:gd name="T1" fmla="*/ 0 h 139"/>
              <a:gd name="T2" fmla="*/ 1183090400 w 244"/>
              <a:gd name="T3" fmla="*/ 0 h 139"/>
              <a:gd name="T4" fmla="*/ 0 w 244"/>
              <a:gd name="T5" fmla="*/ 1188157294 h 139"/>
              <a:gd name="T6" fmla="*/ 0 w 244"/>
              <a:gd name="T7" fmla="*/ 2147483646 h 139"/>
              <a:gd name="T8" fmla="*/ 1183090400 w 244"/>
              <a:gd name="T9" fmla="*/ 2147483646 h 139"/>
              <a:gd name="T10" fmla="*/ 2147483646 w 244"/>
              <a:gd name="T11" fmla="*/ 2147483646 h 139"/>
              <a:gd name="T12" fmla="*/ 2147483646 w 244"/>
              <a:gd name="T13" fmla="*/ 2147483646 h 139"/>
              <a:gd name="T14" fmla="*/ 2147483646 w 244"/>
              <a:gd name="T15" fmla="*/ 1188157294 h 139"/>
              <a:gd name="T16" fmla="*/ 2147483646 w 244"/>
              <a:gd name="T17" fmla="*/ 0 h 139"/>
              <a:gd name="T18" fmla="*/ 2147483646 w 244"/>
              <a:gd name="T19" fmla="*/ 2147483646 h 139"/>
              <a:gd name="T20" fmla="*/ 1183090400 w 244"/>
              <a:gd name="T21" fmla="*/ 2147483646 h 139"/>
              <a:gd name="T22" fmla="*/ 1183090400 w 244"/>
              <a:gd name="T23" fmla="*/ 1512200192 h 139"/>
              <a:gd name="T24" fmla="*/ 2147483646 w 244"/>
              <a:gd name="T25" fmla="*/ 1512200192 h 139"/>
              <a:gd name="T26" fmla="*/ 2147483646 w 244"/>
              <a:gd name="T27" fmla="*/ 2147483646 h 1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44" h="139">
                <a:moveTo>
                  <a:pt x="233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4"/>
                  <a:pt x="5" y="139"/>
                  <a:pt x="11" y="139"/>
                </a:cubicBezTo>
                <a:cubicBezTo>
                  <a:pt x="233" y="139"/>
                  <a:pt x="233" y="139"/>
                  <a:pt x="233" y="139"/>
                </a:cubicBezTo>
                <a:cubicBezTo>
                  <a:pt x="239" y="139"/>
                  <a:pt x="244" y="134"/>
                  <a:pt x="244" y="128"/>
                </a:cubicBezTo>
                <a:cubicBezTo>
                  <a:pt x="244" y="11"/>
                  <a:pt x="244" y="11"/>
                  <a:pt x="244" y="11"/>
                </a:cubicBezTo>
                <a:cubicBezTo>
                  <a:pt x="244" y="5"/>
                  <a:pt x="239" y="0"/>
                  <a:pt x="233" y="0"/>
                </a:cubicBezTo>
                <a:close/>
                <a:moveTo>
                  <a:pt x="233" y="129"/>
                </a:moveTo>
                <a:cubicBezTo>
                  <a:pt x="11" y="129"/>
                  <a:pt x="11" y="129"/>
                  <a:pt x="11" y="129"/>
                </a:cubicBezTo>
                <a:cubicBezTo>
                  <a:pt x="11" y="14"/>
                  <a:pt x="11" y="14"/>
                  <a:pt x="11" y="14"/>
                </a:cubicBezTo>
                <a:cubicBezTo>
                  <a:pt x="233" y="14"/>
                  <a:pt x="233" y="14"/>
                  <a:pt x="233" y="14"/>
                </a:cubicBezTo>
                <a:lnTo>
                  <a:pt x="233" y="129"/>
                </a:lnTo>
                <a:close/>
              </a:path>
            </a:pathLst>
          </a:custGeom>
          <a:solidFill>
            <a:srgbClr val="5B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6" name="TextBox 42"/>
          <p:cNvSpPr txBox="1">
            <a:spLocks noChangeArrowheads="1"/>
          </p:cNvSpPr>
          <p:nvPr/>
        </p:nvSpPr>
        <p:spPr bwMode="auto">
          <a:xfrm>
            <a:off x="1408113" y="1789113"/>
            <a:ext cx="2454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E46C0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82%</a:t>
            </a:r>
            <a:endParaRPr lang="en-US" altLang="zh-CN" sz="4800" b="1">
              <a:solidFill>
                <a:srgbClr val="E46C0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817" name="TextBox 43"/>
          <p:cNvSpPr txBox="1">
            <a:spLocks noChangeArrowheads="1"/>
          </p:cNvSpPr>
          <p:nvPr/>
        </p:nvSpPr>
        <p:spPr bwMode="auto">
          <a:xfrm>
            <a:off x="5594350" y="1789113"/>
            <a:ext cx="18446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E46C0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43%</a:t>
            </a:r>
            <a:endParaRPr lang="en-US" altLang="zh-CN" sz="4800" b="1">
              <a:solidFill>
                <a:srgbClr val="E46C0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/>
        </p:nvSpPr>
        <p:spPr>
          <a:xfrm>
            <a:off x="444500" y="1630363"/>
            <a:ext cx="8255000" cy="4464050"/>
          </a:xfrm>
          <a:prstGeom prst="round2SameRect">
            <a:avLst>
              <a:gd name="adj1" fmla="val 5376"/>
              <a:gd name="adj2" fmla="val 0"/>
            </a:avLst>
          </a:prstGeom>
          <a:gradFill flip="none" rotWithShape="1">
            <a:gsLst>
              <a:gs pos="0">
                <a:schemeClr val="bg1">
                  <a:lumMod val="85000"/>
                  <a:alpha val="60000"/>
                </a:schemeClr>
              </a:gs>
              <a:gs pos="15000">
                <a:schemeClr val="bg1">
                  <a:lumMod val="95000"/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210" name="TextBox 19"/>
          <p:cNvSpPr txBox="1">
            <a:spLocks noChangeArrowheads="1"/>
          </p:cNvSpPr>
          <p:nvPr/>
        </p:nvSpPr>
        <p:spPr bwMode="auto">
          <a:xfrm>
            <a:off x="852488" y="2373313"/>
            <a:ext cx="3600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独创的结构化目录、过渡页、标题页及精美图表相互衔接，让观众身在其中，却能一目了然。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1" name="TextBox 20"/>
          <p:cNvSpPr txBox="1">
            <a:spLocks noChangeArrowheads="1"/>
          </p:cNvSpPr>
          <p:nvPr/>
        </p:nvSpPr>
        <p:spPr bwMode="auto">
          <a:xfrm>
            <a:off x="852488" y="2046288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清晰的演示向导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2" name="TextBox 21"/>
          <p:cNvSpPr txBox="1">
            <a:spLocks noChangeArrowheads="1"/>
          </p:cNvSpPr>
          <p:nvPr/>
        </p:nvSpPr>
        <p:spPr bwMode="auto">
          <a:xfrm>
            <a:off x="852488" y="3322638"/>
            <a:ext cx="3600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专业平面设计师量身制作，美观、大方、创新、适合，带观众进入美妙的视觉意境。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3" name="TextBox 22"/>
          <p:cNvSpPr txBox="1">
            <a:spLocks noChangeArrowheads="1"/>
          </p:cNvSpPr>
          <p:nvPr/>
        </p:nvSpPr>
        <p:spPr bwMode="auto">
          <a:xfrm>
            <a:off x="852488" y="2997200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美观的定制设计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4" name="TextBox 23"/>
          <p:cNvSpPr txBox="1">
            <a:spLocks noChangeArrowheads="1"/>
          </p:cNvSpPr>
          <p:nvPr/>
        </p:nvSpPr>
        <p:spPr bwMode="auto">
          <a:xfrm>
            <a:off x="852488" y="4305300"/>
            <a:ext cx="3600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原创片头动画、标题动画、强调动画、场景动画，体现多媒体可视化沟通效果。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5" name="TextBox 24"/>
          <p:cNvSpPr txBox="1">
            <a:spLocks noChangeArrowheads="1"/>
          </p:cNvSpPr>
          <p:nvPr/>
        </p:nvSpPr>
        <p:spPr bwMode="auto">
          <a:xfrm>
            <a:off x="852488" y="3979863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创意的动画效果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6" name="TextBox 25"/>
          <p:cNvSpPr txBox="1">
            <a:spLocks noChangeArrowheads="1"/>
          </p:cNvSpPr>
          <p:nvPr/>
        </p:nvSpPr>
        <p:spPr bwMode="auto">
          <a:xfrm>
            <a:off x="4703763" y="4279900"/>
            <a:ext cx="349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专业策划师根据要求进行结构、文案创作，精准、高效表达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7" name="TextBox 26"/>
          <p:cNvSpPr txBox="1">
            <a:spLocks noChangeArrowheads="1"/>
          </p:cNvSpPr>
          <p:nvPr/>
        </p:nvSpPr>
        <p:spPr bwMode="auto">
          <a:xfrm>
            <a:off x="4703763" y="3954463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有效的内容展现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8" name="TextBox 27"/>
          <p:cNvSpPr txBox="1">
            <a:spLocks noChangeArrowheads="1"/>
          </p:cNvSpPr>
          <p:nvPr/>
        </p:nvSpPr>
        <p:spPr bwMode="auto">
          <a:xfrm>
            <a:off x="4703763" y="3516313"/>
            <a:ext cx="3081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始终坚持以平面设计的价格做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9" name="TextBox 28"/>
          <p:cNvSpPr txBox="1">
            <a:spLocks noChangeArrowheads="1"/>
          </p:cNvSpPr>
          <p:nvPr/>
        </p:nvSpPr>
        <p:spPr bwMode="auto">
          <a:xfrm>
            <a:off x="4703763" y="3189288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超值的服务报价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0" name="TextBox 29"/>
          <p:cNvSpPr txBox="1">
            <a:spLocks noChangeArrowheads="1"/>
          </p:cNvSpPr>
          <p:nvPr/>
        </p:nvSpPr>
        <p:spPr bwMode="auto">
          <a:xfrm>
            <a:off x="4703763" y="2373313"/>
            <a:ext cx="3492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长期提供免费技术咨询、免费细节性修改、免费演示指导等，另有强大素材库和完善培训体系的支持。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1" name="TextBox 30"/>
          <p:cNvSpPr txBox="1">
            <a:spLocks noChangeArrowheads="1"/>
          </p:cNvSpPr>
          <p:nvPr/>
        </p:nvSpPr>
        <p:spPr bwMode="auto">
          <a:xfrm>
            <a:off x="4703763" y="2046288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持续的技术支持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32" name="TextBox 14"/>
          <p:cNvSpPr txBox="1">
            <a:spLocks noChangeArrowheads="1"/>
          </p:cNvSpPr>
          <p:nvPr/>
        </p:nvSpPr>
        <p:spPr bwMode="auto">
          <a:xfrm>
            <a:off x="530225" y="3213100"/>
            <a:ext cx="2536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建立合作：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与客户就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内容、应用场景、服务标准、时间价格等达成一致并签订协议，预付款。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3" name="TextBox 15"/>
          <p:cNvSpPr txBox="1">
            <a:spLocks noChangeArrowheads="1"/>
          </p:cNvSpPr>
          <p:nvPr/>
        </p:nvSpPr>
        <p:spPr bwMode="auto">
          <a:xfrm>
            <a:off x="3298825" y="3213100"/>
            <a:ext cx="25622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内容策划：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专业策划师制作详细的整体框架、设计思路、设计方法、表现形式以及实施步骤等，作为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制作的纲要。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4" name="TextBox 16"/>
          <p:cNvSpPr txBox="1">
            <a:spLocks noChangeArrowheads="1"/>
          </p:cNvSpPr>
          <p:nvPr/>
        </p:nvSpPr>
        <p:spPr bwMode="auto">
          <a:xfrm>
            <a:off x="6067425" y="3213100"/>
            <a:ext cx="25209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版式设计：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专业设计师分别制作两套动画及背景方案，由客户选择或提出修改意见，确定适合的色彩、质感、动画等版式风格。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5" name="TextBox 17"/>
          <p:cNvSpPr txBox="1">
            <a:spLocks noChangeArrowheads="1"/>
          </p:cNvSpPr>
          <p:nvPr/>
        </p:nvSpPr>
        <p:spPr bwMode="auto">
          <a:xfrm>
            <a:off x="506413" y="4365625"/>
            <a:ext cx="2560637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内页制作：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根据制作方案，由专业设计师把各类素材转化为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文字、图片、图表、动画，并统一成稿，完成内页制作。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6" name="TextBox 18"/>
          <p:cNvSpPr txBox="1">
            <a:spLocks noChangeArrowheads="1"/>
          </p:cNvSpPr>
          <p:nvPr/>
        </p:nvSpPr>
        <p:spPr bwMode="auto">
          <a:xfrm>
            <a:off x="3292475" y="4365625"/>
            <a:ext cx="256857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修改完善：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经过内部预演、专家预审、客户反馈等程序，设计师对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稿件修改完善，并最终提交客户审核。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7" name="TextBox 19"/>
          <p:cNvSpPr txBox="1">
            <a:spLocks noChangeArrowheads="1"/>
          </p:cNvSpPr>
          <p:nvPr/>
        </p:nvSpPr>
        <p:spPr bwMode="auto">
          <a:xfrm>
            <a:off x="6076950" y="4365625"/>
            <a:ext cx="25114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跟踪服务：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项目结束后，客户可随时就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稿件进行技术咨询、提出细节修改意见，我们也会由专业客服人员进行解答和技术指导。</a:t>
            </a: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9" name="AutoShape 2" descr="c:\users\administrator\appdata\roaming\360se6\User Data\Temp\wavebreak167470.jpg?seid=D2f2zwjYzwfRmty3ndCWFhDHDMvICMvHAZaWoxWXmNX8FhX8mZaWFdiWmtmTnI0Zide0oJm1oJi1Fdb89fe9d05d70c8ad56ca72dfaaf3da4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pic>
        <p:nvPicPr>
          <p:cNvPr id="9240" name="Picture 4" descr="C:\Users\Administrator\Desktop\U2]H8{XO1~{F2%442J}2$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" r="15381" b="3168"/>
          <a:stretch>
            <a:fillRect/>
          </a:stretch>
        </p:blipFill>
        <p:spPr bwMode="auto">
          <a:xfrm>
            <a:off x="900113" y="1381125"/>
            <a:ext cx="1800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1" name="Picture 4" descr="C:\Users\Administrator\Desktop\U2]H8{XO1~{F2%442J}2$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" r="15381" b="3168"/>
          <a:stretch>
            <a:fillRect/>
          </a:stretch>
        </p:blipFill>
        <p:spPr bwMode="auto">
          <a:xfrm>
            <a:off x="3679825" y="1381125"/>
            <a:ext cx="1800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2" name="Picture 4" descr="C:\Users\Administrator\Desktop\U2]H8{XO1~{F2%442J}2$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" r="15381" b="3168"/>
          <a:stretch>
            <a:fillRect/>
          </a:stretch>
        </p:blipFill>
        <p:spPr bwMode="auto">
          <a:xfrm>
            <a:off x="6432550" y="1381125"/>
            <a:ext cx="1800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椭圆 22"/>
          <p:cNvSpPr/>
          <p:nvPr/>
        </p:nvSpPr>
        <p:spPr>
          <a:xfrm>
            <a:off x="950913" y="1365250"/>
            <a:ext cx="419100" cy="419100"/>
          </a:xfrm>
          <a:prstGeom prst="ellipse">
            <a:avLst/>
          </a:prstGeom>
          <a:solidFill>
            <a:srgbClr val="D95B3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732213" y="1365250"/>
            <a:ext cx="419100" cy="419100"/>
          </a:xfrm>
          <a:prstGeom prst="ellipse">
            <a:avLst/>
          </a:prstGeom>
          <a:solidFill>
            <a:srgbClr val="D95B3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492875" y="1365250"/>
            <a:ext cx="419100" cy="419100"/>
          </a:xfrm>
          <a:prstGeom prst="ellipse">
            <a:avLst/>
          </a:prstGeom>
          <a:solidFill>
            <a:srgbClr val="D95B3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-1031875" y="4630738"/>
            <a:ext cx="111950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6512" y="1797356"/>
            <a:ext cx="1341178" cy="312764"/>
            <a:chOff x="292100" y="2119998"/>
            <a:chExt cx="1450948" cy="338363"/>
          </a:xfrm>
          <a:solidFill>
            <a:srgbClr val="E17D59"/>
          </a:solidFill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2100" y="2119998"/>
              <a:ext cx="1450948" cy="33836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9934" y="2121373"/>
              <a:ext cx="902811" cy="30816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服务项目</a:t>
              </a:r>
              <a:endParaRPr lang="zh-CN" altLang="zh-CN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03090" y="1797358"/>
            <a:ext cx="1087657" cy="312764"/>
            <a:chOff x="1770527" y="2119998"/>
            <a:chExt cx="1176678" cy="338363"/>
          </a:xfrm>
          <a:solidFill>
            <a:srgbClr val="E17D59"/>
          </a:solidFill>
        </p:grpSpPr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770527" y="2119998"/>
              <a:ext cx="1176678" cy="33836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59811" y="2132408"/>
              <a:ext cx="543739" cy="32316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单位</a:t>
              </a:r>
              <a:endParaRPr lang="zh-CN" altLang="zh-CN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16146" y="1797358"/>
            <a:ext cx="1310874" cy="312764"/>
            <a:chOff x="2974684" y="2119998"/>
            <a:chExt cx="1418164" cy="338363"/>
          </a:xfrm>
          <a:solidFill>
            <a:srgbClr val="E17D59"/>
          </a:solidFill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974684" y="2119998"/>
              <a:ext cx="1418164" cy="33836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390698" y="2132407"/>
              <a:ext cx="543739" cy="32316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单价</a:t>
              </a:r>
              <a:endParaRPr lang="zh-CN" altLang="zh-CN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352421" y="1797358"/>
            <a:ext cx="4229667" cy="312764"/>
            <a:chOff x="4420984" y="2119998"/>
            <a:chExt cx="4443616" cy="338363"/>
          </a:xfrm>
          <a:solidFill>
            <a:srgbClr val="E17D59"/>
          </a:solidFill>
        </p:grpSpPr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4420984" y="2119998"/>
              <a:ext cx="4443616" cy="33836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357377" y="2128730"/>
              <a:ext cx="543739" cy="32316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备注</a:t>
              </a:r>
              <a:endParaRPr lang="zh-CN" altLang="zh-CN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</p:grp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66738" y="2136775"/>
            <a:ext cx="1312862" cy="488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0100" y="2238375"/>
            <a:ext cx="857250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片头动画</a:t>
            </a:r>
            <a:endParaRPr lang="zh-CN" altLang="zh-CN" sz="1200" b="1" kern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903413" y="2136775"/>
            <a:ext cx="1089025" cy="488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01875" y="2271713"/>
            <a:ext cx="288925" cy="227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zh-CN" altLang="zh-CN" sz="1000" kern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3016250" y="2136775"/>
            <a:ext cx="1311275" cy="488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87725" y="2271713"/>
            <a:ext cx="568325" cy="227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000" kern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4352925" y="2136775"/>
            <a:ext cx="4208463" cy="488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13250" y="2192338"/>
            <a:ext cx="3910013" cy="3937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页数不限，一般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秒左右。基于客户的企业文化、经营内容、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等元素演化变幻，紧抓观众注意。与基准模板完全配套。</a:t>
            </a:r>
            <a:endParaRPr lang="zh-CN" altLang="zh-CN" sz="900" b="1" kern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10269" name="Rectangle 16"/>
          <p:cNvSpPr>
            <a:spLocks noChangeArrowheads="1"/>
          </p:cNvSpPr>
          <p:nvPr/>
        </p:nvSpPr>
        <p:spPr bwMode="auto">
          <a:xfrm>
            <a:off x="566738" y="2647950"/>
            <a:ext cx="1312862" cy="490538"/>
          </a:xfrm>
          <a:prstGeom prst="rect">
            <a:avLst/>
          </a:prstGeom>
          <a:solidFill>
            <a:srgbClr val="F3C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70" name="矩形 33"/>
          <p:cNvSpPr>
            <a:spLocks noChangeArrowheads="1"/>
          </p:cNvSpPr>
          <p:nvPr/>
        </p:nvSpPr>
        <p:spPr bwMode="auto">
          <a:xfrm>
            <a:off x="965200" y="2751138"/>
            <a:ext cx="5270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zh-CN" sz="1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71" name="Rectangle 17"/>
          <p:cNvSpPr>
            <a:spLocks noChangeArrowheads="1"/>
          </p:cNvSpPr>
          <p:nvPr/>
        </p:nvSpPr>
        <p:spPr bwMode="auto">
          <a:xfrm>
            <a:off x="1903413" y="2647950"/>
            <a:ext cx="1089025" cy="490538"/>
          </a:xfrm>
          <a:prstGeom prst="rect">
            <a:avLst/>
          </a:prstGeom>
          <a:solidFill>
            <a:srgbClr val="F3C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01875" y="2805113"/>
            <a:ext cx="288925" cy="227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zh-CN" altLang="zh-CN" sz="1000" kern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10273" name="Rectangle 18"/>
          <p:cNvSpPr>
            <a:spLocks noChangeArrowheads="1"/>
          </p:cNvSpPr>
          <p:nvPr/>
        </p:nvSpPr>
        <p:spPr bwMode="auto">
          <a:xfrm>
            <a:off x="3016250" y="2647950"/>
            <a:ext cx="1311275" cy="490538"/>
          </a:xfrm>
          <a:prstGeom prst="rect">
            <a:avLst/>
          </a:prstGeom>
          <a:solidFill>
            <a:srgbClr val="F3C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274" name="矩形 37"/>
          <p:cNvSpPr>
            <a:spLocks noChangeArrowheads="1"/>
          </p:cNvSpPr>
          <p:nvPr/>
        </p:nvSpPr>
        <p:spPr bwMode="auto">
          <a:xfrm>
            <a:off x="3387725" y="2771775"/>
            <a:ext cx="568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75" name="Rectangle 19"/>
          <p:cNvSpPr>
            <a:spLocks noChangeArrowheads="1"/>
          </p:cNvSpPr>
          <p:nvPr/>
        </p:nvSpPr>
        <p:spPr bwMode="auto">
          <a:xfrm>
            <a:off x="4352925" y="2647950"/>
            <a:ext cx="4208463" cy="490538"/>
          </a:xfrm>
          <a:prstGeom prst="rect">
            <a:avLst/>
          </a:prstGeom>
          <a:solidFill>
            <a:srgbClr val="F3C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276" name="矩形 39"/>
          <p:cNvSpPr>
            <a:spLocks noChangeArrowheads="1"/>
          </p:cNvSpPr>
          <p:nvPr/>
        </p:nvSpPr>
        <p:spPr bwMode="auto">
          <a:xfrm>
            <a:off x="4413250" y="2719388"/>
            <a:ext cx="37353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封面、内页背景、封底背景，另外加页每页另收</a:t>
            </a:r>
            <a:r>
              <a:rPr lang="en-US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9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566738" y="3160713"/>
            <a:ext cx="1312862" cy="331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65200" y="3184525"/>
            <a:ext cx="527050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内页</a:t>
            </a:r>
            <a:endParaRPr lang="zh-CN" altLang="zh-CN" sz="1200" b="1" kern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1903413" y="3160713"/>
            <a:ext cx="1089025" cy="331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10280" name="矩形 43"/>
          <p:cNvSpPr>
            <a:spLocks noChangeArrowheads="1"/>
          </p:cNvSpPr>
          <p:nvPr/>
        </p:nvSpPr>
        <p:spPr bwMode="auto">
          <a:xfrm>
            <a:off x="2301875" y="3184525"/>
            <a:ext cx="288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016250" y="3160713"/>
            <a:ext cx="1311275" cy="331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10282" name="矩形 45"/>
          <p:cNvSpPr>
            <a:spLocks noChangeArrowheads="1"/>
          </p:cNvSpPr>
          <p:nvPr/>
        </p:nvSpPr>
        <p:spPr bwMode="auto">
          <a:xfrm>
            <a:off x="3260725" y="3184525"/>
            <a:ext cx="8223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280-480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4352925" y="3160713"/>
            <a:ext cx="4208463" cy="331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10284" name="矩形 47"/>
          <p:cNvSpPr>
            <a:spLocks noChangeArrowheads="1"/>
          </p:cNvSpPr>
          <p:nvPr/>
        </p:nvSpPr>
        <p:spPr bwMode="auto">
          <a:xfrm>
            <a:off x="4413250" y="3141663"/>
            <a:ext cx="353695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根据演示需要把文字转化成图表、图片、动画等元素，并精美排版</a:t>
            </a:r>
            <a:endParaRPr lang="zh-CN" altLang="zh-CN" sz="9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85" name="Rectangle 24"/>
          <p:cNvSpPr>
            <a:spLocks noChangeArrowheads="1"/>
          </p:cNvSpPr>
          <p:nvPr/>
        </p:nvSpPr>
        <p:spPr bwMode="auto">
          <a:xfrm>
            <a:off x="566738" y="3514725"/>
            <a:ext cx="1312862" cy="488950"/>
          </a:xfrm>
          <a:prstGeom prst="rect">
            <a:avLst/>
          </a:prstGeom>
          <a:solidFill>
            <a:srgbClr val="F3C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86" name="矩形 49"/>
          <p:cNvSpPr>
            <a:spLocks noChangeArrowheads="1"/>
          </p:cNvSpPr>
          <p:nvPr/>
        </p:nvSpPr>
        <p:spPr bwMode="auto">
          <a:xfrm>
            <a:off x="800100" y="3616325"/>
            <a:ext cx="857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深度策划</a:t>
            </a:r>
            <a:endParaRPr lang="zh-CN" altLang="zh-CN" sz="1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87" name="Rectangle 25"/>
          <p:cNvSpPr>
            <a:spLocks noChangeArrowheads="1"/>
          </p:cNvSpPr>
          <p:nvPr/>
        </p:nvSpPr>
        <p:spPr bwMode="auto">
          <a:xfrm>
            <a:off x="1903413" y="3514725"/>
            <a:ext cx="1089025" cy="488950"/>
          </a:xfrm>
          <a:prstGeom prst="rect">
            <a:avLst/>
          </a:prstGeom>
          <a:solidFill>
            <a:srgbClr val="F3C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288" name="矩形 51"/>
          <p:cNvSpPr>
            <a:spLocks noChangeArrowheads="1"/>
          </p:cNvSpPr>
          <p:nvPr/>
        </p:nvSpPr>
        <p:spPr bwMode="auto">
          <a:xfrm>
            <a:off x="2301875" y="361632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89" name="Rectangle 26"/>
          <p:cNvSpPr>
            <a:spLocks noChangeArrowheads="1"/>
          </p:cNvSpPr>
          <p:nvPr/>
        </p:nvSpPr>
        <p:spPr bwMode="auto">
          <a:xfrm>
            <a:off x="3016250" y="3514725"/>
            <a:ext cx="1311275" cy="488950"/>
          </a:xfrm>
          <a:prstGeom prst="rect">
            <a:avLst/>
          </a:prstGeom>
          <a:solidFill>
            <a:srgbClr val="F3C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290" name="矩形 53"/>
          <p:cNvSpPr>
            <a:spLocks noChangeArrowheads="1"/>
          </p:cNvSpPr>
          <p:nvPr/>
        </p:nvSpPr>
        <p:spPr bwMode="auto">
          <a:xfrm>
            <a:off x="3187700" y="3616325"/>
            <a:ext cx="968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6000-20000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91" name="Rectangle 27"/>
          <p:cNvSpPr>
            <a:spLocks noChangeArrowheads="1"/>
          </p:cNvSpPr>
          <p:nvPr/>
        </p:nvSpPr>
        <p:spPr bwMode="auto">
          <a:xfrm>
            <a:off x="4352925" y="3514725"/>
            <a:ext cx="4208463" cy="488950"/>
          </a:xfrm>
          <a:prstGeom prst="rect">
            <a:avLst/>
          </a:prstGeom>
          <a:solidFill>
            <a:srgbClr val="F3C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292" name="矩形 55"/>
          <p:cNvSpPr>
            <a:spLocks noChangeArrowheads="1"/>
          </p:cNvSpPr>
          <p:nvPr/>
        </p:nvSpPr>
        <p:spPr bwMode="auto">
          <a:xfrm>
            <a:off x="4413250" y="3570288"/>
            <a:ext cx="40259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分析资料、搜集素材、搭建框架、提炼文字、制作排版规则、配色方案、配音稿撰写</a:t>
            </a:r>
            <a:endParaRPr lang="zh-CN" altLang="zh-CN" sz="9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28"/>
          <p:cNvSpPr>
            <a:spLocks noChangeArrowheads="1"/>
          </p:cNvSpPr>
          <p:nvPr/>
        </p:nvSpPr>
        <p:spPr bwMode="auto">
          <a:xfrm>
            <a:off x="566738" y="4025900"/>
            <a:ext cx="1312862" cy="490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0294" name="矩形 57"/>
          <p:cNvSpPr>
            <a:spLocks noChangeArrowheads="1"/>
          </p:cNvSpPr>
          <p:nvPr/>
        </p:nvSpPr>
        <p:spPr bwMode="auto">
          <a:xfrm>
            <a:off x="800100" y="4127500"/>
            <a:ext cx="857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中文配音</a:t>
            </a:r>
            <a:endParaRPr lang="zh-CN" altLang="zh-CN" sz="1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903413" y="4025900"/>
            <a:ext cx="1089025" cy="490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10296" name="矩形 59"/>
          <p:cNvSpPr>
            <a:spLocks noChangeArrowheads="1"/>
          </p:cNvSpPr>
          <p:nvPr/>
        </p:nvSpPr>
        <p:spPr bwMode="auto">
          <a:xfrm>
            <a:off x="2301875" y="4127500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Rectangle 30"/>
          <p:cNvSpPr>
            <a:spLocks noChangeArrowheads="1"/>
          </p:cNvSpPr>
          <p:nvPr/>
        </p:nvSpPr>
        <p:spPr bwMode="auto">
          <a:xfrm>
            <a:off x="3016250" y="4025900"/>
            <a:ext cx="1311275" cy="490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10298" name="矩形 61"/>
          <p:cNvSpPr>
            <a:spLocks noChangeArrowheads="1"/>
          </p:cNvSpPr>
          <p:nvPr/>
        </p:nvSpPr>
        <p:spPr bwMode="auto">
          <a:xfrm>
            <a:off x="3422650" y="41275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99" name="Rectangle 32"/>
          <p:cNvSpPr>
            <a:spLocks noChangeArrowheads="1"/>
          </p:cNvSpPr>
          <p:nvPr/>
        </p:nvSpPr>
        <p:spPr bwMode="auto">
          <a:xfrm>
            <a:off x="566738" y="4538663"/>
            <a:ext cx="1312862" cy="317500"/>
          </a:xfrm>
          <a:prstGeom prst="rect">
            <a:avLst/>
          </a:prstGeom>
          <a:solidFill>
            <a:srgbClr val="F3C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300" name="矩形 63"/>
          <p:cNvSpPr>
            <a:spLocks noChangeArrowheads="1"/>
          </p:cNvSpPr>
          <p:nvPr/>
        </p:nvSpPr>
        <p:spPr bwMode="auto">
          <a:xfrm>
            <a:off x="800100" y="4545013"/>
            <a:ext cx="857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版本转换</a:t>
            </a:r>
            <a:endParaRPr lang="zh-CN" altLang="zh-CN" sz="1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01" name="Rectangle 33"/>
          <p:cNvSpPr>
            <a:spLocks noChangeArrowheads="1"/>
          </p:cNvSpPr>
          <p:nvPr/>
        </p:nvSpPr>
        <p:spPr bwMode="auto">
          <a:xfrm>
            <a:off x="1903413" y="4538663"/>
            <a:ext cx="1089025" cy="317500"/>
          </a:xfrm>
          <a:prstGeom prst="rect">
            <a:avLst/>
          </a:prstGeom>
          <a:solidFill>
            <a:srgbClr val="F3C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302" name="矩形 65"/>
          <p:cNvSpPr>
            <a:spLocks noChangeArrowheads="1"/>
          </p:cNvSpPr>
          <p:nvPr/>
        </p:nvSpPr>
        <p:spPr bwMode="auto">
          <a:xfrm>
            <a:off x="2301875" y="4545013"/>
            <a:ext cx="28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03" name="Rectangle 34"/>
          <p:cNvSpPr>
            <a:spLocks noChangeArrowheads="1"/>
          </p:cNvSpPr>
          <p:nvPr/>
        </p:nvSpPr>
        <p:spPr bwMode="auto">
          <a:xfrm>
            <a:off x="3016250" y="4538663"/>
            <a:ext cx="1311275" cy="317500"/>
          </a:xfrm>
          <a:prstGeom prst="rect">
            <a:avLst/>
          </a:prstGeom>
          <a:solidFill>
            <a:srgbClr val="F3C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304" name="矩形 67"/>
          <p:cNvSpPr>
            <a:spLocks noChangeArrowheads="1"/>
          </p:cNvSpPr>
          <p:nvPr/>
        </p:nvSpPr>
        <p:spPr bwMode="auto">
          <a:xfrm>
            <a:off x="3273425" y="4543425"/>
            <a:ext cx="685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27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4352925" y="4025900"/>
            <a:ext cx="4208463" cy="49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10306" name="Rectangle 35"/>
          <p:cNvSpPr>
            <a:spLocks noChangeArrowheads="1"/>
          </p:cNvSpPr>
          <p:nvPr/>
        </p:nvSpPr>
        <p:spPr bwMode="auto">
          <a:xfrm>
            <a:off x="4352925" y="4538663"/>
            <a:ext cx="4208463" cy="317500"/>
          </a:xfrm>
          <a:prstGeom prst="rect">
            <a:avLst/>
          </a:prstGeom>
          <a:solidFill>
            <a:srgbClr val="F3C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3250" y="4535488"/>
            <a:ext cx="3536950" cy="269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版转成视频版，包括装换过程中声音及动画的调整</a:t>
            </a:r>
            <a:endParaRPr lang="zh-CN" altLang="zh-CN" sz="900" kern="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ectangle 30"/>
          <p:cNvSpPr>
            <a:spLocks noChangeArrowheads="1"/>
          </p:cNvSpPr>
          <p:nvPr/>
        </p:nvSpPr>
        <p:spPr bwMode="auto">
          <a:xfrm>
            <a:off x="4352925" y="4025900"/>
            <a:ext cx="4208463" cy="490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13250" y="4100513"/>
            <a:ext cx="40259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包括录音棚，录音师，国家级专业配音员，声音裁剪，</a:t>
            </a:r>
            <a:r>
              <a:rPr lang="en-US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插入及</a:t>
            </a:r>
            <a:r>
              <a:rPr lang="en-US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声音同步动画调整等服务，前五分钟</a:t>
            </a:r>
            <a:r>
              <a:rPr lang="en-US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元，后每增加一分钟增加</a:t>
            </a:r>
            <a:r>
              <a:rPr lang="en-US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9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704975" y="4394200"/>
            <a:ext cx="7961313" cy="24638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281" name="TextBox 15"/>
          <p:cNvSpPr txBox="1">
            <a:spLocks noChangeArrowheads="1"/>
          </p:cNvSpPr>
          <p:nvPr/>
        </p:nvSpPr>
        <p:spPr bwMode="auto">
          <a:xfrm>
            <a:off x="506413" y="1239838"/>
            <a:ext cx="808196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83" name="组合 1"/>
          <p:cNvGrpSpPr/>
          <p:nvPr/>
        </p:nvGrpSpPr>
        <p:grpSpPr bwMode="auto">
          <a:xfrm>
            <a:off x="611188" y="4879975"/>
            <a:ext cx="1978025" cy="115888"/>
            <a:chOff x="-1" y="4581128"/>
            <a:chExt cx="9144001" cy="116632"/>
          </a:xfrm>
        </p:grpSpPr>
        <p:sp>
          <p:nvSpPr>
            <p:cNvPr id="26" name="矩形 25"/>
            <p:cNvSpPr/>
            <p:nvPr/>
          </p:nvSpPr>
          <p:spPr>
            <a:xfrm>
              <a:off x="-1" y="4581128"/>
              <a:ext cx="5283853" cy="116632"/>
            </a:xfrm>
            <a:prstGeom prst="rect">
              <a:avLst/>
            </a:prstGeom>
            <a:solidFill>
              <a:srgbClr val="F4C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83852" y="4581128"/>
              <a:ext cx="3860148" cy="116632"/>
            </a:xfrm>
            <a:prstGeom prst="rect">
              <a:avLst/>
            </a:prstGeom>
            <a:solidFill>
              <a:srgbClr val="D95B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284" name="TextBox 2"/>
          <p:cNvSpPr txBox="1">
            <a:spLocks noChangeArrowheads="1"/>
          </p:cNvSpPr>
          <p:nvPr/>
        </p:nvSpPr>
        <p:spPr bwMode="auto">
          <a:xfrm>
            <a:off x="544513" y="4543425"/>
            <a:ext cx="1979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400">
              <a:solidFill>
                <a:srgbClr val="595959"/>
              </a:solidFill>
            </a:endParaRPr>
          </a:p>
        </p:txBody>
      </p:sp>
      <p:sp>
        <p:nvSpPr>
          <p:cNvPr id="11285" name="TextBox 27"/>
          <p:cNvSpPr txBox="1">
            <a:spLocks noChangeArrowheads="1"/>
          </p:cNvSpPr>
          <p:nvPr/>
        </p:nvSpPr>
        <p:spPr bwMode="auto">
          <a:xfrm>
            <a:off x="544513" y="5008563"/>
            <a:ext cx="138588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6" name="TextBox 34"/>
          <p:cNvSpPr txBox="1">
            <a:spLocks noChangeArrowheads="1"/>
          </p:cNvSpPr>
          <p:nvPr/>
        </p:nvSpPr>
        <p:spPr bwMode="auto">
          <a:xfrm>
            <a:off x="2897188" y="2147888"/>
            <a:ext cx="587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09950" y="3154363"/>
            <a:ext cx="352425" cy="1239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73550" y="3429000"/>
            <a:ext cx="354013" cy="965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38738" y="2997200"/>
            <a:ext cx="354012" cy="1397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03925" y="3303588"/>
            <a:ext cx="354013" cy="10906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69113" y="3084513"/>
            <a:ext cx="352425" cy="1309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734300" y="3621088"/>
            <a:ext cx="352425" cy="77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293" name="TextBox 41"/>
          <p:cNvSpPr txBox="1">
            <a:spLocks noChangeArrowheads="1"/>
          </p:cNvSpPr>
          <p:nvPr/>
        </p:nvSpPr>
        <p:spPr bwMode="auto">
          <a:xfrm>
            <a:off x="3373438" y="3743325"/>
            <a:ext cx="4206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4" name="TextBox 42"/>
          <p:cNvSpPr txBox="1">
            <a:spLocks noChangeArrowheads="1"/>
          </p:cNvSpPr>
          <p:nvPr/>
        </p:nvSpPr>
        <p:spPr bwMode="auto">
          <a:xfrm>
            <a:off x="4240213" y="3743325"/>
            <a:ext cx="4206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5" name="TextBox 43"/>
          <p:cNvSpPr txBox="1">
            <a:spLocks noChangeArrowheads="1"/>
          </p:cNvSpPr>
          <p:nvPr/>
        </p:nvSpPr>
        <p:spPr bwMode="auto">
          <a:xfrm>
            <a:off x="5105400" y="3743325"/>
            <a:ext cx="4206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6" name="TextBox 44"/>
          <p:cNvSpPr txBox="1">
            <a:spLocks noChangeArrowheads="1"/>
          </p:cNvSpPr>
          <p:nvPr/>
        </p:nvSpPr>
        <p:spPr bwMode="auto">
          <a:xfrm>
            <a:off x="5970588" y="3743325"/>
            <a:ext cx="4206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7" name="TextBox 45"/>
          <p:cNvSpPr txBox="1">
            <a:spLocks noChangeArrowheads="1"/>
          </p:cNvSpPr>
          <p:nvPr/>
        </p:nvSpPr>
        <p:spPr bwMode="auto">
          <a:xfrm>
            <a:off x="6835775" y="3743325"/>
            <a:ext cx="419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8" name="TextBox 46"/>
          <p:cNvSpPr txBox="1">
            <a:spLocks noChangeArrowheads="1"/>
          </p:cNvSpPr>
          <p:nvPr/>
        </p:nvSpPr>
        <p:spPr bwMode="auto">
          <a:xfrm>
            <a:off x="7700963" y="3743325"/>
            <a:ext cx="419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704337" y="4310063"/>
            <a:ext cx="7439663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0" name="TextBox 28"/>
          <p:cNvSpPr txBox="1">
            <a:spLocks noChangeArrowheads="1"/>
          </p:cNvSpPr>
          <p:nvPr/>
        </p:nvSpPr>
        <p:spPr bwMode="auto">
          <a:xfrm>
            <a:off x="3568700" y="4730750"/>
            <a:ext cx="1363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清晰的演示向导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1" name="TextBox 29"/>
          <p:cNvSpPr txBox="1">
            <a:spLocks noChangeArrowheads="1"/>
          </p:cNvSpPr>
          <p:nvPr/>
        </p:nvSpPr>
        <p:spPr bwMode="auto">
          <a:xfrm>
            <a:off x="5099050" y="4730750"/>
            <a:ext cx="1482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美观的定制设计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2" name="TextBox 30"/>
          <p:cNvSpPr txBox="1">
            <a:spLocks noChangeArrowheads="1"/>
          </p:cNvSpPr>
          <p:nvPr/>
        </p:nvSpPr>
        <p:spPr bwMode="auto">
          <a:xfrm>
            <a:off x="6651625" y="4730750"/>
            <a:ext cx="1363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创意的动画效果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3" name="TextBox 31"/>
          <p:cNvSpPr txBox="1">
            <a:spLocks noChangeArrowheads="1"/>
          </p:cNvSpPr>
          <p:nvPr/>
        </p:nvSpPr>
        <p:spPr bwMode="auto">
          <a:xfrm>
            <a:off x="6651625" y="5068888"/>
            <a:ext cx="1384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有效的内容展现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4" name="TextBox 32"/>
          <p:cNvSpPr txBox="1">
            <a:spLocks noChangeArrowheads="1"/>
          </p:cNvSpPr>
          <p:nvPr/>
        </p:nvSpPr>
        <p:spPr bwMode="auto">
          <a:xfrm>
            <a:off x="5099050" y="5095875"/>
            <a:ext cx="1384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超值的服务报价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5" name="TextBox 33"/>
          <p:cNvSpPr txBox="1">
            <a:spLocks noChangeArrowheads="1"/>
          </p:cNvSpPr>
          <p:nvPr/>
        </p:nvSpPr>
        <p:spPr bwMode="auto">
          <a:xfrm>
            <a:off x="3568700" y="5072063"/>
            <a:ext cx="1425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持续的技术支持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306" name="Picture 4" descr="C:\Users\Administrator\Desktop\U2]H8{XO1~{F2%442J}2$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" r="15381" b="3168"/>
          <a:stretch>
            <a:fillRect/>
          </a:stretch>
        </p:blipFill>
        <p:spPr bwMode="auto">
          <a:xfrm>
            <a:off x="454025" y="2235200"/>
            <a:ext cx="2254250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椭圆 21"/>
          <p:cNvSpPr/>
          <p:nvPr/>
        </p:nvSpPr>
        <p:spPr>
          <a:xfrm>
            <a:off x="506413" y="2205038"/>
            <a:ext cx="531812" cy="531812"/>
          </a:xfrm>
          <a:prstGeom prst="ellipse">
            <a:avLst/>
          </a:prstGeom>
          <a:solidFill>
            <a:srgbClr val="D95B3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428625" y="4335463"/>
            <a:ext cx="4071938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306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047750"/>
            <a:ext cx="446563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 rot="16200000">
            <a:off x="4585494" y="1789907"/>
            <a:ext cx="835025" cy="115887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4585494" y="3020219"/>
            <a:ext cx="835025" cy="115887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6200000">
            <a:off x="4586288" y="4249738"/>
            <a:ext cx="833437" cy="115887"/>
          </a:xfrm>
          <a:prstGeom prst="rect">
            <a:avLst/>
          </a:prstGeom>
          <a:solidFill>
            <a:srgbClr val="F4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310" name="TextBox 16"/>
          <p:cNvSpPr txBox="1">
            <a:spLocks noChangeArrowheads="1"/>
          </p:cNvSpPr>
          <p:nvPr/>
        </p:nvSpPr>
        <p:spPr bwMode="auto">
          <a:xfrm>
            <a:off x="5172075" y="1363663"/>
            <a:ext cx="35353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1" name="TextBox 17"/>
          <p:cNvSpPr txBox="1">
            <a:spLocks noChangeArrowheads="1"/>
          </p:cNvSpPr>
          <p:nvPr/>
        </p:nvSpPr>
        <p:spPr bwMode="auto">
          <a:xfrm>
            <a:off x="5172075" y="2587625"/>
            <a:ext cx="35353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2" name="TextBox 18"/>
          <p:cNvSpPr txBox="1">
            <a:spLocks noChangeArrowheads="1"/>
          </p:cNvSpPr>
          <p:nvPr/>
        </p:nvSpPr>
        <p:spPr bwMode="auto">
          <a:xfrm>
            <a:off x="5172075" y="3817938"/>
            <a:ext cx="353536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313" name="Picture 2" descr="C:\Users\Administrator\AppData\Roaming\Tencent\Users\609027287\QQ\WinTemp\RichOle\BO52M~%6I(V$QL5~TE92EA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23219" b="25777"/>
          <a:stretch>
            <a:fillRect/>
          </a:stretch>
        </p:blipFill>
        <p:spPr bwMode="auto">
          <a:xfrm>
            <a:off x="684213" y="2016125"/>
            <a:ext cx="35829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14350" y="1773238"/>
            <a:ext cx="8115300" cy="1079500"/>
          </a:xfrm>
          <a:prstGeom prst="rect">
            <a:avLst/>
          </a:prstGeom>
          <a:solidFill>
            <a:srgbClr val="F3C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14350" y="1341438"/>
            <a:ext cx="8115300" cy="0"/>
          </a:xfrm>
          <a:prstGeom prst="line">
            <a:avLst/>
          </a:prstGeom>
          <a:ln w="28575">
            <a:solidFill>
              <a:srgbClr val="D95B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14350" y="1773238"/>
            <a:ext cx="8115300" cy="0"/>
          </a:xfrm>
          <a:prstGeom prst="line">
            <a:avLst/>
          </a:prstGeom>
          <a:ln w="28575">
            <a:solidFill>
              <a:srgbClr val="D95B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2" name="TextBox 14"/>
          <p:cNvSpPr txBox="1">
            <a:spLocks noChangeArrowheads="1"/>
          </p:cNvSpPr>
          <p:nvPr/>
        </p:nvSpPr>
        <p:spPr bwMode="auto">
          <a:xfrm>
            <a:off x="1023938" y="1389063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B5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>
              <a:solidFill>
                <a:srgbClr val="B548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3" name="TextBox 19"/>
          <p:cNvSpPr txBox="1">
            <a:spLocks noChangeArrowheads="1"/>
          </p:cNvSpPr>
          <p:nvPr/>
        </p:nvSpPr>
        <p:spPr bwMode="auto">
          <a:xfrm>
            <a:off x="2609850" y="1389063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B5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>
              <a:solidFill>
                <a:srgbClr val="B548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4" name="TextBox 20"/>
          <p:cNvSpPr txBox="1">
            <a:spLocks noChangeArrowheads="1"/>
          </p:cNvSpPr>
          <p:nvPr/>
        </p:nvSpPr>
        <p:spPr bwMode="auto">
          <a:xfrm>
            <a:off x="4195763" y="1389063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B5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>
              <a:solidFill>
                <a:srgbClr val="B548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5" name="TextBox 21"/>
          <p:cNvSpPr txBox="1">
            <a:spLocks noChangeArrowheads="1"/>
          </p:cNvSpPr>
          <p:nvPr/>
        </p:nvSpPr>
        <p:spPr bwMode="auto">
          <a:xfrm>
            <a:off x="5781675" y="1389063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B5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>
              <a:solidFill>
                <a:srgbClr val="B548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7367588" y="1389063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B5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>
              <a:solidFill>
                <a:srgbClr val="B548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7" name="TextBox 24"/>
          <p:cNvSpPr txBox="1">
            <a:spLocks noChangeArrowheads="1"/>
          </p:cNvSpPr>
          <p:nvPr/>
        </p:nvSpPr>
        <p:spPr bwMode="auto">
          <a:xfrm>
            <a:off x="622300" y="2035175"/>
            <a:ext cx="925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8" name="TextBox 25"/>
          <p:cNvSpPr txBox="1">
            <a:spLocks noChangeArrowheads="1"/>
          </p:cNvSpPr>
          <p:nvPr/>
        </p:nvSpPr>
        <p:spPr bwMode="auto">
          <a:xfrm>
            <a:off x="2417763" y="2035175"/>
            <a:ext cx="1217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9" name="TextBox 26"/>
          <p:cNvSpPr txBox="1">
            <a:spLocks noChangeArrowheads="1"/>
          </p:cNvSpPr>
          <p:nvPr/>
        </p:nvSpPr>
        <p:spPr bwMode="auto">
          <a:xfrm>
            <a:off x="3881438" y="2035175"/>
            <a:ext cx="1217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0" name="TextBox 27"/>
          <p:cNvSpPr txBox="1">
            <a:spLocks noChangeArrowheads="1"/>
          </p:cNvSpPr>
          <p:nvPr/>
        </p:nvSpPr>
        <p:spPr bwMode="auto">
          <a:xfrm>
            <a:off x="5468938" y="2035175"/>
            <a:ext cx="1217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1" name="TextBox 28"/>
          <p:cNvSpPr txBox="1">
            <a:spLocks noChangeArrowheads="1"/>
          </p:cNvSpPr>
          <p:nvPr/>
        </p:nvSpPr>
        <p:spPr bwMode="auto">
          <a:xfrm>
            <a:off x="7054850" y="2035175"/>
            <a:ext cx="1217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4350" y="3500438"/>
            <a:ext cx="8115300" cy="720725"/>
          </a:xfrm>
          <a:prstGeom prst="rect">
            <a:avLst/>
          </a:prstGeom>
          <a:solidFill>
            <a:srgbClr val="F3C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4350" y="4941888"/>
            <a:ext cx="8115300" cy="719137"/>
          </a:xfrm>
          <a:prstGeom prst="rect">
            <a:avLst/>
          </a:prstGeom>
          <a:solidFill>
            <a:srgbClr val="F3C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14350" y="5661025"/>
            <a:ext cx="8115300" cy="0"/>
          </a:xfrm>
          <a:prstGeom prst="line">
            <a:avLst/>
          </a:prstGeom>
          <a:ln w="28575">
            <a:solidFill>
              <a:srgbClr val="D95B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5" name="TextBox 32"/>
          <p:cNvSpPr txBox="1">
            <a:spLocks noChangeArrowheads="1"/>
          </p:cNvSpPr>
          <p:nvPr/>
        </p:nvSpPr>
        <p:spPr bwMode="auto">
          <a:xfrm>
            <a:off x="622300" y="2951163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6" name="TextBox 33"/>
          <p:cNvSpPr txBox="1">
            <a:spLocks noChangeArrowheads="1"/>
          </p:cNvSpPr>
          <p:nvPr/>
        </p:nvSpPr>
        <p:spPr bwMode="auto">
          <a:xfrm>
            <a:off x="2417763" y="2951163"/>
            <a:ext cx="1217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7" name="TextBox 34"/>
          <p:cNvSpPr txBox="1">
            <a:spLocks noChangeArrowheads="1"/>
          </p:cNvSpPr>
          <p:nvPr/>
        </p:nvSpPr>
        <p:spPr bwMode="auto">
          <a:xfrm>
            <a:off x="3881438" y="2951163"/>
            <a:ext cx="1217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8" name="TextBox 35"/>
          <p:cNvSpPr txBox="1">
            <a:spLocks noChangeArrowheads="1"/>
          </p:cNvSpPr>
          <p:nvPr/>
        </p:nvSpPr>
        <p:spPr bwMode="auto">
          <a:xfrm>
            <a:off x="5468938" y="2951163"/>
            <a:ext cx="1217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9" name="TextBox 36"/>
          <p:cNvSpPr txBox="1">
            <a:spLocks noChangeArrowheads="1"/>
          </p:cNvSpPr>
          <p:nvPr/>
        </p:nvSpPr>
        <p:spPr bwMode="auto">
          <a:xfrm>
            <a:off x="7054850" y="2951163"/>
            <a:ext cx="1217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0" name="TextBox 37"/>
          <p:cNvSpPr txBox="1">
            <a:spLocks noChangeArrowheads="1"/>
          </p:cNvSpPr>
          <p:nvPr/>
        </p:nvSpPr>
        <p:spPr bwMode="auto">
          <a:xfrm>
            <a:off x="622300" y="3630613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1" name="TextBox 38"/>
          <p:cNvSpPr txBox="1">
            <a:spLocks noChangeArrowheads="1"/>
          </p:cNvSpPr>
          <p:nvPr/>
        </p:nvSpPr>
        <p:spPr bwMode="auto">
          <a:xfrm>
            <a:off x="2417763" y="3630613"/>
            <a:ext cx="1217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2" name="TextBox 39"/>
          <p:cNvSpPr txBox="1">
            <a:spLocks noChangeArrowheads="1"/>
          </p:cNvSpPr>
          <p:nvPr/>
        </p:nvSpPr>
        <p:spPr bwMode="auto">
          <a:xfrm>
            <a:off x="3881438" y="3630613"/>
            <a:ext cx="1217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3" name="TextBox 40"/>
          <p:cNvSpPr txBox="1">
            <a:spLocks noChangeArrowheads="1"/>
          </p:cNvSpPr>
          <p:nvPr/>
        </p:nvSpPr>
        <p:spPr bwMode="auto">
          <a:xfrm>
            <a:off x="5468938" y="3630613"/>
            <a:ext cx="1217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4" name="TextBox 41"/>
          <p:cNvSpPr txBox="1">
            <a:spLocks noChangeArrowheads="1"/>
          </p:cNvSpPr>
          <p:nvPr/>
        </p:nvSpPr>
        <p:spPr bwMode="auto">
          <a:xfrm>
            <a:off x="7054850" y="3630613"/>
            <a:ext cx="1217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5" name="TextBox 42"/>
          <p:cNvSpPr txBox="1">
            <a:spLocks noChangeArrowheads="1"/>
          </p:cNvSpPr>
          <p:nvPr/>
        </p:nvSpPr>
        <p:spPr bwMode="auto">
          <a:xfrm>
            <a:off x="622300" y="4357688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6" name="TextBox 43"/>
          <p:cNvSpPr txBox="1">
            <a:spLocks noChangeArrowheads="1"/>
          </p:cNvSpPr>
          <p:nvPr/>
        </p:nvSpPr>
        <p:spPr bwMode="auto">
          <a:xfrm>
            <a:off x="2417763" y="4357688"/>
            <a:ext cx="1217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7" name="TextBox 44"/>
          <p:cNvSpPr txBox="1">
            <a:spLocks noChangeArrowheads="1"/>
          </p:cNvSpPr>
          <p:nvPr/>
        </p:nvSpPr>
        <p:spPr bwMode="auto">
          <a:xfrm>
            <a:off x="3881438" y="4357688"/>
            <a:ext cx="1217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8" name="TextBox 45"/>
          <p:cNvSpPr txBox="1">
            <a:spLocks noChangeArrowheads="1"/>
          </p:cNvSpPr>
          <p:nvPr/>
        </p:nvSpPr>
        <p:spPr bwMode="auto">
          <a:xfrm>
            <a:off x="5468938" y="4357688"/>
            <a:ext cx="1217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9" name="TextBox 46"/>
          <p:cNvSpPr txBox="1">
            <a:spLocks noChangeArrowheads="1"/>
          </p:cNvSpPr>
          <p:nvPr/>
        </p:nvSpPr>
        <p:spPr bwMode="auto">
          <a:xfrm>
            <a:off x="7054850" y="4357688"/>
            <a:ext cx="1217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0" name="TextBox 47"/>
          <p:cNvSpPr txBox="1">
            <a:spLocks noChangeArrowheads="1"/>
          </p:cNvSpPr>
          <p:nvPr/>
        </p:nvSpPr>
        <p:spPr bwMode="auto">
          <a:xfrm>
            <a:off x="622300" y="5070475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1" name="TextBox 48"/>
          <p:cNvSpPr txBox="1">
            <a:spLocks noChangeArrowheads="1"/>
          </p:cNvSpPr>
          <p:nvPr/>
        </p:nvSpPr>
        <p:spPr bwMode="auto">
          <a:xfrm>
            <a:off x="2417763" y="5070475"/>
            <a:ext cx="1217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2" name="TextBox 49"/>
          <p:cNvSpPr txBox="1">
            <a:spLocks noChangeArrowheads="1"/>
          </p:cNvSpPr>
          <p:nvPr/>
        </p:nvSpPr>
        <p:spPr bwMode="auto">
          <a:xfrm>
            <a:off x="3881438" y="5070475"/>
            <a:ext cx="1217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3" name="TextBox 50"/>
          <p:cNvSpPr txBox="1">
            <a:spLocks noChangeArrowheads="1"/>
          </p:cNvSpPr>
          <p:nvPr/>
        </p:nvSpPr>
        <p:spPr bwMode="auto">
          <a:xfrm>
            <a:off x="5468938" y="5070475"/>
            <a:ext cx="1217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4" name="TextBox 51"/>
          <p:cNvSpPr txBox="1">
            <a:spLocks noChangeArrowheads="1"/>
          </p:cNvSpPr>
          <p:nvPr/>
        </p:nvSpPr>
        <p:spPr bwMode="auto">
          <a:xfrm>
            <a:off x="7054850" y="5070475"/>
            <a:ext cx="1217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添加需要内容或标题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732315" y="6691672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53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974725" y="3602038"/>
            <a:ext cx="4071938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6" descr="C:\Users\Administrator\Desktop\touy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-366553">
            <a:off x="787400" y="3763963"/>
            <a:ext cx="22701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6" descr="C:\Users\Administrator\Desktop\touy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510369">
            <a:off x="2735263" y="3803650"/>
            <a:ext cx="22717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3058988">
            <a:off x="3063081" y="3682207"/>
            <a:ext cx="360203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7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1958112">
            <a:off x="3375025" y="3757613"/>
            <a:ext cx="4049713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Administrator\Desktop\图表2.png"/>
          <p:cNvPicPr>
            <a:picLocks noChangeAspect="1" noChangeArrowheads="1"/>
          </p:cNvPicPr>
          <p:nvPr/>
        </p:nvPicPr>
        <p:blipFill rotWithShape="1">
          <a:blip r:embed="rId3"/>
          <a:srcRect t="24596" b="25608"/>
          <a:stretch>
            <a:fillRect/>
          </a:stretch>
        </p:blipFill>
        <p:spPr bwMode="auto">
          <a:xfrm>
            <a:off x="842963" y="1857375"/>
            <a:ext cx="7199312" cy="3584575"/>
          </a:xfrm>
          <a:prstGeom prst="rect">
            <a:avLst/>
          </a:prstGeom>
          <a:noFill/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59" name="TextBox 17"/>
          <p:cNvSpPr txBox="1">
            <a:spLocks noChangeArrowheads="1"/>
          </p:cNvSpPr>
          <p:nvPr/>
        </p:nvSpPr>
        <p:spPr bwMode="auto">
          <a:xfrm>
            <a:off x="6254750" y="227806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0" name="TextBox 20"/>
          <p:cNvSpPr txBox="1">
            <a:spLocks noChangeArrowheads="1"/>
          </p:cNvSpPr>
          <p:nvPr/>
        </p:nvSpPr>
        <p:spPr bwMode="auto">
          <a:xfrm>
            <a:off x="6254750" y="2770188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1" name="TextBox 21"/>
          <p:cNvSpPr txBox="1">
            <a:spLocks noChangeArrowheads="1"/>
          </p:cNvSpPr>
          <p:nvPr/>
        </p:nvSpPr>
        <p:spPr bwMode="auto">
          <a:xfrm>
            <a:off x="6254750" y="3289300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2" name="TextBox 22"/>
          <p:cNvSpPr txBox="1">
            <a:spLocks noChangeArrowheads="1"/>
          </p:cNvSpPr>
          <p:nvPr/>
        </p:nvSpPr>
        <p:spPr bwMode="auto">
          <a:xfrm>
            <a:off x="6254750" y="3781425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3" name="TextBox 23"/>
          <p:cNvSpPr txBox="1">
            <a:spLocks noChangeArrowheads="1"/>
          </p:cNvSpPr>
          <p:nvPr/>
        </p:nvSpPr>
        <p:spPr bwMode="auto">
          <a:xfrm>
            <a:off x="6254750" y="429895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4" name="TextBox 24"/>
          <p:cNvSpPr txBox="1">
            <a:spLocks noChangeArrowheads="1"/>
          </p:cNvSpPr>
          <p:nvPr/>
        </p:nvSpPr>
        <p:spPr bwMode="auto">
          <a:xfrm>
            <a:off x="6254750" y="4791075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5" name="TextBox 25"/>
          <p:cNvSpPr txBox="1">
            <a:spLocks noChangeArrowheads="1"/>
          </p:cNvSpPr>
          <p:nvPr/>
        </p:nvSpPr>
        <p:spPr bwMode="auto">
          <a:xfrm>
            <a:off x="506413" y="1239838"/>
            <a:ext cx="808196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66" name="组合 1"/>
          <p:cNvGrpSpPr/>
          <p:nvPr/>
        </p:nvGrpSpPr>
        <p:grpSpPr bwMode="auto">
          <a:xfrm>
            <a:off x="1298575" y="2503488"/>
            <a:ext cx="862013" cy="860425"/>
            <a:chOff x="251520" y="980728"/>
            <a:chExt cx="4464496" cy="4464496"/>
          </a:xfrm>
        </p:grpSpPr>
        <p:pic>
          <p:nvPicPr>
            <p:cNvPr id="14382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83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67" name="组合 29"/>
          <p:cNvGrpSpPr/>
          <p:nvPr/>
        </p:nvGrpSpPr>
        <p:grpSpPr bwMode="auto">
          <a:xfrm>
            <a:off x="2312988" y="2503488"/>
            <a:ext cx="862012" cy="860425"/>
            <a:chOff x="251520" y="980728"/>
            <a:chExt cx="4464496" cy="4464496"/>
          </a:xfrm>
        </p:grpSpPr>
        <p:pic>
          <p:nvPicPr>
            <p:cNvPr id="14380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81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68" name="组合 32"/>
          <p:cNvGrpSpPr/>
          <p:nvPr/>
        </p:nvGrpSpPr>
        <p:grpSpPr bwMode="auto">
          <a:xfrm>
            <a:off x="3332163" y="2503488"/>
            <a:ext cx="862012" cy="860425"/>
            <a:chOff x="251520" y="980728"/>
            <a:chExt cx="4464496" cy="4464496"/>
          </a:xfrm>
        </p:grpSpPr>
        <p:pic>
          <p:nvPicPr>
            <p:cNvPr id="14378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9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69" name="TextBox 35"/>
          <p:cNvSpPr txBox="1">
            <a:spLocks noChangeArrowheads="1"/>
          </p:cNvSpPr>
          <p:nvPr/>
        </p:nvSpPr>
        <p:spPr bwMode="auto">
          <a:xfrm>
            <a:off x="1263650" y="3376613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0" name="TextBox 36"/>
          <p:cNvSpPr txBox="1">
            <a:spLocks noChangeArrowheads="1"/>
          </p:cNvSpPr>
          <p:nvPr/>
        </p:nvSpPr>
        <p:spPr bwMode="auto">
          <a:xfrm>
            <a:off x="2278063" y="33766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1" name="TextBox 37"/>
          <p:cNvSpPr txBox="1">
            <a:spLocks noChangeArrowheads="1"/>
          </p:cNvSpPr>
          <p:nvPr/>
        </p:nvSpPr>
        <p:spPr bwMode="auto">
          <a:xfrm>
            <a:off x="3297238" y="33766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2" name="TextBox 38"/>
          <p:cNvSpPr txBox="1">
            <a:spLocks noChangeArrowheads="1"/>
          </p:cNvSpPr>
          <p:nvPr/>
        </p:nvSpPr>
        <p:spPr bwMode="auto">
          <a:xfrm>
            <a:off x="1263650" y="3594100"/>
            <a:ext cx="925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3" name="TextBox 39"/>
          <p:cNvSpPr txBox="1">
            <a:spLocks noChangeArrowheads="1"/>
          </p:cNvSpPr>
          <p:nvPr/>
        </p:nvSpPr>
        <p:spPr bwMode="auto">
          <a:xfrm>
            <a:off x="2278063" y="359410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4" name="TextBox 40"/>
          <p:cNvSpPr txBox="1">
            <a:spLocks noChangeArrowheads="1"/>
          </p:cNvSpPr>
          <p:nvPr/>
        </p:nvSpPr>
        <p:spPr bwMode="auto">
          <a:xfrm>
            <a:off x="3297238" y="359410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5" name="TextBox 41"/>
          <p:cNvSpPr txBox="1">
            <a:spLocks noChangeArrowheads="1"/>
          </p:cNvSpPr>
          <p:nvPr/>
        </p:nvSpPr>
        <p:spPr bwMode="auto">
          <a:xfrm>
            <a:off x="1263650" y="3795713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6" name="TextBox 42"/>
          <p:cNvSpPr txBox="1">
            <a:spLocks noChangeArrowheads="1"/>
          </p:cNvSpPr>
          <p:nvPr/>
        </p:nvSpPr>
        <p:spPr bwMode="auto">
          <a:xfrm>
            <a:off x="2278063" y="379571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7" name="TextBox 43"/>
          <p:cNvSpPr txBox="1">
            <a:spLocks noChangeArrowheads="1"/>
          </p:cNvSpPr>
          <p:nvPr/>
        </p:nvSpPr>
        <p:spPr bwMode="auto">
          <a:xfrm>
            <a:off x="3297238" y="379571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4763</Words>
  <Application>WPS 演示</Application>
  <PresentationFormat>全屏显示(4:3)</PresentationFormat>
  <Paragraphs>775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Arial Unicode MS</vt:lpstr>
      <vt:lpstr>微软雅黑</vt:lpstr>
      <vt:lpstr>Times New Roman</vt:lpstr>
      <vt:lpstr>Times New Roman</vt:lpstr>
      <vt:lpstr>等线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2013-06-06T08:09:00Z</dcterms:created>
  <dcterms:modified xsi:type="dcterms:W3CDTF">2018-08-29T07:06:12Z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