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方正姚体" panose="02010601030101010101" pitchFamily="2" charset="-122"/>
      <p:regular r:id="rId20"/>
    </p:embeddedFont>
    <p:embeddedFont>
      <p:font typeface="Dotum" panose="020B0600000101010101" pitchFamily="34" charset="-127"/>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026" y="60"/>
      </p:cViewPr>
      <p:guideLst>
        <p:guide orient="horz" pos="162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3BE75FE0-E37E-4F05-9602-902750DF4F46}"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D6B095A7-35CD-4562-A66F-C5BC64D2AB8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122488"/>
            <a:ext cx="780256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201738" y="3265488"/>
            <a:ext cx="6376987"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2903538"/>
            <a:ext cx="5905500"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2"/>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2700" y="2684463"/>
            <a:ext cx="4846638"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538788" y="803275"/>
            <a:ext cx="35782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690813" y="2251075"/>
            <a:ext cx="2024062"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6"/>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063750" y="2000250"/>
            <a:ext cx="1524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7"/>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779838" y="1895475"/>
            <a:ext cx="136525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8"/>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571625" y="1876425"/>
            <a:ext cx="130175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日期占位符 3"/>
          <p:cNvSpPr>
            <a:spLocks noGrp="1"/>
          </p:cNvSpPr>
          <p:nvPr>
            <p:ph type="dt" sz="half" idx="10"/>
          </p:nvPr>
        </p:nvSpPr>
        <p:spPr/>
        <p:txBody>
          <a:bodyPr/>
          <a:lstStyle>
            <a:lvl1pPr>
              <a:defRPr/>
            </a:lvl1pPr>
          </a:lstStyle>
          <a:p>
            <a:pPr>
              <a:defRPr/>
            </a:pPr>
            <a:fld id="{EAC416EE-C589-4099-BB7E-1E46BB5D93D2}" type="datetimeFigureOut">
              <a:rPr lang="zh-CN" altLang="en-US"/>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smtClean="0"/>
            </a:lvl1pPr>
          </a:lstStyle>
          <a:p>
            <a:pPr>
              <a:defRPr/>
            </a:pPr>
            <a:fld id="{75EB024F-E3D0-477F-9A20-47B041DEA73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383D77-F411-4DC6-AB43-0F9A305F37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D875DA-CFE4-4D3A-91C7-DF7B7559D8CE}"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190207B-10FD-4E2A-A65E-D9406D5B347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82CC18-819B-41A8-826A-89C188F47C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2701529"/>
            <a:ext cx="6858000" cy="124182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F9920EB3-8949-401B-BEC1-25909EA8A97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91594E-AE26-4981-9F98-FC3FD9A842F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8D6DBA-3CDA-4461-A3C9-58706F24494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904D6B-5333-4E48-9E76-E0AD6B766BE2}"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DADD770-29DF-4A26-9CBC-E918B4E40A0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B63675-16E2-4764-8A67-0D4EF1A6E1C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10971D7-8704-47A3-84C7-6892CC4B992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5D4E3C-F371-47D4-A5BB-C67E61E6DFE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EFB073F-99E6-4753-8B75-6C3C3DBE42A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E51ACC3-9BB5-466E-841F-795B915E9CE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44F4DC8-6BB7-4B55-957C-A10CC916D40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BD49C96-8FE3-443F-8394-E0F3C1EE36D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9CB27D2-68AE-439B-B7A0-E011DCFAC8E7}"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4533A26-808C-4862-ABA4-5AF24DB5E19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ED199C7-492F-451B-8F27-7886C8E388B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433843-5138-4BF4-8B9C-66B0A96BA76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DBB0F7E-7B78-46C4-B148-A77AAC3D8AC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EF032F1-5D2D-4000-AF6B-98532E1D73E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1.png"/><Relationship Id="rId15" Type="http://schemas.openxmlformats.org/officeDocument/2006/relationships/image" Target="../media/image7.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C2E1FBA-459B-43BF-8AC2-E6B25775F63E}"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9FFEACC5-42E0-4523-97F9-553E0B07154D}" type="slidenum">
              <a:rPr lang="zh-CN" altLang="en-US"/>
            </a:fld>
            <a:endParaRPr lang="zh-CN" altLang="en-US"/>
          </a:p>
        </p:txBody>
      </p:sp>
      <p:pic>
        <p:nvPicPr>
          <p:cNvPr id="1029" name="图片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573838" y="3949700"/>
            <a:ext cx="231457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9"/>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88" y="4146550"/>
            <a:ext cx="6869112"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36830" y="338455"/>
            <a:ext cx="4984750" cy="461645"/>
          </a:xfrm>
          <a:prstGeom prst="rect">
            <a:avLst/>
          </a:prstGeom>
        </p:spPr>
        <p:txBody>
          <a:bodyPr>
            <a:spAutoFit/>
          </a:bodyPr>
          <a:lstStyle/>
          <a:p>
            <a:pPr eaLnBrk="1" fontAlgn="auto" hangingPunct="1">
              <a:spcBef>
                <a:spcPts val="0"/>
              </a:spcBef>
              <a:spcAft>
                <a:spcPts val="0"/>
              </a:spcAft>
              <a:defRPr/>
            </a:pPr>
            <a:r>
              <a:rPr lang="en-US" altLang="zh-CN" sz="2400" b="1" spc="160" dirty="0">
                <a:solidFill>
                  <a:srgbClr val="C00000"/>
                </a:solidFill>
                <a:latin typeface="微软雅黑" panose="020B0503020204020204" pitchFamily="34" charset="-122"/>
                <a:ea typeface="微软雅黑" panose="020B0503020204020204" pitchFamily="34" charset="-122"/>
              </a:rPr>
              <a:t> BUSINESS POWERPOINT</a:t>
            </a:r>
            <a:endParaRPr lang="zh-CN" altLang="en-US" sz="2400" b="1" spc="160" dirty="0">
              <a:solidFill>
                <a:srgbClr val="C00000"/>
              </a:solidFill>
              <a:latin typeface="微软雅黑" panose="020B0503020204020204" pitchFamily="34" charset="-122"/>
              <a:ea typeface="微软雅黑" panose="020B0503020204020204" pitchFamily="34" charset="-122"/>
            </a:endParaRPr>
          </a:p>
        </p:txBody>
      </p:sp>
      <p:grpSp>
        <p:nvGrpSpPr>
          <p:cNvPr id="5123" name="组合 62"/>
          <p:cNvGrpSpPr/>
          <p:nvPr/>
        </p:nvGrpSpPr>
        <p:grpSpPr bwMode="auto">
          <a:xfrm>
            <a:off x="196850" y="1184275"/>
            <a:ext cx="2636838" cy="261938"/>
            <a:chOff x="196705" y="1183578"/>
            <a:chExt cx="2637754" cy="263047"/>
          </a:xfrm>
        </p:grpSpPr>
        <p:grpSp>
          <p:nvGrpSpPr>
            <p:cNvPr id="5127" name="组合 46"/>
            <p:cNvGrpSpPr/>
            <p:nvPr/>
          </p:nvGrpSpPr>
          <p:grpSpPr bwMode="auto">
            <a:xfrm>
              <a:off x="973622" y="1183621"/>
              <a:ext cx="1860837" cy="215444"/>
              <a:chOff x="197584" y="1098606"/>
              <a:chExt cx="1860837" cy="215444"/>
            </a:xfrm>
          </p:grpSpPr>
          <p:sp>
            <p:nvSpPr>
              <p:cNvPr id="23" name="矩形 22"/>
              <p:cNvSpPr/>
              <p:nvPr/>
            </p:nvSpPr>
            <p:spPr>
              <a:xfrm>
                <a:off x="240102" y="1104940"/>
                <a:ext cx="1765913" cy="202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2" name="矩形 42"/>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chemeClr val="bg1"/>
                    </a:solidFill>
                    <a:latin typeface="微软雅黑" panose="020B0503020204020204" pitchFamily="34" charset="-122"/>
                    <a:ea typeface="微软雅黑" panose="020B0503020204020204" pitchFamily="34" charset="-122"/>
                  </a:rPr>
                  <a:t>适用于总结 </a:t>
                </a:r>
                <a:r>
                  <a:rPr lang="en-US" altLang="zh-CN" sz="800">
                    <a:solidFill>
                      <a:schemeClr val="bg1"/>
                    </a:solidFill>
                    <a:latin typeface="微软雅黑" panose="020B0503020204020204" pitchFamily="34" charset="-122"/>
                    <a:ea typeface="微软雅黑" panose="020B0503020204020204" pitchFamily="34" charset="-122"/>
                  </a:rPr>
                  <a:t>/ </a:t>
                </a:r>
                <a:r>
                  <a:rPr lang="zh-CN" altLang="en-US" sz="800">
                    <a:solidFill>
                      <a:schemeClr val="bg1"/>
                    </a:solidFill>
                    <a:latin typeface="微软雅黑" panose="020B0503020204020204" pitchFamily="34" charset="-122"/>
                    <a:ea typeface="微软雅黑" panose="020B0503020204020204" pitchFamily="34" charset="-122"/>
                  </a:rPr>
                  <a:t>汇报及相关类别的演示</a:t>
                </a:r>
                <a:endParaRPr lang="zh-CN" altLang="en-US" sz="800">
                  <a:solidFill>
                    <a:schemeClr val="bg1"/>
                  </a:solidFill>
                  <a:latin typeface="微软雅黑" panose="020B0503020204020204" pitchFamily="34" charset="-122"/>
                  <a:ea typeface="微软雅黑" panose="020B0503020204020204" pitchFamily="34" charset="-122"/>
                </a:endParaRPr>
              </a:p>
            </p:txBody>
          </p:sp>
        </p:grpSp>
        <p:grpSp>
          <p:nvGrpSpPr>
            <p:cNvPr id="5128" name="组合 45"/>
            <p:cNvGrpSpPr/>
            <p:nvPr/>
          </p:nvGrpSpPr>
          <p:grpSpPr bwMode="auto">
            <a:xfrm>
              <a:off x="196705" y="1183578"/>
              <a:ext cx="855893" cy="263047"/>
              <a:chOff x="1465857" y="1098563"/>
              <a:chExt cx="855893" cy="263047"/>
            </a:xfrm>
          </p:grpSpPr>
          <p:sp>
            <p:nvSpPr>
              <p:cNvPr id="21" name="矩形 20"/>
              <p:cNvSpPr/>
              <p:nvPr/>
            </p:nvSpPr>
            <p:spPr>
              <a:xfrm>
                <a:off x="1542083" y="1104940"/>
                <a:ext cx="752736" cy="2024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0"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chemeClr val="bg1"/>
                    </a:solidFill>
                    <a:latin typeface="Arial" panose="020B0604020202020204" pitchFamily="34" charset="0"/>
                    <a:ea typeface="方正姚体" panose="02010601030101010101" pitchFamily="2" charset="-122"/>
                  </a:rPr>
                  <a:t>RAPIDESIGN </a:t>
                </a:r>
                <a:endParaRPr lang="zh-CN" altLang="en-US" sz="800" b="1">
                  <a:solidFill>
                    <a:schemeClr val="bg1"/>
                  </a:solidFill>
                  <a:latin typeface="Arial" panose="020B0604020202020204" pitchFamily="34" charset="0"/>
                  <a:ea typeface="方正姚体" panose="02010601030101010101" pitchFamily="2" charset="-122"/>
                </a:endParaRPr>
              </a:p>
            </p:txBody>
          </p:sp>
        </p:grpSp>
      </p:grpSp>
      <p:sp>
        <p:nvSpPr>
          <p:cNvPr id="27" name="圆角矩形 26"/>
          <p:cNvSpPr/>
          <p:nvPr/>
        </p:nvSpPr>
        <p:spPr>
          <a:xfrm>
            <a:off x="7867650" y="4540250"/>
            <a:ext cx="1047750" cy="401955"/>
          </a:xfrm>
          <a:prstGeom prst="round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30250" y="2703513"/>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195" name="组合 31"/>
          <p:cNvGrpSpPr/>
          <p:nvPr/>
        </p:nvGrpSpPr>
        <p:grpSpPr bwMode="auto">
          <a:xfrm>
            <a:off x="644525" y="1049338"/>
            <a:ext cx="7902575" cy="1395412"/>
            <a:chOff x="441578" y="1753663"/>
            <a:chExt cx="8067675" cy="1396101"/>
          </a:xfrm>
        </p:grpSpPr>
        <p:sp>
          <p:nvSpPr>
            <p:cNvPr id="8204"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7" name="TextBox 6"/>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8196" name="TextBox 19"/>
          <p:cNvSpPr txBox="1">
            <a:spLocks noChangeArrowheads="1"/>
          </p:cNvSpPr>
          <p:nvPr/>
        </p:nvSpPr>
        <p:spPr bwMode="auto">
          <a:xfrm>
            <a:off x="588963" y="2922588"/>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8197" name="TextBox 20"/>
          <p:cNvSpPr txBox="1">
            <a:spLocks noChangeArrowheads="1"/>
          </p:cNvSpPr>
          <p:nvPr/>
        </p:nvSpPr>
        <p:spPr bwMode="auto">
          <a:xfrm>
            <a:off x="779463" y="3165475"/>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grpSp>
        <p:nvGrpSpPr>
          <p:cNvPr id="8198" name="组合 18"/>
          <p:cNvGrpSpPr/>
          <p:nvPr/>
        </p:nvGrpSpPr>
        <p:grpSpPr bwMode="auto">
          <a:xfrm>
            <a:off x="-19050" y="185738"/>
            <a:ext cx="1806575" cy="368300"/>
            <a:chOff x="-43543" y="99661"/>
            <a:chExt cx="1807231" cy="369332"/>
          </a:xfrm>
        </p:grpSpPr>
        <p:sp>
          <p:nvSpPr>
            <p:cNvPr id="8199"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sz="1400" b="1">
                <a:latin typeface="微软雅黑" panose="020B0503020204020204" pitchFamily="34" charset="-122"/>
                <a:ea typeface="微软雅黑" panose="020B0503020204020204" pitchFamily="34" charset="-122"/>
              </a:endParaRPr>
            </a:p>
          </p:txBody>
        </p:sp>
        <p:grpSp>
          <p:nvGrpSpPr>
            <p:cNvPr id="8200" name="组合 4"/>
            <p:cNvGrpSpPr/>
            <p:nvPr/>
          </p:nvGrpSpPr>
          <p:grpSpPr bwMode="auto">
            <a:xfrm>
              <a:off x="-43543" y="177800"/>
              <a:ext cx="557352" cy="238124"/>
              <a:chOff x="-43543" y="177800"/>
              <a:chExt cx="557352" cy="238124"/>
            </a:xfrm>
          </p:grpSpPr>
          <p:cxnSp>
            <p:nvCxnSpPr>
              <p:cNvPr id="13" name="直接连接符 12"/>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5400000">
                <a:off x="439109" y="265280"/>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43543" y="177666"/>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716088" y="2046288"/>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716088" y="2713038"/>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220" name="组合 55"/>
          <p:cNvGrpSpPr/>
          <p:nvPr/>
        </p:nvGrpSpPr>
        <p:grpSpPr bwMode="auto">
          <a:xfrm>
            <a:off x="1489075" y="1581150"/>
            <a:ext cx="468313" cy="468313"/>
            <a:chOff x="1488920" y="1719112"/>
            <a:chExt cx="468771" cy="468771"/>
          </a:xfrm>
        </p:grpSpPr>
        <p:grpSp>
          <p:nvGrpSpPr>
            <p:cNvPr id="9246" name="组合 1037"/>
            <p:cNvGrpSpPr/>
            <p:nvPr/>
          </p:nvGrpSpPr>
          <p:grpSpPr bwMode="auto">
            <a:xfrm>
              <a:off x="1488920" y="1719112"/>
              <a:ext cx="468771" cy="468771"/>
              <a:chOff x="768840" y="1421135"/>
              <a:chExt cx="468771" cy="468771"/>
            </a:xfrm>
          </p:grpSpPr>
          <p:sp>
            <p:nvSpPr>
              <p:cNvPr id="7" name="矩形 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43526" y="1510122"/>
                <a:ext cx="303509"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1" name="组合 60"/>
          <p:cNvGrpSpPr/>
          <p:nvPr/>
        </p:nvGrpSpPr>
        <p:grpSpPr bwMode="auto">
          <a:xfrm>
            <a:off x="1489075" y="2244725"/>
            <a:ext cx="468313" cy="468313"/>
            <a:chOff x="1488920" y="2382052"/>
            <a:chExt cx="468771" cy="468771"/>
          </a:xfrm>
        </p:grpSpPr>
        <p:grpSp>
          <p:nvGrpSpPr>
            <p:cNvPr id="9242" name="组合 49"/>
            <p:cNvGrpSpPr/>
            <p:nvPr/>
          </p:nvGrpSpPr>
          <p:grpSpPr bwMode="auto">
            <a:xfrm>
              <a:off x="1488920" y="2382052"/>
              <a:ext cx="468771" cy="468771"/>
              <a:chOff x="768840" y="1421135"/>
              <a:chExt cx="468771" cy="468771"/>
            </a:xfrm>
          </p:grpSpPr>
          <p:sp>
            <p:nvSpPr>
              <p:cNvPr id="12" name="矩形 11"/>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843526" y="1510122"/>
                <a:ext cx="303509"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3"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2" name="组合 65"/>
          <p:cNvGrpSpPr/>
          <p:nvPr/>
        </p:nvGrpSpPr>
        <p:grpSpPr bwMode="auto">
          <a:xfrm>
            <a:off x="1489075" y="2898775"/>
            <a:ext cx="468313" cy="469900"/>
            <a:chOff x="1488920" y="3037372"/>
            <a:chExt cx="468771" cy="468771"/>
          </a:xfrm>
        </p:grpSpPr>
        <p:grpSp>
          <p:nvGrpSpPr>
            <p:cNvPr id="9238" name="组合 56"/>
            <p:cNvGrpSpPr/>
            <p:nvPr/>
          </p:nvGrpSpPr>
          <p:grpSpPr bwMode="auto">
            <a:xfrm>
              <a:off x="1488920" y="3037372"/>
              <a:ext cx="468771" cy="468771"/>
              <a:chOff x="768840" y="1421135"/>
              <a:chExt cx="468771" cy="468771"/>
            </a:xfrm>
          </p:grpSpPr>
          <p:sp>
            <p:nvSpPr>
              <p:cNvPr id="17" name="矩形 1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39"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3" name="组合 70"/>
          <p:cNvGrpSpPr/>
          <p:nvPr/>
        </p:nvGrpSpPr>
        <p:grpSpPr bwMode="auto">
          <a:xfrm>
            <a:off x="1989138" y="1581150"/>
            <a:ext cx="5689600" cy="471488"/>
            <a:chOff x="1989643" y="1719935"/>
            <a:chExt cx="5688632" cy="470341"/>
          </a:xfrm>
        </p:grpSpPr>
        <p:sp>
          <p:nvSpPr>
            <p:cNvPr id="20" name="矩形 19"/>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7"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4" name="组合 73"/>
          <p:cNvGrpSpPr/>
          <p:nvPr/>
        </p:nvGrpSpPr>
        <p:grpSpPr bwMode="auto">
          <a:xfrm>
            <a:off x="1985963" y="2239963"/>
            <a:ext cx="5689600" cy="473075"/>
            <a:chOff x="1986663" y="2378237"/>
            <a:chExt cx="5688632" cy="472440"/>
          </a:xfrm>
        </p:grpSpPr>
        <p:sp>
          <p:nvSpPr>
            <p:cNvPr id="23" name="矩形 2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5"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5" name="组合 76"/>
          <p:cNvGrpSpPr/>
          <p:nvPr/>
        </p:nvGrpSpPr>
        <p:grpSpPr bwMode="auto">
          <a:xfrm>
            <a:off x="1985963" y="2905125"/>
            <a:ext cx="5689600" cy="465138"/>
            <a:chOff x="1986663" y="3042888"/>
            <a:chExt cx="5688632" cy="464966"/>
          </a:xfrm>
        </p:grpSpPr>
        <p:sp>
          <p:nvSpPr>
            <p:cNvPr id="26" name="矩形 25"/>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3"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6" name="组合 18"/>
          <p:cNvGrpSpPr/>
          <p:nvPr/>
        </p:nvGrpSpPr>
        <p:grpSpPr bwMode="auto">
          <a:xfrm>
            <a:off x="-19050" y="185738"/>
            <a:ext cx="1806575" cy="369887"/>
            <a:chOff x="-43543" y="99661"/>
            <a:chExt cx="1807231" cy="370367"/>
          </a:xfrm>
        </p:grpSpPr>
        <p:sp>
          <p:nvSpPr>
            <p:cNvPr id="922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  录</a:t>
              </a:r>
              <a:endParaRPr lang="zh-CN" altLang="en-US" b="1">
                <a:latin typeface="微软雅黑" panose="020B0503020204020204" pitchFamily="34" charset="-122"/>
                <a:ea typeface="微软雅黑" panose="020B0503020204020204" pitchFamily="34" charset="-122"/>
              </a:endParaRPr>
            </a:p>
          </p:txBody>
        </p:sp>
        <p:grpSp>
          <p:nvGrpSpPr>
            <p:cNvPr id="9228" name="组合 4"/>
            <p:cNvGrpSpPr/>
            <p:nvPr/>
          </p:nvGrpSpPr>
          <p:grpSpPr bwMode="auto">
            <a:xfrm>
              <a:off x="-43543" y="177800"/>
              <a:ext cx="557352" cy="238124"/>
              <a:chOff x="-43543" y="177800"/>
              <a:chExt cx="557352" cy="238124"/>
            </a:xfrm>
          </p:grpSpPr>
          <p:cxnSp>
            <p:nvCxnSpPr>
              <p:cNvPr id="31" name="直接连接符 30"/>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1497013" y="2241550"/>
            <a:ext cx="6189662" cy="471488"/>
            <a:chOff x="1641475" y="1871663"/>
            <a:chExt cx="6189663" cy="471487"/>
          </a:xfrm>
        </p:grpSpPr>
        <p:grpSp>
          <p:nvGrpSpPr>
            <p:cNvPr id="10249" name="组合 92"/>
            <p:cNvGrpSpPr/>
            <p:nvPr/>
          </p:nvGrpSpPr>
          <p:grpSpPr bwMode="auto">
            <a:xfrm>
              <a:off x="1641475" y="1871663"/>
              <a:ext cx="468313" cy="468312"/>
              <a:chOff x="1488920" y="1719112"/>
              <a:chExt cx="468771" cy="468771"/>
            </a:xfrm>
          </p:grpSpPr>
          <p:grpSp>
            <p:nvGrpSpPr>
              <p:cNvPr id="10253" name="组合 1037"/>
              <p:cNvGrpSpPr/>
              <p:nvPr/>
            </p:nvGrpSpPr>
            <p:grpSpPr bwMode="auto">
              <a:xfrm>
                <a:off x="1488920" y="1719112"/>
                <a:ext cx="468771" cy="468771"/>
                <a:chOff x="768840" y="1421135"/>
                <a:chExt cx="468771" cy="468771"/>
              </a:xfrm>
            </p:grpSpPr>
            <p:sp>
              <p:nvSpPr>
                <p:cNvPr id="9" name="矩形 8"/>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843525" y="1510122"/>
                  <a:ext cx="303510"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54"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0250" name="组合 97"/>
            <p:cNvGrpSpPr/>
            <p:nvPr/>
          </p:nvGrpSpPr>
          <p:grpSpPr bwMode="auto">
            <a:xfrm>
              <a:off x="2141538" y="1871663"/>
              <a:ext cx="5689600" cy="471487"/>
              <a:chOff x="1989643" y="1719935"/>
              <a:chExt cx="5688632" cy="470341"/>
            </a:xfrm>
          </p:grpSpPr>
          <p:sp>
            <p:nvSpPr>
              <p:cNvPr id="5" name="矩形 4"/>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52"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10243" name="组合 18"/>
          <p:cNvGrpSpPr/>
          <p:nvPr/>
        </p:nvGrpSpPr>
        <p:grpSpPr bwMode="auto">
          <a:xfrm>
            <a:off x="-19050" y="185738"/>
            <a:ext cx="1806575" cy="369887"/>
            <a:chOff x="-43543" y="99661"/>
            <a:chExt cx="1807231" cy="370367"/>
          </a:xfrm>
        </p:grpSpPr>
        <p:sp>
          <p:nvSpPr>
            <p:cNvPr id="10244"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a:t>
              </a:r>
              <a:endParaRPr lang="zh-CN" altLang="en-US" b="1">
                <a:latin typeface="微软雅黑" panose="020B0503020204020204" pitchFamily="34" charset="-122"/>
                <a:ea typeface="微软雅黑" panose="020B0503020204020204" pitchFamily="34" charset="-122"/>
              </a:endParaRPr>
            </a:p>
          </p:txBody>
        </p:sp>
        <p:grpSp>
          <p:nvGrpSpPr>
            <p:cNvPr id="10245"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18"/>
          <p:cNvGrpSpPr/>
          <p:nvPr/>
        </p:nvGrpSpPr>
        <p:grpSpPr bwMode="auto">
          <a:xfrm>
            <a:off x="-19050" y="185738"/>
            <a:ext cx="1806575" cy="369887"/>
            <a:chOff x="-43543" y="99661"/>
            <a:chExt cx="1807231" cy="370367"/>
          </a:xfrm>
        </p:grpSpPr>
        <p:sp>
          <p:nvSpPr>
            <p:cNvPr id="11353"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1354" name="组合 4"/>
            <p:cNvGrpSpPr/>
            <p:nvPr/>
          </p:nvGrpSpPr>
          <p:grpSpPr bwMode="auto">
            <a:xfrm>
              <a:off x="-43543" y="177800"/>
              <a:ext cx="557352" cy="238124"/>
              <a:chOff x="-43543" y="177800"/>
              <a:chExt cx="557352" cy="238124"/>
            </a:xfrm>
          </p:grpSpPr>
          <p:cxnSp>
            <p:nvCxnSpPr>
              <p:cNvPr id="5" name="直接连接符 4"/>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267" name="Group 24"/>
          <p:cNvGrpSpPr>
            <a:grpSpLocks noChangeAspect="1"/>
          </p:cNvGrpSpPr>
          <p:nvPr/>
        </p:nvGrpSpPr>
        <p:grpSpPr bwMode="auto">
          <a:xfrm>
            <a:off x="7077075" y="996950"/>
            <a:ext cx="839788" cy="3176588"/>
            <a:chOff x="4046" y="832"/>
            <a:chExt cx="694" cy="2627"/>
          </a:xfrm>
        </p:grpSpPr>
        <p:sp>
          <p:nvSpPr>
            <p:cNvPr id="11349" name="Freeform 25"/>
            <p:cNvSpPr/>
            <p:nvPr/>
          </p:nvSpPr>
          <p:spPr bwMode="auto">
            <a:xfrm>
              <a:off x="4046" y="832"/>
              <a:ext cx="694" cy="2627"/>
            </a:xfrm>
            <a:custGeom>
              <a:avLst/>
              <a:gdLst>
                <a:gd name="T0" fmla="*/ 14022771 w 54"/>
                <a:gd name="T1" fmla="*/ 64961417 h 205"/>
                <a:gd name="T2" fmla="*/ 14377392 w 54"/>
                <a:gd name="T3" fmla="*/ 69115396 h 205"/>
                <a:gd name="T4" fmla="*/ 12630389 w 54"/>
                <a:gd name="T5" fmla="*/ 70140272 h 205"/>
                <a:gd name="T6" fmla="*/ 10857784 w 54"/>
                <a:gd name="T7" fmla="*/ 67739117 h 205"/>
                <a:gd name="T8" fmla="*/ 10530910 w 54"/>
                <a:gd name="T9" fmla="*/ 66337709 h 205"/>
                <a:gd name="T10" fmla="*/ 7365923 w 54"/>
                <a:gd name="T11" fmla="*/ 66689125 h 205"/>
                <a:gd name="T12" fmla="*/ 6656848 w 54"/>
                <a:gd name="T13" fmla="*/ 66337709 h 205"/>
                <a:gd name="T14" fmla="*/ 9822002 w 54"/>
                <a:gd name="T15" fmla="*/ 63235850 h 205"/>
                <a:gd name="T16" fmla="*/ 9467381 w 54"/>
                <a:gd name="T17" fmla="*/ 56682856 h 205"/>
                <a:gd name="T18" fmla="*/ 8074831 w 54"/>
                <a:gd name="T19" fmla="*/ 50454021 h 205"/>
                <a:gd name="T20" fmla="*/ 7011469 w 54"/>
                <a:gd name="T21" fmla="*/ 46651471 h 205"/>
                <a:gd name="T22" fmla="*/ 5947940 w 54"/>
                <a:gd name="T23" fmla="*/ 45950600 h 205"/>
                <a:gd name="T24" fmla="*/ 4555390 w 54"/>
                <a:gd name="T25" fmla="*/ 44925903 h 205"/>
                <a:gd name="T26" fmla="*/ 4200936 w 54"/>
                <a:gd name="T27" fmla="*/ 38696902 h 205"/>
                <a:gd name="T28" fmla="*/ 3846482 w 54"/>
                <a:gd name="T29" fmla="*/ 33168771 h 205"/>
                <a:gd name="T30" fmla="*/ 3846482 w 54"/>
                <a:gd name="T31" fmla="*/ 31091788 h 205"/>
                <a:gd name="T32" fmla="*/ 3164987 w 54"/>
                <a:gd name="T33" fmla="*/ 30767783 h 205"/>
                <a:gd name="T34" fmla="*/ 3846482 w 54"/>
                <a:gd name="T35" fmla="*/ 27992069 h 205"/>
                <a:gd name="T36" fmla="*/ 4555390 w 54"/>
                <a:gd name="T37" fmla="*/ 25214369 h 205"/>
                <a:gd name="T38" fmla="*/ 1063529 w 54"/>
                <a:gd name="T39" fmla="*/ 22813214 h 205"/>
                <a:gd name="T40" fmla="*/ 354454 w 54"/>
                <a:gd name="T41" fmla="*/ 21439075 h 205"/>
                <a:gd name="T42" fmla="*/ 2456079 w 54"/>
                <a:gd name="T43" fmla="*/ 16935808 h 205"/>
                <a:gd name="T44" fmla="*/ 5947940 w 54"/>
                <a:gd name="T45" fmla="*/ 12108381 h 205"/>
                <a:gd name="T46" fmla="*/ 7365923 w 54"/>
                <a:gd name="T47" fmla="*/ 11407677 h 205"/>
                <a:gd name="T48" fmla="*/ 9822002 w 54"/>
                <a:gd name="T49" fmla="*/ 10704833 h 205"/>
                <a:gd name="T50" fmla="*/ 9467381 w 54"/>
                <a:gd name="T51" fmla="*/ 9679970 h 205"/>
                <a:gd name="T52" fmla="*/ 8074831 w 54"/>
                <a:gd name="T53" fmla="*/ 6228835 h 205"/>
                <a:gd name="T54" fmla="*/ 8756327 w 54"/>
                <a:gd name="T55" fmla="*/ 1725567 h 205"/>
                <a:gd name="T56" fmla="*/ 14377392 w 54"/>
                <a:gd name="T57" fmla="*/ 2426272 h 205"/>
                <a:gd name="T58" fmla="*/ 14731846 w 54"/>
                <a:gd name="T59" fmla="*/ 4827426 h 205"/>
                <a:gd name="T60" fmla="*/ 15413175 w 54"/>
                <a:gd name="T61" fmla="*/ 5528131 h 205"/>
                <a:gd name="T62" fmla="*/ 15086301 w 54"/>
                <a:gd name="T63" fmla="*/ 6904410 h 205"/>
                <a:gd name="T64" fmla="*/ 14731846 w 54"/>
                <a:gd name="T65" fmla="*/ 7253698 h 205"/>
                <a:gd name="T66" fmla="*/ 14022771 w 54"/>
                <a:gd name="T67" fmla="*/ 8629977 h 205"/>
                <a:gd name="T68" fmla="*/ 14731846 w 54"/>
                <a:gd name="T69" fmla="*/ 9679970 h 205"/>
                <a:gd name="T70" fmla="*/ 15413175 w 54"/>
                <a:gd name="T71" fmla="*/ 10704833 h 205"/>
                <a:gd name="T72" fmla="*/ 18932783 w 54"/>
                <a:gd name="T73" fmla="*/ 14158108 h 205"/>
                <a:gd name="T74" fmla="*/ 17187771 w 54"/>
                <a:gd name="T75" fmla="*/ 20386942 h 205"/>
                <a:gd name="T76" fmla="*/ 15767796 w 54"/>
                <a:gd name="T77" fmla="*/ 25214369 h 205"/>
                <a:gd name="T78" fmla="*/ 16833304 w 54"/>
                <a:gd name="T79" fmla="*/ 32144075 h 205"/>
                <a:gd name="T80" fmla="*/ 16478850 w 54"/>
                <a:gd name="T81" fmla="*/ 32495490 h 205"/>
                <a:gd name="T82" fmla="*/ 16122250 w 54"/>
                <a:gd name="T83" fmla="*/ 35946625 h 205"/>
                <a:gd name="T84" fmla="*/ 15413175 w 54"/>
                <a:gd name="T85" fmla="*/ 42848907 h 205"/>
                <a:gd name="T86" fmla="*/ 14731846 w 54"/>
                <a:gd name="T87" fmla="*/ 47352175 h 205"/>
                <a:gd name="T88" fmla="*/ 12984843 w 54"/>
                <a:gd name="T89" fmla="*/ 48027583 h 205"/>
                <a:gd name="T90" fmla="*/ 14022771 w 54"/>
                <a:gd name="T91" fmla="*/ 53905169 h 205"/>
                <a:gd name="T92" fmla="*/ 13668317 w 54"/>
                <a:gd name="T93" fmla="*/ 59083844 h 205"/>
                <a:gd name="T94" fmla="*/ 14731846 w 54"/>
                <a:gd name="T95" fmla="*/ 61861698 h 205"/>
                <a:gd name="T96" fmla="*/ 14022771 w 54"/>
                <a:gd name="T97" fmla="*/ 62886574 h 205"/>
                <a:gd name="T98" fmla="*/ 14022771 w 54"/>
                <a:gd name="T99" fmla="*/ 64612141 h 205"/>
                <a:gd name="T100" fmla="*/ 13668317 w 54"/>
                <a:gd name="T101" fmla="*/ 64612141 h 205"/>
                <a:gd name="T102" fmla="*/ 14022771 w 54"/>
                <a:gd name="T103" fmla="*/ 64961417 h 2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205">
                  <a:moveTo>
                    <a:pt x="40" y="188"/>
                  </a:moveTo>
                  <a:cubicBezTo>
                    <a:pt x="40" y="188"/>
                    <a:pt x="43" y="197"/>
                    <a:pt x="41" y="200"/>
                  </a:cubicBezTo>
                  <a:cubicBezTo>
                    <a:pt x="39" y="202"/>
                    <a:pt x="37" y="205"/>
                    <a:pt x="36" y="203"/>
                  </a:cubicBezTo>
                  <a:cubicBezTo>
                    <a:pt x="34" y="202"/>
                    <a:pt x="31" y="200"/>
                    <a:pt x="31" y="196"/>
                  </a:cubicBezTo>
                  <a:cubicBezTo>
                    <a:pt x="31" y="193"/>
                    <a:pt x="32" y="192"/>
                    <a:pt x="30" y="192"/>
                  </a:cubicBezTo>
                  <a:cubicBezTo>
                    <a:pt x="29" y="193"/>
                    <a:pt x="24" y="193"/>
                    <a:pt x="21" y="193"/>
                  </a:cubicBezTo>
                  <a:cubicBezTo>
                    <a:pt x="18" y="193"/>
                    <a:pt x="18" y="192"/>
                    <a:pt x="19" y="192"/>
                  </a:cubicBezTo>
                  <a:cubicBezTo>
                    <a:pt x="21" y="191"/>
                    <a:pt x="27" y="188"/>
                    <a:pt x="28" y="183"/>
                  </a:cubicBezTo>
                  <a:cubicBezTo>
                    <a:pt x="28" y="178"/>
                    <a:pt x="30" y="172"/>
                    <a:pt x="27" y="164"/>
                  </a:cubicBezTo>
                  <a:cubicBezTo>
                    <a:pt x="24" y="155"/>
                    <a:pt x="23" y="150"/>
                    <a:pt x="23" y="146"/>
                  </a:cubicBezTo>
                  <a:cubicBezTo>
                    <a:pt x="21" y="135"/>
                    <a:pt x="22" y="136"/>
                    <a:pt x="20" y="135"/>
                  </a:cubicBezTo>
                  <a:cubicBezTo>
                    <a:pt x="20" y="135"/>
                    <a:pt x="18" y="134"/>
                    <a:pt x="17" y="133"/>
                  </a:cubicBezTo>
                  <a:cubicBezTo>
                    <a:pt x="15" y="133"/>
                    <a:pt x="13" y="132"/>
                    <a:pt x="13" y="130"/>
                  </a:cubicBezTo>
                  <a:cubicBezTo>
                    <a:pt x="13" y="129"/>
                    <a:pt x="12" y="117"/>
                    <a:pt x="12" y="112"/>
                  </a:cubicBezTo>
                  <a:cubicBezTo>
                    <a:pt x="12" y="108"/>
                    <a:pt x="11" y="100"/>
                    <a:pt x="11" y="96"/>
                  </a:cubicBezTo>
                  <a:cubicBezTo>
                    <a:pt x="11" y="93"/>
                    <a:pt x="12" y="91"/>
                    <a:pt x="11" y="90"/>
                  </a:cubicBezTo>
                  <a:cubicBezTo>
                    <a:pt x="10" y="90"/>
                    <a:pt x="9" y="89"/>
                    <a:pt x="9" y="89"/>
                  </a:cubicBezTo>
                  <a:cubicBezTo>
                    <a:pt x="9" y="89"/>
                    <a:pt x="11" y="83"/>
                    <a:pt x="11" y="81"/>
                  </a:cubicBezTo>
                  <a:cubicBezTo>
                    <a:pt x="11" y="80"/>
                    <a:pt x="14" y="74"/>
                    <a:pt x="13" y="73"/>
                  </a:cubicBezTo>
                  <a:cubicBezTo>
                    <a:pt x="12" y="72"/>
                    <a:pt x="5" y="68"/>
                    <a:pt x="3" y="66"/>
                  </a:cubicBezTo>
                  <a:cubicBezTo>
                    <a:pt x="2" y="65"/>
                    <a:pt x="0" y="64"/>
                    <a:pt x="1" y="62"/>
                  </a:cubicBezTo>
                  <a:cubicBezTo>
                    <a:pt x="1" y="59"/>
                    <a:pt x="2" y="56"/>
                    <a:pt x="7" y="49"/>
                  </a:cubicBezTo>
                  <a:cubicBezTo>
                    <a:pt x="12" y="43"/>
                    <a:pt x="15" y="37"/>
                    <a:pt x="17" y="35"/>
                  </a:cubicBezTo>
                  <a:cubicBezTo>
                    <a:pt x="18" y="34"/>
                    <a:pt x="19" y="33"/>
                    <a:pt x="21" y="33"/>
                  </a:cubicBezTo>
                  <a:cubicBezTo>
                    <a:pt x="24" y="32"/>
                    <a:pt x="28" y="32"/>
                    <a:pt x="28" y="31"/>
                  </a:cubicBezTo>
                  <a:cubicBezTo>
                    <a:pt x="28" y="30"/>
                    <a:pt x="28" y="30"/>
                    <a:pt x="27" y="28"/>
                  </a:cubicBezTo>
                  <a:cubicBezTo>
                    <a:pt x="26" y="26"/>
                    <a:pt x="24" y="20"/>
                    <a:pt x="23" y="18"/>
                  </a:cubicBezTo>
                  <a:cubicBezTo>
                    <a:pt x="23" y="17"/>
                    <a:pt x="19" y="8"/>
                    <a:pt x="25" y="5"/>
                  </a:cubicBezTo>
                  <a:cubicBezTo>
                    <a:pt x="30" y="1"/>
                    <a:pt x="37" y="0"/>
                    <a:pt x="41" y="7"/>
                  </a:cubicBezTo>
                  <a:cubicBezTo>
                    <a:pt x="43" y="10"/>
                    <a:pt x="42" y="13"/>
                    <a:pt x="42" y="14"/>
                  </a:cubicBezTo>
                  <a:cubicBezTo>
                    <a:pt x="42" y="14"/>
                    <a:pt x="44" y="14"/>
                    <a:pt x="44" y="16"/>
                  </a:cubicBezTo>
                  <a:cubicBezTo>
                    <a:pt x="43" y="18"/>
                    <a:pt x="43" y="19"/>
                    <a:pt x="43" y="20"/>
                  </a:cubicBezTo>
                  <a:cubicBezTo>
                    <a:pt x="43" y="21"/>
                    <a:pt x="43" y="20"/>
                    <a:pt x="42" y="21"/>
                  </a:cubicBezTo>
                  <a:cubicBezTo>
                    <a:pt x="41" y="21"/>
                    <a:pt x="40" y="24"/>
                    <a:pt x="40" y="25"/>
                  </a:cubicBezTo>
                  <a:cubicBezTo>
                    <a:pt x="41" y="26"/>
                    <a:pt x="42" y="27"/>
                    <a:pt x="42" y="28"/>
                  </a:cubicBezTo>
                  <a:cubicBezTo>
                    <a:pt x="42" y="30"/>
                    <a:pt x="43" y="30"/>
                    <a:pt x="44" y="31"/>
                  </a:cubicBezTo>
                  <a:cubicBezTo>
                    <a:pt x="46" y="33"/>
                    <a:pt x="54" y="36"/>
                    <a:pt x="54" y="41"/>
                  </a:cubicBezTo>
                  <a:cubicBezTo>
                    <a:pt x="54" y="46"/>
                    <a:pt x="52" y="53"/>
                    <a:pt x="49" y="59"/>
                  </a:cubicBezTo>
                  <a:cubicBezTo>
                    <a:pt x="47" y="65"/>
                    <a:pt x="45" y="68"/>
                    <a:pt x="45" y="73"/>
                  </a:cubicBezTo>
                  <a:cubicBezTo>
                    <a:pt x="45" y="79"/>
                    <a:pt x="48" y="91"/>
                    <a:pt x="48" y="93"/>
                  </a:cubicBezTo>
                  <a:cubicBezTo>
                    <a:pt x="48" y="95"/>
                    <a:pt x="48" y="94"/>
                    <a:pt x="47" y="94"/>
                  </a:cubicBezTo>
                  <a:cubicBezTo>
                    <a:pt x="46" y="94"/>
                    <a:pt x="47" y="97"/>
                    <a:pt x="46" y="104"/>
                  </a:cubicBezTo>
                  <a:cubicBezTo>
                    <a:pt x="45" y="110"/>
                    <a:pt x="44" y="118"/>
                    <a:pt x="44" y="124"/>
                  </a:cubicBezTo>
                  <a:cubicBezTo>
                    <a:pt x="44" y="129"/>
                    <a:pt x="44" y="136"/>
                    <a:pt x="42" y="137"/>
                  </a:cubicBezTo>
                  <a:cubicBezTo>
                    <a:pt x="39" y="138"/>
                    <a:pt x="37" y="137"/>
                    <a:pt x="37" y="139"/>
                  </a:cubicBezTo>
                  <a:cubicBezTo>
                    <a:pt x="37" y="141"/>
                    <a:pt x="41" y="149"/>
                    <a:pt x="40" y="156"/>
                  </a:cubicBezTo>
                  <a:cubicBezTo>
                    <a:pt x="38" y="163"/>
                    <a:pt x="37" y="171"/>
                    <a:pt x="39" y="171"/>
                  </a:cubicBezTo>
                  <a:cubicBezTo>
                    <a:pt x="40" y="172"/>
                    <a:pt x="44" y="176"/>
                    <a:pt x="42" y="179"/>
                  </a:cubicBezTo>
                  <a:cubicBezTo>
                    <a:pt x="41" y="181"/>
                    <a:pt x="40" y="179"/>
                    <a:pt x="40" y="182"/>
                  </a:cubicBezTo>
                  <a:cubicBezTo>
                    <a:pt x="40" y="185"/>
                    <a:pt x="40" y="187"/>
                    <a:pt x="40" y="187"/>
                  </a:cubicBezTo>
                  <a:cubicBezTo>
                    <a:pt x="39" y="187"/>
                    <a:pt x="39" y="187"/>
                    <a:pt x="39" y="187"/>
                  </a:cubicBezTo>
                  <a:cubicBezTo>
                    <a:pt x="39" y="187"/>
                    <a:pt x="40" y="188"/>
                    <a:pt x="40" y="18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0" name="Freeform 26"/>
            <p:cNvSpPr/>
            <p:nvPr/>
          </p:nvSpPr>
          <p:spPr bwMode="auto">
            <a:xfrm>
              <a:off x="4290" y="1152"/>
              <a:ext cx="296" cy="282"/>
            </a:xfrm>
            <a:custGeom>
              <a:avLst/>
              <a:gdLst>
                <a:gd name="T0" fmla="*/ 1756464 w 23"/>
                <a:gd name="T1" fmla="*/ 7613603 h 22"/>
                <a:gd name="T2" fmla="*/ 4224615 w 23"/>
                <a:gd name="T3" fmla="*/ 4831416 h 22"/>
                <a:gd name="T4" fmla="*/ 6006586 w 23"/>
                <a:gd name="T5" fmla="*/ 5534801 h 22"/>
                <a:gd name="T6" fmla="*/ 7407117 w 23"/>
                <a:gd name="T7" fmla="*/ 2780059 h 22"/>
                <a:gd name="T8" fmla="*/ 8118971 w 23"/>
                <a:gd name="T9" fmla="*/ 1025596 h 22"/>
                <a:gd name="T10" fmla="*/ 7407117 w 23"/>
                <a:gd name="T11" fmla="*/ 0 h 22"/>
                <a:gd name="T12" fmla="*/ 3894356 w 23"/>
                <a:gd name="T13" fmla="*/ 4157423 h 22"/>
                <a:gd name="T14" fmla="*/ 2826401 w 23"/>
                <a:gd name="T15" fmla="*/ 5183186 h 22"/>
                <a:gd name="T16" fmla="*/ 2468318 w 23"/>
                <a:gd name="T17" fmla="*/ 4509206 h 22"/>
                <a:gd name="T18" fmla="*/ 3182335 w 23"/>
                <a:gd name="T19" fmla="*/ 2430417 h 22"/>
                <a:gd name="T20" fmla="*/ 2468318 w 23"/>
                <a:gd name="T21" fmla="*/ 2430417 h 22"/>
                <a:gd name="T22" fmla="*/ 0 w 23"/>
                <a:gd name="T23" fmla="*/ 4509206 h 22"/>
                <a:gd name="T24" fmla="*/ 1398214 w 23"/>
                <a:gd name="T25" fmla="*/ 4509206 h 22"/>
                <a:gd name="T26" fmla="*/ 1756464 w 23"/>
                <a:gd name="T27" fmla="*/ 7613603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3" h="22">
                  <a:moveTo>
                    <a:pt x="5" y="22"/>
                  </a:moveTo>
                  <a:cubicBezTo>
                    <a:pt x="12" y="14"/>
                    <a:pt x="12" y="14"/>
                    <a:pt x="12" y="14"/>
                  </a:cubicBezTo>
                  <a:cubicBezTo>
                    <a:pt x="17" y="16"/>
                    <a:pt x="17" y="16"/>
                    <a:pt x="17" y="16"/>
                  </a:cubicBezTo>
                  <a:cubicBezTo>
                    <a:pt x="17" y="16"/>
                    <a:pt x="19" y="11"/>
                    <a:pt x="21" y="8"/>
                  </a:cubicBezTo>
                  <a:cubicBezTo>
                    <a:pt x="22" y="6"/>
                    <a:pt x="23" y="3"/>
                    <a:pt x="23" y="3"/>
                  </a:cubicBezTo>
                  <a:cubicBezTo>
                    <a:pt x="21" y="0"/>
                    <a:pt x="21" y="0"/>
                    <a:pt x="21" y="0"/>
                  </a:cubicBezTo>
                  <a:cubicBezTo>
                    <a:pt x="21" y="0"/>
                    <a:pt x="12" y="9"/>
                    <a:pt x="11" y="12"/>
                  </a:cubicBezTo>
                  <a:cubicBezTo>
                    <a:pt x="11" y="12"/>
                    <a:pt x="9" y="14"/>
                    <a:pt x="8" y="15"/>
                  </a:cubicBezTo>
                  <a:cubicBezTo>
                    <a:pt x="7" y="16"/>
                    <a:pt x="7" y="14"/>
                    <a:pt x="7" y="13"/>
                  </a:cubicBezTo>
                  <a:cubicBezTo>
                    <a:pt x="7" y="11"/>
                    <a:pt x="9" y="7"/>
                    <a:pt x="9" y="7"/>
                  </a:cubicBezTo>
                  <a:cubicBezTo>
                    <a:pt x="7" y="7"/>
                    <a:pt x="7" y="7"/>
                    <a:pt x="7" y="7"/>
                  </a:cubicBezTo>
                  <a:cubicBezTo>
                    <a:pt x="0" y="13"/>
                    <a:pt x="0" y="13"/>
                    <a:pt x="0" y="13"/>
                  </a:cubicBezTo>
                  <a:cubicBezTo>
                    <a:pt x="0" y="13"/>
                    <a:pt x="4" y="12"/>
                    <a:pt x="4" y="13"/>
                  </a:cubicBezTo>
                  <a:cubicBezTo>
                    <a:pt x="4" y="14"/>
                    <a:pt x="5" y="21"/>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1" name="Freeform 27"/>
            <p:cNvSpPr/>
            <p:nvPr/>
          </p:nvSpPr>
          <p:spPr bwMode="auto">
            <a:xfrm>
              <a:off x="4149" y="1511"/>
              <a:ext cx="77" cy="90"/>
            </a:xfrm>
            <a:custGeom>
              <a:avLst/>
              <a:gdLst>
                <a:gd name="T0" fmla="*/ 705885 w 6"/>
                <a:gd name="T1" fmla="*/ 2459096 h 7"/>
                <a:gd name="T2" fmla="*/ 2088163 w 6"/>
                <a:gd name="T3" fmla="*/ 354909 h 7"/>
                <a:gd name="T4" fmla="*/ 1384422 w 6"/>
                <a:gd name="T5" fmla="*/ 354909 h 7"/>
                <a:gd name="T6" fmla="*/ 352942 w 6"/>
                <a:gd name="T7" fmla="*/ 2104187 h 7"/>
                <a:gd name="T8" fmla="*/ 705885 w 6"/>
                <a:gd name="T9" fmla="*/ 245909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7">
                  <a:moveTo>
                    <a:pt x="2" y="7"/>
                  </a:moveTo>
                  <a:cubicBezTo>
                    <a:pt x="6" y="1"/>
                    <a:pt x="6" y="1"/>
                    <a:pt x="6" y="1"/>
                  </a:cubicBezTo>
                  <a:cubicBezTo>
                    <a:pt x="6" y="1"/>
                    <a:pt x="6" y="0"/>
                    <a:pt x="4" y="1"/>
                  </a:cubicBezTo>
                  <a:cubicBezTo>
                    <a:pt x="3" y="2"/>
                    <a:pt x="0" y="5"/>
                    <a:pt x="1" y="6"/>
                  </a:cubicBezTo>
                  <a:cubicBezTo>
                    <a:pt x="2" y="7"/>
                    <a:pt x="2" y="7"/>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2" name="Freeform 28"/>
            <p:cNvSpPr/>
            <p:nvPr/>
          </p:nvSpPr>
          <p:spPr bwMode="auto">
            <a:xfrm>
              <a:off x="4290" y="1703"/>
              <a:ext cx="90" cy="90"/>
            </a:xfrm>
            <a:custGeom>
              <a:avLst/>
              <a:gdLst>
                <a:gd name="T0" fmla="*/ 709830 w 7"/>
                <a:gd name="T1" fmla="*/ 2459096 h 7"/>
                <a:gd name="T2" fmla="*/ 1749099 w 7"/>
                <a:gd name="T3" fmla="*/ 2459096 h 7"/>
                <a:gd name="T4" fmla="*/ 2459096 w 7"/>
                <a:gd name="T5" fmla="*/ 1749099 h 7"/>
                <a:gd name="T6" fmla="*/ 1749099 w 7"/>
                <a:gd name="T7" fmla="*/ 2104187 h 7"/>
                <a:gd name="T8" fmla="*/ 1064739 w 7"/>
                <a:gd name="T9" fmla="*/ 709830 h 7"/>
                <a:gd name="T10" fmla="*/ 1064739 w 7"/>
                <a:gd name="T11" fmla="*/ 0 h 7"/>
                <a:gd name="T12" fmla="*/ 0 w 7"/>
                <a:gd name="T13" fmla="*/ 709830 h 7"/>
                <a:gd name="T14" fmla="*/ 709830 w 7"/>
                <a:gd name="T15" fmla="*/ 245909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7">
                  <a:moveTo>
                    <a:pt x="2" y="7"/>
                  </a:moveTo>
                  <a:cubicBezTo>
                    <a:pt x="2" y="7"/>
                    <a:pt x="4" y="7"/>
                    <a:pt x="5" y="7"/>
                  </a:cubicBezTo>
                  <a:cubicBezTo>
                    <a:pt x="6" y="6"/>
                    <a:pt x="7" y="5"/>
                    <a:pt x="7" y="5"/>
                  </a:cubicBezTo>
                  <a:cubicBezTo>
                    <a:pt x="7" y="5"/>
                    <a:pt x="6" y="6"/>
                    <a:pt x="5" y="6"/>
                  </a:cubicBezTo>
                  <a:cubicBezTo>
                    <a:pt x="3" y="5"/>
                    <a:pt x="3" y="4"/>
                    <a:pt x="3" y="2"/>
                  </a:cubicBezTo>
                  <a:cubicBezTo>
                    <a:pt x="4" y="1"/>
                    <a:pt x="4" y="1"/>
                    <a:pt x="3" y="0"/>
                  </a:cubicBezTo>
                  <a:cubicBezTo>
                    <a:pt x="2" y="0"/>
                    <a:pt x="0" y="1"/>
                    <a:pt x="0" y="2"/>
                  </a:cubicBezTo>
                  <a:cubicBezTo>
                    <a:pt x="0" y="3"/>
                    <a:pt x="1" y="6"/>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cxnSp>
        <p:nvCxnSpPr>
          <p:cNvPr id="13" name="直接连接符 12"/>
          <p:cNvCxnSpPr/>
          <p:nvPr/>
        </p:nvCxnSpPr>
        <p:spPr>
          <a:xfrm>
            <a:off x="3486150"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821238"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305050" y="1824038"/>
            <a:ext cx="4017963" cy="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271" name="组合 53"/>
          <p:cNvGrpSpPr/>
          <p:nvPr/>
        </p:nvGrpSpPr>
        <p:grpSpPr bwMode="auto">
          <a:xfrm>
            <a:off x="700088" y="1293813"/>
            <a:ext cx="2444750" cy="1298575"/>
            <a:chOff x="737575" y="1402811"/>
            <a:chExt cx="2445923" cy="1297461"/>
          </a:xfrm>
        </p:grpSpPr>
        <p:grpSp>
          <p:nvGrpSpPr>
            <p:cNvPr id="11342" name="组合 54"/>
            <p:cNvGrpSpPr/>
            <p:nvPr/>
          </p:nvGrpSpPr>
          <p:grpSpPr bwMode="auto">
            <a:xfrm>
              <a:off x="737575" y="1402811"/>
              <a:ext cx="2445923" cy="1297461"/>
              <a:chOff x="737575" y="1402811"/>
              <a:chExt cx="2445923" cy="1297461"/>
            </a:xfrm>
          </p:grpSpPr>
          <p:sp>
            <p:nvSpPr>
              <p:cNvPr id="20" name="椭圆 10"/>
              <p:cNvSpPr>
                <a:spLocks noChangeArrowheads="1"/>
              </p:cNvSpPr>
              <p:nvPr/>
            </p:nvSpPr>
            <p:spPr bwMode="auto">
              <a:xfrm flipH="1" flipV="1">
                <a:off x="737575" y="1856192"/>
                <a:ext cx="2445923" cy="84408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sp>
            <p:nvSpPr>
              <p:cNvPr id="21" name="任意多边形 20"/>
              <p:cNvSpPr/>
              <p:nvPr/>
            </p:nvSpPr>
            <p:spPr>
              <a:xfrm>
                <a:off x="1496764" y="1402811"/>
                <a:ext cx="927545" cy="99768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任意多边形 17"/>
            <p:cNvSpPr/>
            <p:nvPr/>
          </p:nvSpPr>
          <p:spPr>
            <a:xfrm>
              <a:off x="1498352" y="1604250"/>
              <a:ext cx="465361" cy="799414"/>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1963713" y="1601078"/>
              <a:ext cx="465360" cy="805758"/>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72" name="组合 59"/>
          <p:cNvGrpSpPr/>
          <p:nvPr/>
        </p:nvGrpSpPr>
        <p:grpSpPr bwMode="auto">
          <a:xfrm>
            <a:off x="2535238" y="1506538"/>
            <a:ext cx="1855787" cy="871537"/>
            <a:chOff x="2573139" y="1614120"/>
            <a:chExt cx="1856607" cy="872316"/>
          </a:xfrm>
        </p:grpSpPr>
        <p:sp>
          <p:nvSpPr>
            <p:cNvPr id="23" name="椭圆 10"/>
            <p:cNvSpPr>
              <a:spLocks noChangeArrowheads="1"/>
            </p:cNvSpPr>
            <p:nvPr/>
          </p:nvSpPr>
          <p:spPr bwMode="auto">
            <a:xfrm flipH="1" flipV="1">
              <a:off x="257313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grpSp>
          <p:nvGrpSpPr>
            <p:cNvPr id="11338" name="组合 17"/>
            <p:cNvGrpSpPr/>
            <p:nvPr/>
          </p:nvGrpSpPr>
          <p:grpSpPr bwMode="auto">
            <a:xfrm>
              <a:off x="3271788" y="1614120"/>
              <a:ext cx="497943" cy="536601"/>
              <a:chOff x="404540" y="2565285"/>
              <a:chExt cx="931864" cy="1004209"/>
            </a:xfrm>
          </p:grpSpPr>
          <p:sp>
            <p:nvSpPr>
              <p:cNvPr id="25" name="任意多边形 24"/>
              <p:cNvSpPr/>
              <p:nvPr/>
            </p:nvSpPr>
            <p:spPr>
              <a:xfrm>
                <a:off x="404840"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a:off x="404840"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任意多边形 26"/>
              <p:cNvSpPr/>
              <p:nvPr/>
            </p:nvSpPr>
            <p:spPr>
              <a:xfrm>
                <a:off x="871475"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8" name="TextBox 11"/>
          <p:cNvSpPr txBox="1">
            <a:spLocks noChangeArrowheads="1"/>
          </p:cNvSpPr>
          <p:nvPr/>
        </p:nvSpPr>
        <p:spPr bwMode="auto">
          <a:xfrm flipH="1">
            <a:off x="1314450" y="2700338"/>
            <a:ext cx="1308100" cy="46196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a:t>
            </a:r>
            <a:endParaRPr lang="en-US" altLang="zh-CN" sz="1200" kern="0" dirty="0">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flipH="1">
            <a:off x="1601788" y="2401888"/>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b="1" kern="0" dirty="0">
                <a:solidFill>
                  <a:srgbClr val="C00000"/>
                </a:solidFill>
                <a:latin typeface="微软雅黑" panose="020B0503020204020204" pitchFamily="34" charset="-122"/>
                <a:ea typeface="微软雅黑" panose="020B0503020204020204" pitchFamily="34" charset="-122"/>
              </a:rPr>
              <a:t>标题一</a:t>
            </a:r>
            <a:endParaRPr lang="en-US" altLang="zh-CN" sz="1400" b="1" kern="0"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531938" y="2709863"/>
            <a:ext cx="873125" cy="0"/>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11"/>
          <p:cNvSpPr txBox="1">
            <a:spLocks noChangeArrowheads="1"/>
          </p:cNvSpPr>
          <p:nvPr/>
        </p:nvSpPr>
        <p:spPr bwMode="auto">
          <a:xfrm flipH="1">
            <a:off x="3117850" y="1187450"/>
            <a:ext cx="735013"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标题二</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11"/>
          <p:cNvSpPr txBox="1">
            <a:spLocks noChangeArrowheads="1"/>
          </p:cNvSpPr>
          <p:nvPr/>
        </p:nvSpPr>
        <p:spPr bwMode="auto">
          <a:xfrm flipH="1">
            <a:off x="4452938" y="1187450"/>
            <a:ext cx="735012"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标题三</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11"/>
          <p:cNvSpPr txBox="1">
            <a:spLocks noChangeArrowheads="1"/>
          </p:cNvSpPr>
          <p:nvPr/>
        </p:nvSpPr>
        <p:spPr bwMode="auto">
          <a:xfrm flipH="1">
            <a:off x="5813425" y="1187450"/>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标题四</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279" name="组合 71"/>
          <p:cNvGrpSpPr/>
          <p:nvPr/>
        </p:nvGrpSpPr>
        <p:grpSpPr bwMode="auto">
          <a:xfrm>
            <a:off x="2830513" y="2290763"/>
            <a:ext cx="1309687" cy="1857375"/>
            <a:chOff x="2869229" y="2399761"/>
            <a:chExt cx="1309173" cy="1856624"/>
          </a:xfrm>
        </p:grpSpPr>
        <p:sp>
          <p:nvSpPr>
            <p:cNvPr id="35" name="圆角矩形 34"/>
            <p:cNvSpPr/>
            <p:nvPr/>
          </p:nvSpPr>
          <p:spPr>
            <a:xfrm>
              <a:off x="2912074" y="239976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圆角矩形 35"/>
            <p:cNvSpPr/>
            <p:nvPr/>
          </p:nvSpPr>
          <p:spPr>
            <a:xfrm>
              <a:off x="2912074" y="2718719"/>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圆角矩形 36"/>
            <p:cNvSpPr/>
            <p:nvPr/>
          </p:nvSpPr>
          <p:spPr>
            <a:xfrm>
              <a:off x="2912074" y="3037678"/>
              <a:ext cx="1223483"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圆角矩形 37"/>
            <p:cNvSpPr/>
            <p:nvPr/>
          </p:nvSpPr>
          <p:spPr>
            <a:xfrm>
              <a:off x="2912074" y="3356636"/>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圆角矩形 38"/>
            <p:cNvSpPr/>
            <p:nvPr/>
          </p:nvSpPr>
          <p:spPr>
            <a:xfrm>
              <a:off x="2912074" y="367718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p:cNvSpPr/>
            <p:nvPr/>
          </p:nvSpPr>
          <p:spPr>
            <a:xfrm>
              <a:off x="2912074" y="3996140"/>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TextBox 11"/>
            <p:cNvSpPr txBox="1">
              <a:spLocks noChangeArrowheads="1"/>
            </p:cNvSpPr>
            <p:nvPr/>
          </p:nvSpPr>
          <p:spPr bwMode="auto">
            <a:xfrm flipH="1">
              <a:off x="2869229"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2" name="TextBox 11"/>
            <p:cNvSpPr txBox="1">
              <a:spLocks noChangeArrowheads="1"/>
            </p:cNvSpPr>
            <p:nvPr/>
          </p:nvSpPr>
          <p:spPr bwMode="auto">
            <a:xfrm flipH="1">
              <a:off x="2869229"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3" name="TextBox 11"/>
            <p:cNvSpPr txBox="1">
              <a:spLocks noChangeArrowheads="1"/>
            </p:cNvSpPr>
            <p:nvPr/>
          </p:nvSpPr>
          <p:spPr bwMode="auto">
            <a:xfrm flipH="1">
              <a:off x="2869229"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4" name="TextBox 11"/>
            <p:cNvSpPr txBox="1">
              <a:spLocks noChangeArrowheads="1"/>
            </p:cNvSpPr>
            <p:nvPr/>
          </p:nvSpPr>
          <p:spPr bwMode="auto">
            <a:xfrm flipH="1">
              <a:off x="2869229"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5" name="TextBox 11"/>
            <p:cNvSpPr txBox="1">
              <a:spLocks noChangeArrowheads="1"/>
            </p:cNvSpPr>
            <p:nvPr/>
          </p:nvSpPr>
          <p:spPr bwMode="auto">
            <a:xfrm flipH="1">
              <a:off x="2869229"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6" name="TextBox 11"/>
            <p:cNvSpPr txBox="1">
              <a:spLocks noChangeArrowheads="1"/>
            </p:cNvSpPr>
            <p:nvPr/>
          </p:nvSpPr>
          <p:spPr bwMode="auto">
            <a:xfrm flipH="1">
              <a:off x="2869229"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grpSp>
        <p:nvGrpSpPr>
          <p:cNvPr id="11280" name="组合 84"/>
          <p:cNvGrpSpPr/>
          <p:nvPr/>
        </p:nvGrpSpPr>
        <p:grpSpPr bwMode="auto">
          <a:xfrm>
            <a:off x="4186238" y="2290763"/>
            <a:ext cx="1309687" cy="1857375"/>
            <a:chOff x="4224160" y="2399761"/>
            <a:chExt cx="1309173" cy="1856624"/>
          </a:xfrm>
        </p:grpSpPr>
        <p:sp>
          <p:nvSpPr>
            <p:cNvPr id="48" name="圆角矩形 47"/>
            <p:cNvSpPr/>
            <p:nvPr/>
          </p:nvSpPr>
          <p:spPr>
            <a:xfrm>
              <a:off x="4259071" y="239976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p:cNvSpPr/>
            <p:nvPr/>
          </p:nvSpPr>
          <p:spPr>
            <a:xfrm>
              <a:off x="4259071" y="2718719"/>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圆角矩形 49"/>
            <p:cNvSpPr/>
            <p:nvPr/>
          </p:nvSpPr>
          <p:spPr>
            <a:xfrm>
              <a:off x="4259071" y="3037678"/>
              <a:ext cx="1225069"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圆角矩形 50"/>
            <p:cNvSpPr/>
            <p:nvPr/>
          </p:nvSpPr>
          <p:spPr>
            <a:xfrm>
              <a:off x="4259071" y="3356636"/>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圆角矩形 51"/>
            <p:cNvSpPr/>
            <p:nvPr/>
          </p:nvSpPr>
          <p:spPr>
            <a:xfrm>
              <a:off x="4259071" y="367718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圆角矩形 52"/>
            <p:cNvSpPr/>
            <p:nvPr/>
          </p:nvSpPr>
          <p:spPr>
            <a:xfrm>
              <a:off x="4259071" y="3996140"/>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TextBox 11"/>
            <p:cNvSpPr txBox="1">
              <a:spLocks noChangeArrowheads="1"/>
            </p:cNvSpPr>
            <p:nvPr/>
          </p:nvSpPr>
          <p:spPr bwMode="auto">
            <a:xfrm flipH="1">
              <a:off x="4224160"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5" name="TextBox 11"/>
            <p:cNvSpPr txBox="1">
              <a:spLocks noChangeArrowheads="1"/>
            </p:cNvSpPr>
            <p:nvPr/>
          </p:nvSpPr>
          <p:spPr bwMode="auto">
            <a:xfrm flipH="1">
              <a:off x="4224160"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6" name="TextBox 11"/>
            <p:cNvSpPr txBox="1">
              <a:spLocks noChangeArrowheads="1"/>
            </p:cNvSpPr>
            <p:nvPr/>
          </p:nvSpPr>
          <p:spPr bwMode="auto">
            <a:xfrm flipH="1">
              <a:off x="4224160"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7" name="TextBox 11"/>
            <p:cNvSpPr txBox="1">
              <a:spLocks noChangeArrowheads="1"/>
            </p:cNvSpPr>
            <p:nvPr/>
          </p:nvSpPr>
          <p:spPr bwMode="auto">
            <a:xfrm flipH="1">
              <a:off x="4224160"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8" name="TextBox 11"/>
            <p:cNvSpPr txBox="1">
              <a:spLocks noChangeArrowheads="1"/>
            </p:cNvSpPr>
            <p:nvPr/>
          </p:nvSpPr>
          <p:spPr bwMode="auto">
            <a:xfrm flipH="1">
              <a:off x="4224160"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9" name="TextBox 11"/>
            <p:cNvSpPr txBox="1">
              <a:spLocks noChangeArrowheads="1"/>
            </p:cNvSpPr>
            <p:nvPr/>
          </p:nvSpPr>
          <p:spPr bwMode="auto">
            <a:xfrm flipH="1">
              <a:off x="4224160"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cxnSp>
        <p:nvCxnSpPr>
          <p:cNvPr id="60" name="直接连接符 59"/>
          <p:cNvCxnSpPr/>
          <p:nvPr/>
        </p:nvCxnSpPr>
        <p:spPr>
          <a:xfrm>
            <a:off x="6170613"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282" name="组合 136"/>
          <p:cNvGrpSpPr/>
          <p:nvPr/>
        </p:nvGrpSpPr>
        <p:grpSpPr bwMode="auto">
          <a:xfrm>
            <a:off x="5511800" y="2290763"/>
            <a:ext cx="1309688" cy="1857375"/>
            <a:chOff x="5550517" y="2399761"/>
            <a:chExt cx="1309173" cy="1856624"/>
          </a:xfrm>
        </p:grpSpPr>
        <p:sp>
          <p:nvSpPr>
            <p:cNvPr id="62" name="圆角矩形 61"/>
            <p:cNvSpPr/>
            <p:nvPr/>
          </p:nvSpPr>
          <p:spPr>
            <a:xfrm>
              <a:off x="5594950" y="239976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圆角矩形 62"/>
            <p:cNvSpPr/>
            <p:nvPr/>
          </p:nvSpPr>
          <p:spPr>
            <a:xfrm>
              <a:off x="5594950" y="2718719"/>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圆角矩形 63"/>
            <p:cNvSpPr/>
            <p:nvPr/>
          </p:nvSpPr>
          <p:spPr>
            <a:xfrm>
              <a:off x="5594950" y="3037678"/>
              <a:ext cx="1223482"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圆角矩形 64"/>
            <p:cNvSpPr/>
            <p:nvPr/>
          </p:nvSpPr>
          <p:spPr>
            <a:xfrm>
              <a:off x="5594950" y="3356636"/>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圆角矩形 65"/>
            <p:cNvSpPr/>
            <p:nvPr/>
          </p:nvSpPr>
          <p:spPr>
            <a:xfrm>
              <a:off x="5594950" y="367718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圆角矩形 66"/>
            <p:cNvSpPr/>
            <p:nvPr/>
          </p:nvSpPr>
          <p:spPr>
            <a:xfrm>
              <a:off x="5594950" y="3996140"/>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TextBox 11"/>
            <p:cNvSpPr txBox="1">
              <a:spLocks noChangeArrowheads="1"/>
            </p:cNvSpPr>
            <p:nvPr/>
          </p:nvSpPr>
          <p:spPr bwMode="auto">
            <a:xfrm flipH="1">
              <a:off x="5550517"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9" name="TextBox 11"/>
            <p:cNvSpPr txBox="1">
              <a:spLocks noChangeArrowheads="1"/>
            </p:cNvSpPr>
            <p:nvPr/>
          </p:nvSpPr>
          <p:spPr bwMode="auto">
            <a:xfrm flipH="1">
              <a:off x="5550517"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0" name="TextBox 11"/>
            <p:cNvSpPr txBox="1">
              <a:spLocks noChangeArrowheads="1"/>
            </p:cNvSpPr>
            <p:nvPr/>
          </p:nvSpPr>
          <p:spPr bwMode="auto">
            <a:xfrm flipH="1">
              <a:off x="5550517"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1" name="TextBox 11"/>
            <p:cNvSpPr txBox="1">
              <a:spLocks noChangeArrowheads="1"/>
            </p:cNvSpPr>
            <p:nvPr/>
          </p:nvSpPr>
          <p:spPr bwMode="auto">
            <a:xfrm flipH="1">
              <a:off x="5550517"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2" name="TextBox 11"/>
            <p:cNvSpPr txBox="1">
              <a:spLocks noChangeArrowheads="1"/>
            </p:cNvSpPr>
            <p:nvPr/>
          </p:nvSpPr>
          <p:spPr bwMode="auto">
            <a:xfrm flipH="1">
              <a:off x="5550517"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3" name="TextBox 11"/>
            <p:cNvSpPr txBox="1">
              <a:spLocks noChangeArrowheads="1"/>
            </p:cNvSpPr>
            <p:nvPr/>
          </p:nvSpPr>
          <p:spPr bwMode="auto">
            <a:xfrm flipH="1">
              <a:off x="5550517"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grpSp>
        <p:nvGrpSpPr>
          <p:cNvPr id="11283" name="组合 149"/>
          <p:cNvGrpSpPr/>
          <p:nvPr/>
        </p:nvGrpSpPr>
        <p:grpSpPr bwMode="auto">
          <a:xfrm>
            <a:off x="3905250" y="1506538"/>
            <a:ext cx="1855788" cy="871537"/>
            <a:chOff x="3943049" y="1614120"/>
            <a:chExt cx="1856607" cy="872316"/>
          </a:xfrm>
        </p:grpSpPr>
        <p:sp>
          <p:nvSpPr>
            <p:cNvPr id="75" name="椭圆 10"/>
            <p:cNvSpPr>
              <a:spLocks noChangeArrowheads="1"/>
            </p:cNvSpPr>
            <p:nvPr/>
          </p:nvSpPr>
          <p:spPr bwMode="auto">
            <a:xfrm flipH="1" flipV="1">
              <a:off x="394304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grpSp>
          <p:nvGrpSpPr>
            <p:cNvPr id="11295" name="组合 17"/>
            <p:cNvGrpSpPr/>
            <p:nvPr/>
          </p:nvGrpSpPr>
          <p:grpSpPr bwMode="auto">
            <a:xfrm>
              <a:off x="4624338" y="1614120"/>
              <a:ext cx="497943" cy="536601"/>
              <a:chOff x="404540" y="2565285"/>
              <a:chExt cx="931864" cy="1004209"/>
            </a:xfrm>
          </p:grpSpPr>
          <p:sp>
            <p:nvSpPr>
              <p:cNvPr id="77" name="任意多边形 76"/>
              <p:cNvSpPr/>
              <p:nvPr/>
            </p:nvSpPr>
            <p:spPr>
              <a:xfrm>
                <a:off x="404634"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任意多边形 77"/>
              <p:cNvSpPr/>
              <p:nvPr/>
            </p:nvSpPr>
            <p:spPr>
              <a:xfrm>
                <a:off x="404634"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任意多边形 78"/>
              <p:cNvSpPr/>
              <p:nvPr/>
            </p:nvSpPr>
            <p:spPr>
              <a:xfrm>
                <a:off x="871269"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284" name="组合 155"/>
          <p:cNvGrpSpPr/>
          <p:nvPr/>
        </p:nvGrpSpPr>
        <p:grpSpPr bwMode="auto">
          <a:xfrm>
            <a:off x="5253038" y="1506538"/>
            <a:ext cx="1857375" cy="871537"/>
            <a:chOff x="5291523" y="1614120"/>
            <a:chExt cx="1856607" cy="872316"/>
          </a:xfrm>
        </p:grpSpPr>
        <p:sp>
          <p:nvSpPr>
            <p:cNvPr id="81" name="椭圆 10"/>
            <p:cNvSpPr>
              <a:spLocks noChangeArrowheads="1"/>
            </p:cNvSpPr>
            <p:nvPr/>
          </p:nvSpPr>
          <p:spPr bwMode="auto">
            <a:xfrm flipH="1" flipV="1">
              <a:off x="5291523"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grpSp>
          <p:nvGrpSpPr>
            <p:cNvPr id="11288" name="组合 17"/>
            <p:cNvGrpSpPr/>
            <p:nvPr/>
          </p:nvGrpSpPr>
          <p:grpSpPr bwMode="auto">
            <a:xfrm>
              <a:off x="5957838" y="1614120"/>
              <a:ext cx="497943" cy="536601"/>
              <a:chOff x="404540" y="2565285"/>
              <a:chExt cx="931864" cy="1004209"/>
            </a:xfrm>
          </p:grpSpPr>
          <p:sp>
            <p:nvSpPr>
              <p:cNvPr id="83" name="任意多边形 82"/>
              <p:cNvSpPr/>
              <p:nvPr/>
            </p:nvSpPr>
            <p:spPr>
              <a:xfrm>
                <a:off x="404837" y="2565285"/>
                <a:ext cx="926535"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任意多边形 83"/>
              <p:cNvSpPr/>
              <p:nvPr/>
            </p:nvSpPr>
            <p:spPr>
              <a:xfrm>
                <a:off x="404837" y="2767486"/>
                <a:ext cx="466236"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任意多边形 84"/>
              <p:cNvSpPr/>
              <p:nvPr/>
            </p:nvSpPr>
            <p:spPr>
              <a:xfrm>
                <a:off x="871073" y="2764511"/>
                <a:ext cx="466238"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1934819" y="3905569"/>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2293" name="组合 44"/>
          <p:cNvGrpSpPr/>
          <p:nvPr/>
        </p:nvGrpSpPr>
        <p:grpSpPr bwMode="auto">
          <a:xfrm>
            <a:off x="2441575" y="1376363"/>
            <a:ext cx="4184650" cy="2801937"/>
            <a:chOff x="2153671" y="1752134"/>
            <a:chExt cx="4184922" cy="2802774"/>
          </a:xfrm>
        </p:grpSpPr>
        <p:grpSp>
          <p:nvGrpSpPr>
            <p:cNvPr id="12325"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rgbClr val="C0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12294" name="组合 63"/>
          <p:cNvGrpSpPr/>
          <p:nvPr/>
        </p:nvGrpSpPr>
        <p:grpSpPr bwMode="auto">
          <a:xfrm>
            <a:off x="1401763" y="892175"/>
            <a:ext cx="3536950" cy="592138"/>
            <a:chOff x="1596576" y="1512444"/>
            <a:chExt cx="3536159" cy="592151"/>
          </a:xfrm>
        </p:grpSpPr>
        <p:grpSp>
          <p:nvGrpSpPr>
            <p:cNvPr id="12321"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5" name="组合 68"/>
          <p:cNvGrpSpPr/>
          <p:nvPr/>
        </p:nvGrpSpPr>
        <p:grpSpPr bwMode="auto">
          <a:xfrm>
            <a:off x="5888038" y="2063750"/>
            <a:ext cx="2751137" cy="588963"/>
            <a:chOff x="5600470" y="2438459"/>
            <a:chExt cx="2751384" cy="591164"/>
          </a:xfrm>
        </p:grpSpPr>
        <p:grpSp>
          <p:nvGrpSpPr>
            <p:cNvPr id="12317"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6" name="组合 73"/>
          <p:cNvGrpSpPr/>
          <p:nvPr/>
        </p:nvGrpSpPr>
        <p:grpSpPr bwMode="auto">
          <a:xfrm>
            <a:off x="4927600" y="3300413"/>
            <a:ext cx="3325813" cy="307975"/>
            <a:chOff x="4219009" y="4023792"/>
            <a:chExt cx="3326345" cy="307965"/>
          </a:xfrm>
        </p:grpSpPr>
        <p:grpSp>
          <p:nvGrpSpPr>
            <p:cNvPr id="12313"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7" name="组合 78"/>
          <p:cNvGrpSpPr/>
          <p:nvPr/>
        </p:nvGrpSpPr>
        <p:grpSpPr bwMode="auto">
          <a:xfrm>
            <a:off x="766763" y="2827338"/>
            <a:ext cx="2692400" cy="569912"/>
            <a:chOff x="478807" y="3204335"/>
            <a:chExt cx="2693066" cy="568690"/>
          </a:xfrm>
        </p:grpSpPr>
        <p:grpSp>
          <p:nvGrpSpPr>
            <p:cNvPr id="12309"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8" name="组合 83"/>
          <p:cNvGrpSpPr/>
          <p:nvPr/>
        </p:nvGrpSpPr>
        <p:grpSpPr bwMode="auto">
          <a:xfrm>
            <a:off x="749300" y="1816100"/>
            <a:ext cx="2543175" cy="938213"/>
            <a:chOff x="461360" y="2191182"/>
            <a:chExt cx="2544286" cy="938723"/>
          </a:xfrm>
        </p:grpSpPr>
        <p:grpSp>
          <p:nvGrpSpPr>
            <p:cNvPr id="12305"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9" name="组合 18"/>
          <p:cNvGrpSpPr/>
          <p:nvPr/>
        </p:nvGrpSpPr>
        <p:grpSpPr bwMode="auto">
          <a:xfrm>
            <a:off x="-19050" y="185738"/>
            <a:ext cx="1806575" cy="369887"/>
            <a:chOff x="-43543" y="99661"/>
            <a:chExt cx="1807231" cy="370367"/>
          </a:xfrm>
        </p:grpSpPr>
        <p:sp>
          <p:nvSpPr>
            <p:cNvPr id="12300"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2301"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5"/>
          <p:cNvGrpSpPr/>
          <p:nvPr/>
        </p:nvGrpSpPr>
        <p:grpSpPr bwMode="auto">
          <a:xfrm>
            <a:off x="1192213" y="1227138"/>
            <a:ext cx="6834187" cy="2554287"/>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3322" name="组合 69"/>
            <p:cNvGrpSpPr/>
            <p:nvPr/>
          </p:nvGrpSpPr>
          <p:grpSpPr bwMode="auto">
            <a:xfrm>
              <a:off x="5531874" y="2466861"/>
              <a:ext cx="2798932" cy="1078109"/>
              <a:chOff x="5531874" y="2466861"/>
              <a:chExt cx="2798932" cy="1078109"/>
            </a:xfrm>
          </p:grpSpPr>
          <p:sp>
            <p:nvSpPr>
              <p:cNvPr id="5" name="矩形 4"/>
              <p:cNvSpPr/>
              <p:nvPr/>
            </p:nvSpPr>
            <p:spPr bwMode="auto">
              <a:xfrm>
                <a:off x="5531100" y="2466974"/>
                <a:ext cx="2799706" cy="1077176"/>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24" name="组合 65"/>
              <p:cNvGrpSpPr/>
              <p:nvPr/>
            </p:nvGrpSpPr>
            <p:grpSpPr bwMode="auto">
              <a:xfrm>
                <a:off x="6159940" y="2529811"/>
                <a:ext cx="1415772" cy="990310"/>
                <a:chOff x="2017505" y="2668078"/>
                <a:chExt cx="1415772" cy="990310"/>
              </a:xfrm>
            </p:grpSpPr>
            <p:sp>
              <p:nvSpPr>
                <p:cNvPr id="13326"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327"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328"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4977" y="2466974"/>
                <a:ext cx="2785829" cy="1077176"/>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3315" name="组合 18"/>
          <p:cNvGrpSpPr/>
          <p:nvPr/>
        </p:nvGrpSpPr>
        <p:grpSpPr bwMode="auto">
          <a:xfrm>
            <a:off x="-19050" y="185738"/>
            <a:ext cx="1806575" cy="369887"/>
            <a:chOff x="-43543" y="99661"/>
            <a:chExt cx="1807231" cy="370367"/>
          </a:xfrm>
        </p:grpSpPr>
        <p:sp>
          <p:nvSpPr>
            <p:cNvPr id="1331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3317"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7867650" y="4540250"/>
            <a:ext cx="1047750" cy="401955"/>
          </a:xfrm>
          <a:prstGeom prst="round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339" name="组合 25"/>
          <p:cNvGrpSpPr/>
          <p:nvPr/>
        </p:nvGrpSpPr>
        <p:grpSpPr bwMode="auto">
          <a:xfrm>
            <a:off x="161925" y="366713"/>
            <a:ext cx="2344738" cy="696912"/>
            <a:chOff x="5785158" y="550304"/>
            <a:chExt cx="2344412" cy="697300"/>
          </a:xfrm>
        </p:grpSpPr>
        <p:sp>
          <p:nvSpPr>
            <p:cNvPr id="19" name="矩形 18"/>
            <p:cNvSpPr/>
            <p:nvPr/>
          </p:nvSpPr>
          <p:spPr bwMode="auto">
            <a:xfrm>
              <a:off x="5912140" y="1015700"/>
              <a:ext cx="2179335" cy="2033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1" name="矩形 27"/>
            <p:cNvSpPr>
              <a:spLocks noChangeArrowheads="1"/>
            </p:cNvSpPr>
            <p:nvPr/>
          </p:nvSpPr>
          <p:spPr bwMode="auto">
            <a:xfrm>
              <a:off x="5785158" y="550304"/>
              <a:ext cx="1980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2800">
                  <a:solidFill>
                    <a:srgbClr val="C00000"/>
                  </a:solidFill>
                  <a:latin typeface="方正综艺简体" panose="02010601030101010101" pitchFamily="65" charset="-122"/>
                  <a:ea typeface="方正综艺简体" panose="02010601030101010101" pitchFamily="65" charset="-122"/>
                </a:rPr>
                <a:t>谢谢观看！</a:t>
              </a:r>
              <a:endParaRPr lang="zh-CN" altLang="en-US" sz="2800">
                <a:solidFill>
                  <a:srgbClr val="C00000"/>
                </a:solidFill>
                <a:latin typeface="方正综艺简体" panose="02010601030101010101" pitchFamily="65" charset="-122"/>
                <a:ea typeface="方正综艺简体" panose="02010601030101010101" pitchFamily="65" charset="-122"/>
              </a:endParaRPr>
            </a:p>
          </p:txBody>
        </p:sp>
        <p:sp>
          <p:nvSpPr>
            <p:cNvPr id="14342" name="矩形 25"/>
            <p:cNvSpPr>
              <a:spLocks noChangeArrowheads="1"/>
            </p:cNvSpPr>
            <p:nvPr/>
          </p:nvSpPr>
          <p:spPr bwMode="auto">
            <a:xfrm>
              <a:off x="7079211" y="970605"/>
              <a:ext cx="10503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200" b="1">
                  <a:solidFill>
                    <a:schemeClr val="bg1"/>
                  </a:solidFill>
                  <a:latin typeface="Arial" panose="020B0604020202020204" pitchFamily="34" charset="0"/>
                  <a:cs typeface="Arial" panose="020B0604020202020204" pitchFamily="34" charset="0"/>
                </a:rPr>
                <a:t>Thank you !</a:t>
              </a:r>
              <a:endParaRPr lang="zh-CN" altLang="en-US" sz="1200" b="1">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Words>
  <Application>WPS 演示</Application>
  <PresentationFormat>全屏显示(16:9)</PresentationFormat>
  <Paragraphs>119</Paragraphs>
  <Slides>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Calibri</vt:lpstr>
      <vt:lpstr>方正准圆简体</vt:lpstr>
      <vt:lpstr>微软雅黑</vt:lpstr>
      <vt:lpstr>方正姚体</vt:lpstr>
      <vt:lpstr>Dotum</vt:lpstr>
      <vt:lpstr>方正综艺简体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M120261J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2012-11-23T09:50:00Z</dcterms:created>
  <dcterms:modified xsi:type="dcterms:W3CDTF">2018-08-29T07:18:52Z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