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7" r:id="rId19"/>
    <p:sldId id="293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03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036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-PL" dirty="0" smtClean="0"/>
              <a:t>Dzień dobry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725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800"/>
              <a:t>Piotr Czajkowski</a:t>
            </a:r>
          </a:p>
          <a:p>
            <a:pPr algn="l">
              <a:spcBef>
                <a:spcPts val="0"/>
              </a:spcBef>
              <a:buNone/>
            </a:pPr>
            <a:r>
              <a:rPr lang="en" sz="1800"/>
              <a:t>piotr.czajkowski@blstream.com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$("div").text();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wszystkie elementy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$("div").text("New text");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$("div").html();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pierwszy element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$("div").html("&lt;p&gt;");</a:t>
            </a:r>
            <a:br>
              <a:rPr lang="en-US" sz="2800" dirty="0">
                <a:solidFill>
                  <a:schemeClr val="bg1"/>
                </a:solidFill>
              </a:rPr>
            </a:b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7009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$("input").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pierwszy element,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input, select,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textarea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("New value");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$("div").empty();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546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$("a").on("</a:t>
            </a:r>
            <a:r>
              <a:rPr lang="pl-PL" sz="2800" dirty="0" err="1">
                <a:solidFill>
                  <a:schemeClr val="bg1"/>
                </a:solidFill>
              </a:rPr>
              <a:t>click</a:t>
            </a:r>
            <a:r>
              <a:rPr lang="pl-PL" sz="2800" dirty="0">
                <a:solidFill>
                  <a:schemeClr val="bg1"/>
                </a:solidFill>
              </a:rPr>
              <a:t>",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{});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/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click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change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dblclick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keydown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keypress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keyup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mouseover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mousemove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mouseout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mousedown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mouseup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r>
              <a:rPr lang="pl-PL" sz="2800" dirty="0">
                <a:solidFill>
                  <a:schemeClr val="bg1"/>
                </a:solidFill>
              </a:rPr>
              <a:t/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/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$("a").off("</a:t>
            </a:r>
            <a:r>
              <a:rPr lang="pl-PL" sz="2800" dirty="0" err="1">
                <a:solidFill>
                  <a:schemeClr val="bg1"/>
                </a:solidFill>
              </a:rPr>
              <a:t>click</a:t>
            </a:r>
            <a:r>
              <a:rPr lang="pl-PL" sz="2800" dirty="0">
                <a:solidFill>
                  <a:schemeClr val="bg1"/>
                </a:solidFill>
              </a:rPr>
              <a:t>");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225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dirty="0">
                <a:solidFill>
                  <a:schemeClr val="bg1"/>
                </a:solidFill>
              </a:rPr>
              <a:t>$("a").on("</a:t>
            </a:r>
            <a:r>
              <a:rPr lang="pl-PL" dirty="0" err="1">
                <a:solidFill>
                  <a:schemeClr val="bg1"/>
                </a:solidFill>
              </a:rPr>
              <a:t>click</a:t>
            </a:r>
            <a:r>
              <a:rPr lang="pl-PL" dirty="0">
                <a:solidFill>
                  <a:schemeClr val="bg1"/>
                </a:solidFill>
              </a:rPr>
              <a:t>",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(event) {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	 </a:t>
            </a:r>
            <a:r>
              <a:rPr lang="pl-PL" dirty="0" err="1">
                <a:solidFill>
                  <a:schemeClr val="bg1"/>
                </a:solidFill>
              </a:rPr>
              <a:t>event.preventDefault</a:t>
            </a:r>
            <a:r>
              <a:rPr lang="pl-PL" dirty="0" smtClean="0">
                <a:solidFill>
                  <a:schemeClr val="bg1"/>
                </a:solidFill>
              </a:rPr>
              <a:t>();</a:t>
            </a: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});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8882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dirty="0">
                <a:solidFill>
                  <a:schemeClr val="bg1"/>
                </a:solidFill>
              </a:rPr>
              <a:t>JSON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accent3">
                    <a:lumMod val="50000"/>
                  </a:schemeClr>
                </a:solidFill>
              </a:rPr>
              <a:t>JavaScript Object </a:t>
            </a:r>
            <a:r>
              <a:rPr lang="pl-PL" sz="2000" dirty="0" err="1">
                <a:solidFill>
                  <a:schemeClr val="accent3">
                    <a:lumMod val="50000"/>
                  </a:schemeClr>
                </a:solidFill>
              </a:rPr>
              <a:t>Notation</a:t>
            </a:r>
            <a:r>
              <a:rPr lang="pl-PL" sz="20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l-PL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{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name</a:t>
            </a:r>
            <a:r>
              <a:rPr lang="pl-PL" sz="1600" dirty="0">
                <a:solidFill>
                  <a:schemeClr val="bg1"/>
                </a:solidFill>
              </a:rPr>
              <a:t>" : "Jan Kowalski",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address</a:t>
            </a:r>
            <a:r>
              <a:rPr lang="pl-PL" sz="1600" dirty="0">
                <a:solidFill>
                  <a:schemeClr val="bg1"/>
                </a:solidFill>
              </a:rPr>
              <a:t>" : {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    "</a:t>
            </a:r>
            <a:r>
              <a:rPr lang="pl-PL" sz="1600" dirty="0" err="1">
                <a:solidFill>
                  <a:schemeClr val="bg1"/>
                </a:solidFill>
              </a:rPr>
              <a:t>street</a:t>
            </a:r>
            <a:r>
              <a:rPr lang="pl-PL" sz="1600" dirty="0">
                <a:solidFill>
                  <a:schemeClr val="bg1"/>
                </a:solidFill>
              </a:rPr>
              <a:t>" : "</a:t>
            </a:r>
            <a:r>
              <a:rPr lang="pl-PL" sz="1600" dirty="0" err="1">
                <a:solidFill>
                  <a:schemeClr val="bg1"/>
                </a:solidFill>
              </a:rPr>
              <a:t>Dluga</a:t>
            </a:r>
            <a:r>
              <a:rPr lang="pl-PL" sz="1600" dirty="0">
                <a:solidFill>
                  <a:schemeClr val="bg1"/>
                </a:solidFill>
              </a:rPr>
              <a:t>",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    "</a:t>
            </a:r>
            <a:r>
              <a:rPr lang="pl-PL" sz="1600" dirty="0" err="1">
                <a:solidFill>
                  <a:schemeClr val="bg1"/>
                </a:solidFill>
              </a:rPr>
              <a:t>city</a:t>
            </a:r>
            <a:r>
              <a:rPr lang="pl-PL" sz="1600" dirty="0">
                <a:solidFill>
                  <a:schemeClr val="bg1"/>
                </a:solidFill>
              </a:rPr>
              <a:t>" : "</a:t>
            </a:r>
            <a:r>
              <a:rPr lang="pl-PL" sz="1600" dirty="0" err="1">
                <a:solidFill>
                  <a:schemeClr val="bg1"/>
                </a:solidFill>
              </a:rPr>
              <a:t>Wroclaw</a:t>
            </a:r>
            <a:r>
              <a:rPr lang="pl-PL" sz="1600" dirty="0">
                <a:solidFill>
                  <a:schemeClr val="bg1"/>
                </a:solidFill>
              </a:rPr>
              <a:t>"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},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children</a:t>
            </a:r>
            <a:r>
              <a:rPr lang="pl-PL" sz="1600" dirty="0">
                <a:solidFill>
                  <a:schemeClr val="bg1"/>
                </a:solidFill>
              </a:rPr>
              <a:t>" : ["Anna", "Kacper"]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}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044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$.</a:t>
            </a:r>
            <a:r>
              <a:rPr lang="pl-PL" dirty="0" err="1">
                <a:solidFill>
                  <a:schemeClr val="bg1"/>
                </a:solidFill>
              </a:rPr>
              <a:t>ajax</a:t>
            </a:r>
            <a:r>
              <a:rPr lang="pl-PL" dirty="0">
                <a:solidFill>
                  <a:schemeClr val="bg1"/>
                </a:solidFill>
              </a:rPr>
              <a:t>()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918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$.</a:t>
            </a:r>
            <a:r>
              <a:rPr lang="pl-PL" sz="2800" dirty="0" err="1">
                <a:solidFill>
                  <a:schemeClr val="bg1"/>
                </a:solidFill>
              </a:rPr>
              <a:t>ajax</a:t>
            </a:r>
            <a:r>
              <a:rPr lang="pl-PL" sz="2800" dirty="0">
                <a:solidFill>
                  <a:schemeClr val="bg1"/>
                </a:solidFill>
              </a:rPr>
              <a:t>({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url: "http://google.com",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method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get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dataType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json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success</a:t>
            </a:r>
            <a:r>
              <a:rPr lang="pl-PL" sz="2800" dirty="0">
                <a:solidFill>
                  <a:schemeClr val="bg1"/>
                </a:solidFill>
              </a:rPr>
              <a:t>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error: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});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1641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$.</a:t>
            </a:r>
            <a:r>
              <a:rPr lang="pl-PL" sz="2800" dirty="0" err="1">
                <a:solidFill>
                  <a:schemeClr val="bg1"/>
                </a:solidFill>
              </a:rPr>
              <a:t>ajax</a:t>
            </a:r>
            <a:r>
              <a:rPr lang="pl-PL" sz="2800" dirty="0">
                <a:solidFill>
                  <a:schemeClr val="bg1"/>
                </a:solidFill>
              </a:rPr>
              <a:t>({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url: "http://google.com",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method</a:t>
            </a:r>
            <a:r>
              <a:rPr lang="pl-PL" sz="2800" dirty="0">
                <a:solidFill>
                  <a:schemeClr val="bg1"/>
                </a:solidFill>
              </a:rPr>
              <a:t>: "post",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dataType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json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data: 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    "</a:t>
            </a: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" : "Jan Kowalski"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success</a:t>
            </a:r>
            <a:r>
              <a:rPr lang="pl-PL" sz="2800" dirty="0">
                <a:solidFill>
                  <a:schemeClr val="bg1"/>
                </a:solidFill>
              </a:rPr>
              <a:t>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error: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});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3135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l-PL" dirty="0"/>
              <a:t>api.jquery.com</a:t>
            </a:r>
            <a:br>
              <a:rPr lang="pl-PL" dirty="0"/>
            </a:br>
            <a:r>
              <a:rPr lang="pl-PL" dirty="0"/>
              <a:t>www.json.org/json-pl.html</a:t>
            </a:r>
            <a:br>
              <a:rPr lang="pl-PL" dirty="0"/>
            </a:br>
            <a:r>
              <a:rPr lang="pl-PL" dirty="0"/>
              <a:t>pl.wikipedia.org/</a:t>
            </a:r>
            <a:r>
              <a:rPr lang="pl-PL" dirty="0" err="1"/>
              <a:t>wiki</a:t>
            </a:r>
            <a:r>
              <a:rPr lang="pl-PL" dirty="0"/>
              <a:t>/AJAX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-PL" dirty="0" smtClean="0"/>
              <a:t>Dziękuję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685800" y="3909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Piotr Czajkowski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piotr.czajkowski@blstream.com</a:t>
            </a:r>
          </a:p>
        </p:txBody>
      </p:sp>
    </p:spTree>
    <p:extLst>
      <p:ext uri="{BB962C8B-B14F-4D97-AF65-F5344CB8AC3E}">
        <p14:creationId xmlns:p14="http://schemas.microsoft.com/office/powerpoint/2010/main" val="388145751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59"/>
            <a:ext cx="8229600" cy="467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smtClean="0"/>
              <a:t>google.pl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api.jquery.com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console.log("Hello!");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2909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jQuery</a:t>
            </a:r>
            <a:r>
              <a:rPr lang="pl-PL" dirty="0" smtClean="0">
                <a:solidFill>
                  <a:schemeClr val="bg1"/>
                </a:solidFill>
              </a:rPr>
              <a:t>()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$()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&lt;</a:t>
            </a:r>
            <a:r>
              <a:rPr lang="pl-PL" sz="1400" dirty="0" err="1">
                <a:solidFill>
                  <a:schemeClr val="bg1"/>
                </a:solidFill>
              </a:rPr>
              <a:t>script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type</a:t>
            </a:r>
            <a:r>
              <a:rPr lang="pl-PL" sz="1400" dirty="0">
                <a:solidFill>
                  <a:schemeClr val="bg1"/>
                </a:solidFill>
              </a:rPr>
              <a:t>="</a:t>
            </a:r>
            <a:r>
              <a:rPr lang="pl-PL" sz="1400" dirty="0" err="1">
                <a:solidFill>
                  <a:schemeClr val="bg1"/>
                </a:solidFill>
              </a:rPr>
              <a:t>text</a:t>
            </a:r>
            <a:r>
              <a:rPr lang="pl-PL" sz="1400" dirty="0">
                <a:solidFill>
                  <a:schemeClr val="bg1"/>
                </a:solidFill>
              </a:rPr>
              <a:t>/</a:t>
            </a:r>
            <a:r>
              <a:rPr lang="pl-PL" sz="1400" dirty="0" err="1">
                <a:solidFill>
                  <a:schemeClr val="bg1"/>
                </a:solidFill>
              </a:rPr>
              <a:t>javascript</a:t>
            </a:r>
            <a:r>
              <a:rPr lang="pl-PL" sz="1400" dirty="0">
                <a:solidFill>
                  <a:schemeClr val="bg1"/>
                </a:solidFill>
              </a:rPr>
              <a:t>" </a:t>
            </a:r>
            <a:r>
              <a:rPr lang="pl-PL" sz="1400" dirty="0" err="1">
                <a:solidFill>
                  <a:schemeClr val="bg1"/>
                </a:solidFill>
              </a:rPr>
              <a:t>src</a:t>
            </a:r>
            <a:r>
              <a:rPr lang="pl-PL" sz="1400" dirty="0">
                <a:solidFill>
                  <a:schemeClr val="bg1"/>
                </a:solidFill>
              </a:rPr>
              <a:t>="https://code.jquery.com/jquery-2.1.4.min.js"&gt;&lt;/script&gt;</a:t>
            </a:r>
            <a:endParaRPr lang="pl-PL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chemeClr val="bg1"/>
                </a:solidFill>
              </a:rPr>
              <a:t>$("div")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$("#</a:t>
            </a:r>
            <a:r>
              <a:rPr lang="pl-PL" dirty="0" err="1">
                <a:solidFill>
                  <a:schemeClr val="bg1"/>
                </a:solidFill>
              </a:rPr>
              <a:t>header</a:t>
            </a:r>
            <a:r>
              <a:rPr lang="pl-PL" dirty="0">
                <a:solidFill>
                  <a:schemeClr val="bg1"/>
                </a:solidFill>
              </a:rPr>
              <a:t>")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$(".</a:t>
            </a:r>
            <a:r>
              <a:rPr lang="pl-PL" dirty="0" err="1">
                <a:solidFill>
                  <a:schemeClr val="bg1"/>
                </a:solidFill>
              </a:rPr>
              <a:t>selected</a:t>
            </a:r>
            <a:r>
              <a:rPr lang="pl-PL" dirty="0">
                <a:solidFill>
                  <a:schemeClr val="bg1"/>
                </a:solidFill>
              </a:rPr>
              <a:t>")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7240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</a:rPr>
              <a:t>$("#header </a:t>
            </a:r>
            <a:r>
              <a:rPr lang="en-US" sz="2800" dirty="0" err="1">
                <a:solidFill>
                  <a:schemeClr val="bg1"/>
                </a:solidFill>
              </a:rPr>
              <a:t>div:not</a:t>
            </a:r>
            <a:r>
              <a:rPr lang="en-US" sz="2800" dirty="0">
                <a:solidFill>
                  <a:schemeClr val="bg1"/>
                </a:solidFill>
              </a:rPr>
              <a:t>(.selected) &gt; p:first-child")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&lt;div id="header"&gt;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  &lt;p&gt;&lt;/p&gt;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 class="selected"&gt;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       &lt;p&gt;&lt;/p&gt;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 class="selected"&gt;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&lt;/div&gt;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63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$("div").find("p");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$("div").children("p");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$("div").closest("p");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470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$("&lt;div&gt;");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2578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</a:rPr>
              <a:t>$("div").after();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$("div").before();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$("div").append();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$("div").prepend();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$("&lt;div&gt;").</a:t>
            </a:r>
            <a:r>
              <a:rPr lang="en-US" sz="2800" dirty="0" err="1">
                <a:solidFill>
                  <a:schemeClr val="bg1"/>
                </a:solidFill>
              </a:rPr>
              <a:t>appendTo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$("div").remove();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0181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100</Words>
  <Application>Microsoft Office PowerPoint</Application>
  <PresentationFormat>Pokaz na ekranie (16:9)</PresentationFormat>
  <Paragraphs>23</Paragraphs>
  <Slides>19</Slides>
  <Notes>19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simple-light</vt:lpstr>
      <vt:lpstr>Dzień dobry</vt:lpstr>
      <vt:lpstr>google.pl api.jquery.com</vt:lpstr>
      <vt:lpstr>console.log("Hello!");</vt:lpstr>
      <vt:lpstr>jQuery()  $()    &lt;script type="text/javascript" src="https://code.jquery.com/jquery-2.1.4.min.js"&gt;&lt;/script&gt;</vt:lpstr>
      <vt:lpstr>$("div") $("#header") $(".selected")</vt:lpstr>
      <vt:lpstr>$("#header div:not(.selected) &gt; p:first-child")  &lt;div id="header"&gt;     &lt;div&gt;         &lt;p&gt;&lt;/p&gt;         &lt;p&gt;&lt;/p&gt;     &lt;/div&gt;     &lt;div class="selected"&gt;         &lt;p&gt;&lt;/p&gt;         &lt;p&gt;&lt;/p&gt;     &lt;/div&gt;     &lt;div&gt;         &lt;p&gt;&lt;/p&gt;         &lt;p&gt;&lt;/p&gt;     &lt;/div&gt;     &lt;div class="selected"&gt;         &lt;p&gt;&lt;/p&gt;         &lt;p&gt;&lt;/p&gt;     &lt;/div&gt; &lt;/div&gt;</vt:lpstr>
      <vt:lpstr>$("div").find("p"); $("div").children("p"); $("div").closest("p");</vt:lpstr>
      <vt:lpstr>$("&lt;div&gt;");</vt:lpstr>
      <vt:lpstr>$("div").after(); $("div").before(); $("div").append(); $("div").prepend();  $("&lt;div&gt;").appendTo()  $("div").remove();</vt:lpstr>
      <vt:lpstr>$("div").text(); (wszystkie elementy) $("div").text("New text");  $("div").html(); (pierwszy element) $("div").html("&lt;p&gt;"); </vt:lpstr>
      <vt:lpstr>$("input").val(); (pierwszy element, input, select, textarea) $("div").val("New value");  $("div").empty();</vt:lpstr>
      <vt:lpstr>$("a").on("click", function () {});  $("a").click(fn); $("a").change(fn); $("a").dblclick(fn); $("a").keydown(fn); $("a").keypress(fn); $("a").keyup(fn); $("a").mouseover(fn); $("a").mousemove(fn); $("a").mouseout(fn); $("a").mousedown(fn); $("a").mouseup(fn);  $("a").off("click");</vt:lpstr>
      <vt:lpstr>$("a").on("click", function (event) {   event.preventDefault(); });</vt:lpstr>
      <vt:lpstr>JSON JavaScript Object Notation  {     "name" : "Jan Kowalski",     "address" : {         "street" : "Dluga",         "city" : "Wroclaw"     },     "children" : ["Anna", "Kacper"] }</vt:lpstr>
      <vt:lpstr>$.ajax()</vt:lpstr>
      <vt:lpstr>$.ajax({     url: "http://google.com",     method: "get",     dataType: "json",     success: function () {},     error: function () {} });</vt:lpstr>
      <vt:lpstr>$.ajax({     url: "http://google.com",     method: "post",     dataType: "json",     data: {         "name" : "Jan Kowalski"     },     success: function () {},     error: function () {} });</vt:lpstr>
      <vt:lpstr>api.jquery.com www.json.org/json-pl.html pl.wikipedia.org/wiki/AJAX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Dzień dobry</dc:title>
  <cp:lastModifiedBy>Piotr Czajkowski</cp:lastModifiedBy>
  <cp:revision>15</cp:revision>
  <dcterms:modified xsi:type="dcterms:W3CDTF">2015-11-12T17:03:33Z</dcterms:modified>
</cp:coreProperties>
</file>