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57" r:id="rId3"/>
    <p:sldId id="294" r:id="rId4"/>
    <p:sldId id="278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96" r:id="rId14"/>
    <p:sldId id="297" r:id="rId15"/>
    <p:sldId id="286" r:id="rId16"/>
    <p:sldId id="287" r:id="rId17"/>
    <p:sldId id="298" r:id="rId18"/>
    <p:sldId id="288" r:id="rId19"/>
    <p:sldId id="289" r:id="rId20"/>
    <p:sldId id="290" r:id="rId21"/>
    <p:sldId id="291" r:id="rId22"/>
    <p:sldId id="277" r:id="rId23"/>
    <p:sldId id="299" r:id="rId24"/>
    <p:sldId id="295" r:id="rId25"/>
    <p:sldId id="293" r:id="rId2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1038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036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l-PL" dirty="0" smtClean="0"/>
              <a:t>Dzień dobry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725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 sz="1800"/>
              <a:t>Piotr Czajkowski</a:t>
            </a:r>
          </a:p>
          <a:p>
            <a:pPr algn="l">
              <a:spcBef>
                <a:spcPts val="0"/>
              </a:spcBef>
              <a:buNone/>
            </a:pPr>
            <a:r>
              <a:rPr lang="en" sz="1800"/>
              <a:t>piotr.czajkowski@blstream.com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en-US" sz="2800" dirty="0">
                <a:solidFill>
                  <a:schemeClr val="bg1"/>
                </a:solidFill>
              </a:rPr>
              <a:t>$("div").after();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$("div").before();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$("div").append();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$("div").prepend();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$("&lt;div&gt;").</a:t>
            </a:r>
            <a:r>
              <a:rPr lang="en-US" sz="2800" dirty="0" err="1">
                <a:solidFill>
                  <a:schemeClr val="bg1"/>
                </a:solidFill>
              </a:rPr>
              <a:t>appendTo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$("div").remove();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4018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$("div").text();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wszystkie elementy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$("div").text("New text");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$("div").html();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pierwszy element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$("div").html("&lt;p&gt;");</a:t>
            </a:r>
            <a:br>
              <a:rPr lang="en-US" sz="2800" dirty="0">
                <a:solidFill>
                  <a:schemeClr val="bg1"/>
                </a:solidFill>
              </a:rPr>
            </a:b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700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$("input").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();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pl-PL" sz="1600" dirty="0" smtClean="0">
                <a:solidFill>
                  <a:schemeClr val="accent3">
                    <a:lumMod val="50000"/>
                  </a:schemeClr>
                </a:solidFill>
              </a:rPr>
              <a:t>pierwszy element,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input, select,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</a:rPr>
              <a:t>textarea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</a:t>
            </a:r>
            <a:r>
              <a:rPr lang="en-US" sz="2800" dirty="0" err="1">
                <a:solidFill>
                  <a:schemeClr val="bg1"/>
                </a:solidFill>
              </a:rPr>
              <a:t>val</a:t>
            </a:r>
            <a:r>
              <a:rPr lang="en-US" sz="2800" dirty="0">
                <a:solidFill>
                  <a:schemeClr val="bg1"/>
                </a:solidFill>
              </a:rPr>
              <a:t>("New value");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$("div").empty();</a:t>
            </a:r>
            <a:endParaRPr lang="pl-P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54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1800" dirty="0" smtClean="0">
                <a:solidFill>
                  <a:schemeClr val="bg1"/>
                </a:solidFill>
              </a:rPr>
              <a:t>Zadanie 1</a:t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1</a:t>
            </a:r>
            <a:r>
              <a:rPr lang="pl-PL" sz="1800" dirty="0">
                <a:solidFill>
                  <a:schemeClr val="bg1"/>
                </a:solidFill>
              </a:rPr>
              <a:t>. Wyszukaj elementy DOM przy pomocy </a:t>
            </a:r>
            <a:r>
              <a:rPr lang="pl-PL" sz="1800" dirty="0" err="1">
                <a:solidFill>
                  <a:schemeClr val="bg1"/>
                </a:solidFill>
              </a:rPr>
              <a:t>jQuery</a:t>
            </a:r>
            <a:r>
              <a:rPr lang="pl-PL" sz="1800" dirty="0">
                <a:solidFill>
                  <a:schemeClr val="bg1"/>
                </a:solidFill>
              </a:rPr>
              <a:t> - wykorzystaj różne typy selektorów</a:t>
            </a:r>
            <a:r>
              <a:rPr lang="pl-PL" sz="1800" dirty="0" smtClean="0">
                <a:solidFill>
                  <a:schemeClr val="bg1"/>
                </a:solidFill>
              </a:rPr>
              <a:t>.</a:t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2. Utwórz nowy element DOM z zawartością i wstaw go do listy komentarzy (#</a:t>
            </a:r>
            <a:r>
              <a:rPr lang="pl-PL" sz="1800" dirty="0" err="1">
                <a:solidFill>
                  <a:schemeClr val="bg1"/>
                </a:solidFill>
              </a:rPr>
              <a:t>comment</a:t>
            </a:r>
            <a:r>
              <a:rPr lang="pl-PL" sz="1800" dirty="0">
                <a:solidFill>
                  <a:schemeClr val="bg1"/>
                </a:solidFill>
              </a:rPr>
              <a:t>-list).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3</a:t>
            </a:r>
            <a:r>
              <a:rPr lang="pl-PL" sz="1800" dirty="0">
                <a:solidFill>
                  <a:schemeClr val="bg1"/>
                </a:solidFill>
              </a:rPr>
              <a:t>. Wyszukaj utworzony element i pobierz jego zawartość.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4</a:t>
            </a:r>
            <a:r>
              <a:rPr lang="pl-PL" sz="1800" dirty="0">
                <a:solidFill>
                  <a:schemeClr val="bg1"/>
                </a:solidFill>
              </a:rPr>
              <a:t>. Utwórz nowy element i wstaw go przed element utworzony w poprzednim punkcie.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8973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1800" dirty="0" smtClean="0">
                <a:solidFill>
                  <a:schemeClr val="bg1"/>
                </a:solidFill>
              </a:rPr>
              <a:t>Zadanie 2</a:t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1</a:t>
            </a:r>
            <a:r>
              <a:rPr lang="pl-PL" sz="1800" dirty="0">
                <a:solidFill>
                  <a:schemeClr val="bg1"/>
                </a:solidFill>
              </a:rPr>
              <a:t>. Utwórz nowy plik scripts.js i dodaj odwołanie do niego do pliku </a:t>
            </a:r>
            <a:r>
              <a:rPr lang="pl-PL" sz="1800" dirty="0" smtClean="0">
                <a:solidFill>
                  <a:schemeClr val="bg1"/>
                </a:solidFill>
              </a:rPr>
              <a:t>index.html.</a:t>
            </a: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2</a:t>
            </a:r>
            <a:r>
              <a:rPr lang="pl-PL" sz="1800" dirty="0">
                <a:solidFill>
                  <a:schemeClr val="bg1"/>
                </a:solidFill>
              </a:rPr>
              <a:t>. Wypisz tekst "Hello </a:t>
            </a:r>
            <a:r>
              <a:rPr lang="pl-PL" sz="1800" dirty="0" err="1">
                <a:solidFill>
                  <a:schemeClr val="bg1"/>
                </a:solidFill>
              </a:rPr>
              <a:t>world</a:t>
            </a:r>
            <a:r>
              <a:rPr lang="pl-PL" sz="1800" dirty="0">
                <a:solidFill>
                  <a:schemeClr val="bg1"/>
                </a:solidFill>
              </a:rPr>
              <a:t>!" na konsolę </a:t>
            </a:r>
            <a:r>
              <a:rPr lang="pl-PL" sz="1800" dirty="0" smtClean="0">
                <a:solidFill>
                  <a:schemeClr val="bg1"/>
                </a:solidFill>
              </a:rPr>
              <a:t>przeglądarki.</a:t>
            </a: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3</a:t>
            </a:r>
            <a:r>
              <a:rPr lang="pl-PL" sz="1800" dirty="0">
                <a:solidFill>
                  <a:schemeClr val="bg1"/>
                </a:solidFill>
              </a:rPr>
              <a:t>. Utwórz zmienną i przypisz do niej obiekt </a:t>
            </a:r>
            <a:r>
              <a:rPr lang="pl-PL" sz="1800" dirty="0" err="1">
                <a:solidFill>
                  <a:schemeClr val="bg1"/>
                </a:solidFill>
              </a:rPr>
              <a:t>jQuery</a:t>
            </a:r>
            <a:r>
              <a:rPr lang="pl-PL" sz="1800" dirty="0">
                <a:solidFill>
                  <a:schemeClr val="bg1"/>
                </a:solidFill>
              </a:rPr>
              <a:t> reprezentujący listę komentarzy (#</a:t>
            </a:r>
            <a:r>
              <a:rPr lang="pl-PL" sz="1800" dirty="0" err="1">
                <a:solidFill>
                  <a:schemeClr val="bg1"/>
                </a:solidFill>
              </a:rPr>
              <a:t>comment</a:t>
            </a:r>
            <a:r>
              <a:rPr lang="pl-PL" sz="1800" dirty="0">
                <a:solidFill>
                  <a:schemeClr val="bg1"/>
                </a:solidFill>
              </a:rPr>
              <a:t>-list</a:t>
            </a:r>
            <a:r>
              <a:rPr lang="pl-PL" sz="1800" dirty="0" smtClean="0">
                <a:solidFill>
                  <a:schemeClr val="bg1"/>
                </a:solidFill>
              </a:rPr>
              <a:t>).</a:t>
            </a: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4</a:t>
            </a:r>
            <a:r>
              <a:rPr lang="pl-PL" sz="1800" dirty="0">
                <a:solidFill>
                  <a:schemeClr val="bg1"/>
                </a:solidFill>
              </a:rPr>
              <a:t>. Utwórz funkcję wstawiającą nowy komentarz do listy - funkcja jako parametry powinna przyjmować adres email </a:t>
            </a:r>
            <a:r>
              <a:rPr lang="pl-PL" sz="1800" dirty="0" smtClean="0">
                <a:solidFill>
                  <a:schemeClr val="bg1"/>
                </a:solidFill>
              </a:rPr>
              <a:t>oraz </a:t>
            </a:r>
            <a:r>
              <a:rPr lang="pl-PL" sz="1800" dirty="0">
                <a:solidFill>
                  <a:schemeClr val="bg1"/>
                </a:solidFill>
              </a:rPr>
              <a:t>treść </a:t>
            </a:r>
            <a:r>
              <a:rPr lang="pl-PL" sz="1800" dirty="0" smtClean="0">
                <a:solidFill>
                  <a:schemeClr val="bg1"/>
                </a:solidFill>
              </a:rPr>
              <a:t>komentarza.</a:t>
            </a: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5</a:t>
            </a:r>
            <a:r>
              <a:rPr lang="pl-PL" sz="1800" dirty="0">
                <a:solidFill>
                  <a:schemeClr val="bg1"/>
                </a:solidFill>
              </a:rPr>
              <a:t>. Wywołaj utworzoną funkcję </a:t>
            </a:r>
            <a:r>
              <a:rPr lang="pl-PL" sz="1800" dirty="0" smtClean="0">
                <a:solidFill>
                  <a:schemeClr val="bg1"/>
                </a:solidFill>
              </a:rPr>
              <a:t>i </a:t>
            </a:r>
            <a:r>
              <a:rPr lang="pl-PL" sz="1800" dirty="0">
                <a:solidFill>
                  <a:schemeClr val="bg1"/>
                </a:solidFill>
              </a:rPr>
              <a:t>wstaw kilka komentarzy do listy</a:t>
            </a:r>
            <a:r>
              <a:rPr lang="pl-PL" sz="1800" dirty="0" smtClean="0">
                <a:solidFill>
                  <a:schemeClr val="bg1"/>
                </a:solidFill>
              </a:rPr>
              <a:t>.</a:t>
            </a: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121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2800" dirty="0">
                <a:solidFill>
                  <a:schemeClr val="bg1"/>
                </a:solidFill>
              </a:rPr>
              <a:t>$("a").on("</a:t>
            </a:r>
            <a:r>
              <a:rPr lang="pl-PL" sz="2800" dirty="0" err="1">
                <a:solidFill>
                  <a:schemeClr val="bg1"/>
                </a:solidFill>
              </a:rPr>
              <a:t>click</a:t>
            </a:r>
            <a:r>
              <a:rPr lang="pl-PL" sz="2800" dirty="0">
                <a:solidFill>
                  <a:schemeClr val="bg1"/>
                </a:solidFill>
              </a:rPr>
              <a:t>",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{});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/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click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change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dblclick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keydown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keypress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keyup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 smtClean="0">
                <a:solidFill>
                  <a:schemeClr val="bg1"/>
                </a:solidFill>
              </a:rPr>
              <a:t>$("</a:t>
            </a:r>
            <a:r>
              <a:rPr lang="pl-PL" sz="1400" dirty="0">
                <a:solidFill>
                  <a:schemeClr val="bg1"/>
                </a:solidFill>
              </a:rPr>
              <a:t>a").</a:t>
            </a:r>
            <a:r>
              <a:rPr lang="pl-PL" sz="1400" dirty="0" err="1">
                <a:solidFill>
                  <a:schemeClr val="bg1"/>
                </a:solidFill>
              </a:rPr>
              <a:t>mouseover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mousemove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mouseout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mousedown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$("a").</a:t>
            </a:r>
            <a:r>
              <a:rPr lang="pl-PL" sz="1400" dirty="0" err="1">
                <a:solidFill>
                  <a:schemeClr val="bg1"/>
                </a:solidFill>
              </a:rPr>
              <a:t>mouseup</a:t>
            </a:r>
            <a:r>
              <a:rPr lang="pl-PL" sz="1400" dirty="0">
                <a:solidFill>
                  <a:schemeClr val="bg1"/>
                </a:solidFill>
              </a:rPr>
              <a:t>(</a:t>
            </a:r>
            <a:r>
              <a:rPr lang="pl-PL" sz="1400" dirty="0" err="1">
                <a:solidFill>
                  <a:schemeClr val="bg1"/>
                </a:solidFill>
              </a:rPr>
              <a:t>fn</a:t>
            </a:r>
            <a:r>
              <a:rPr lang="pl-PL" sz="1400" dirty="0" smtClean="0">
                <a:solidFill>
                  <a:schemeClr val="bg1"/>
                </a:solidFill>
              </a:rPr>
              <a:t>);</a:t>
            </a:r>
            <a:br>
              <a:rPr lang="pl-PL" sz="1400" dirty="0" smtClean="0">
                <a:solidFill>
                  <a:schemeClr val="bg1"/>
                </a:solidFill>
              </a:rPr>
            </a:br>
            <a:r>
              <a:rPr lang="pl-PL" sz="1400" dirty="0" smtClean="0">
                <a:solidFill>
                  <a:schemeClr val="bg1"/>
                </a:solidFill>
              </a:rPr>
              <a:t>$(</a:t>
            </a:r>
            <a:r>
              <a:rPr lang="pl-PL" sz="1400" dirty="0">
                <a:solidFill>
                  <a:schemeClr val="bg1"/>
                </a:solidFill>
              </a:rPr>
              <a:t>"</a:t>
            </a:r>
            <a:r>
              <a:rPr lang="pl-PL" sz="1400" dirty="0" smtClean="0">
                <a:solidFill>
                  <a:schemeClr val="bg1"/>
                </a:solidFill>
              </a:rPr>
              <a:t>form").</a:t>
            </a:r>
            <a:r>
              <a:rPr lang="pl-PL" sz="1400" dirty="0" err="1" smtClean="0">
                <a:solidFill>
                  <a:schemeClr val="bg1"/>
                </a:solidFill>
              </a:rPr>
              <a:t>submit</a:t>
            </a:r>
            <a:r>
              <a:rPr lang="pl-PL" sz="1400" dirty="0" smtClean="0">
                <a:solidFill>
                  <a:schemeClr val="bg1"/>
                </a:solidFill>
              </a:rPr>
              <a:t>(</a:t>
            </a:r>
            <a:r>
              <a:rPr lang="pl-PL" sz="1400" dirty="0" err="1" smtClean="0">
                <a:solidFill>
                  <a:schemeClr val="bg1"/>
                </a:solidFill>
              </a:rPr>
              <a:t>fn</a:t>
            </a:r>
            <a:r>
              <a:rPr lang="pl-PL" sz="1400" dirty="0">
                <a:solidFill>
                  <a:schemeClr val="bg1"/>
                </a:solidFill>
              </a:rPr>
              <a:t>);</a:t>
            </a:r>
            <a:br>
              <a:rPr lang="pl-PL" sz="14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/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$("a").off("</a:t>
            </a:r>
            <a:r>
              <a:rPr lang="pl-PL" sz="2800" dirty="0" err="1">
                <a:solidFill>
                  <a:schemeClr val="bg1"/>
                </a:solidFill>
              </a:rPr>
              <a:t>click</a:t>
            </a:r>
            <a:r>
              <a:rPr lang="pl-PL" sz="2800" dirty="0">
                <a:solidFill>
                  <a:schemeClr val="bg1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0018225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dirty="0">
                <a:solidFill>
                  <a:schemeClr val="bg1"/>
                </a:solidFill>
              </a:rPr>
              <a:t>$("a").on("</a:t>
            </a:r>
            <a:r>
              <a:rPr lang="pl-PL" dirty="0" err="1">
                <a:solidFill>
                  <a:schemeClr val="bg1"/>
                </a:solidFill>
              </a:rPr>
              <a:t>click</a:t>
            </a:r>
            <a:r>
              <a:rPr lang="pl-PL" dirty="0">
                <a:solidFill>
                  <a:schemeClr val="bg1"/>
                </a:solidFill>
              </a:rPr>
              <a:t>", </a:t>
            </a:r>
            <a:r>
              <a:rPr lang="pl-PL" dirty="0" err="1">
                <a:solidFill>
                  <a:schemeClr val="bg1"/>
                </a:solidFill>
              </a:rPr>
              <a:t>function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smtClean="0">
                <a:solidFill>
                  <a:schemeClr val="bg1"/>
                </a:solidFill>
              </a:rPr>
              <a:t>(event) {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	 </a:t>
            </a:r>
            <a:r>
              <a:rPr lang="pl-PL" dirty="0" err="1">
                <a:solidFill>
                  <a:schemeClr val="bg1"/>
                </a:solidFill>
              </a:rPr>
              <a:t>event.preventDefault</a:t>
            </a:r>
            <a:r>
              <a:rPr lang="pl-PL" dirty="0" smtClean="0">
                <a:solidFill>
                  <a:schemeClr val="bg1"/>
                </a:solidFill>
              </a:rPr>
              <a:t>();</a:t>
            </a: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});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8882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1800" dirty="0" smtClean="0">
                <a:solidFill>
                  <a:schemeClr val="bg1"/>
                </a:solidFill>
              </a:rPr>
              <a:t>Zadanie 3</a:t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1. Dodaj kod HTML formularza do strony.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2</a:t>
            </a:r>
            <a:r>
              <a:rPr lang="pl-PL" sz="1800" dirty="0">
                <a:solidFill>
                  <a:schemeClr val="bg1"/>
                </a:solidFill>
              </a:rPr>
              <a:t>. Dodaj kolejne zmienne i przypisz do nich obiekty </a:t>
            </a:r>
            <a:r>
              <a:rPr lang="pl-PL" sz="1800" dirty="0" err="1">
                <a:solidFill>
                  <a:schemeClr val="bg1"/>
                </a:solidFill>
              </a:rPr>
              <a:t>jQuery</a:t>
            </a:r>
            <a:r>
              <a:rPr lang="pl-PL" sz="1800" dirty="0">
                <a:solidFill>
                  <a:schemeClr val="bg1"/>
                </a:solidFill>
              </a:rPr>
              <a:t> reprezentujące cały formularz, poszczególne jego pola i przycisk dodawania.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3</a:t>
            </a:r>
            <a:r>
              <a:rPr lang="pl-PL" sz="1800" dirty="0">
                <a:solidFill>
                  <a:schemeClr val="bg1"/>
                </a:solidFill>
              </a:rPr>
              <a:t>. Dodaj obsługę zdarzenia przyciśnięcia przycisku i wypisz na </a:t>
            </a:r>
            <a:r>
              <a:rPr lang="pl-PL" sz="1800" dirty="0" smtClean="0">
                <a:solidFill>
                  <a:schemeClr val="bg1"/>
                </a:solidFill>
              </a:rPr>
              <a:t>konsolę </a:t>
            </a:r>
            <a:r>
              <a:rPr lang="pl-PL" sz="1800" dirty="0">
                <a:solidFill>
                  <a:schemeClr val="bg1"/>
                </a:solidFill>
              </a:rPr>
              <a:t>komunikat "Klik!"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4</a:t>
            </a:r>
            <a:r>
              <a:rPr lang="pl-PL" sz="1800" dirty="0">
                <a:solidFill>
                  <a:schemeClr val="bg1"/>
                </a:solidFill>
              </a:rPr>
              <a:t>. Dodaj funkcję, która pozwoli na pobranie danych z formularza i wstawienie ich jako nowy komentarz do listy.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5</a:t>
            </a:r>
            <a:r>
              <a:rPr lang="pl-PL" sz="1800" dirty="0">
                <a:solidFill>
                  <a:schemeClr val="bg1"/>
                </a:solidFill>
              </a:rPr>
              <a:t>. Dodaj obsługę zdarzenia wysłania formularza oraz wstawiania jego zawartości jako nowego komentarza do listy (nie zapomnij o wyczyszczeniu pól formularza).</a:t>
            </a:r>
            <a:br>
              <a:rPr lang="pl-PL" sz="1800" dirty="0">
                <a:solidFill>
                  <a:schemeClr val="bg1"/>
                </a:solidFill>
              </a:rPr>
            </a:b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064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dirty="0">
                <a:solidFill>
                  <a:schemeClr val="bg1"/>
                </a:solidFill>
              </a:rPr>
              <a:t>JSON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2000" dirty="0">
                <a:solidFill>
                  <a:schemeClr val="accent3">
                    <a:lumMod val="50000"/>
                  </a:schemeClr>
                </a:solidFill>
              </a:rPr>
              <a:t>JavaScript Object </a:t>
            </a:r>
            <a:r>
              <a:rPr lang="pl-PL" sz="2000" dirty="0" err="1">
                <a:solidFill>
                  <a:schemeClr val="accent3">
                    <a:lumMod val="50000"/>
                  </a:schemeClr>
                </a:solidFill>
              </a:rPr>
              <a:t>Notation</a:t>
            </a:r>
            <a:r>
              <a:rPr lang="pl-PL" sz="20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pl-PL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{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"</a:t>
            </a:r>
            <a:r>
              <a:rPr lang="pl-PL" sz="1600" dirty="0" err="1">
                <a:solidFill>
                  <a:schemeClr val="bg1"/>
                </a:solidFill>
              </a:rPr>
              <a:t>name</a:t>
            </a:r>
            <a:r>
              <a:rPr lang="pl-PL" sz="1600" dirty="0">
                <a:solidFill>
                  <a:schemeClr val="bg1"/>
                </a:solidFill>
              </a:rPr>
              <a:t>" : "Jan Kowalski",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"</a:t>
            </a:r>
            <a:r>
              <a:rPr lang="pl-PL" sz="1600" dirty="0" err="1">
                <a:solidFill>
                  <a:schemeClr val="bg1"/>
                </a:solidFill>
              </a:rPr>
              <a:t>address</a:t>
            </a:r>
            <a:r>
              <a:rPr lang="pl-PL" sz="1600" dirty="0">
                <a:solidFill>
                  <a:schemeClr val="bg1"/>
                </a:solidFill>
              </a:rPr>
              <a:t>" : {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    "</a:t>
            </a:r>
            <a:r>
              <a:rPr lang="pl-PL" sz="1600" dirty="0" err="1">
                <a:solidFill>
                  <a:schemeClr val="bg1"/>
                </a:solidFill>
              </a:rPr>
              <a:t>street</a:t>
            </a:r>
            <a:r>
              <a:rPr lang="pl-PL" sz="1600" dirty="0">
                <a:solidFill>
                  <a:schemeClr val="bg1"/>
                </a:solidFill>
              </a:rPr>
              <a:t>" : "</a:t>
            </a:r>
            <a:r>
              <a:rPr lang="pl-PL" sz="1600" dirty="0" err="1">
                <a:solidFill>
                  <a:schemeClr val="bg1"/>
                </a:solidFill>
              </a:rPr>
              <a:t>Dluga</a:t>
            </a:r>
            <a:r>
              <a:rPr lang="pl-PL" sz="1600" dirty="0">
                <a:solidFill>
                  <a:schemeClr val="bg1"/>
                </a:solidFill>
              </a:rPr>
              <a:t>",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    "</a:t>
            </a:r>
            <a:r>
              <a:rPr lang="pl-PL" sz="1600" dirty="0" err="1">
                <a:solidFill>
                  <a:schemeClr val="bg1"/>
                </a:solidFill>
              </a:rPr>
              <a:t>city</a:t>
            </a:r>
            <a:r>
              <a:rPr lang="pl-PL" sz="1600" dirty="0">
                <a:solidFill>
                  <a:schemeClr val="bg1"/>
                </a:solidFill>
              </a:rPr>
              <a:t>" : "</a:t>
            </a:r>
            <a:r>
              <a:rPr lang="pl-PL" sz="1600" dirty="0" err="1">
                <a:solidFill>
                  <a:schemeClr val="bg1"/>
                </a:solidFill>
              </a:rPr>
              <a:t>Wroclaw</a:t>
            </a:r>
            <a:r>
              <a:rPr lang="pl-PL" sz="1600" dirty="0">
                <a:solidFill>
                  <a:schemeClr val="bg1"/>
                </a:solidFill>
              </a:rPr>
              <a:t>"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},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    "</a:t>
            </a:r>
            <a:r>
              <a:rPr lang="pl-PL" sz="1600" dirty="0" err="1">
                <a:solidFill>
                  <a:schemeClr val="bg1"/>
                </a:solidFill>
              </a:rPr>
              <a:t>children</a:t>
            </a:r>
            <a:r>
              <a:rPr lang="pl-PL" sz="1600" dirty="0">
                <a:solidFill>
                  <a:schemeClr val="bg1"/>
                </a:solidFill>
              </a:rPr>
              <a:t>" : ["Anna", "Kacper"]</a:t>
            </a:r>
            <a:br>
              <a:rPr lang="pl-PL" sz="1600" dirty="0">
                <a:solidFill>
                  <a:schemeClr val="bg1"/>
                </a:solidFill>
              </a:rPr>
            </a:br>
            <a:r>
              <a:rPr lang="pl-PL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60449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$.</a:t>
            </a:r>
            <a:r>
              <a:rPr lang="pl-PL" dirty="0" err="1">
                <a:solidFill>
                  <a:schemeClr val="bg1"/>
                </a:solidFill>
              </a:rPr>
              <a:t>ajax</a:t>
            </a:r>
            <a:r>
              <a:rPr lang="pl-PL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5019187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59"/>
            <a:ext cx="8229600" cy="467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 smtClean="0"/>
              <a:t>google.pl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api.jquery.com</a:t>
            </a: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2800" dirty="0">
                <a:solidFill>
                  <a:schemeClr val="bg1"/>
                </a:solidFill>
              </a:rPr>
              <a:t>$.</a:t>
            </a:r>
            <a:r>
              <a:rPr lang="pl-PL" sz="2800" dirty="0" err="1">
                <a:solidFill>
                  <a:schemeClr val="bg1"/>
                </a:solidFill>
              </a:rPr>
              <a:t>ajax</a:t>
            </a:r>
            <a:r>
              <a:rPr lang="pl-PL" sz="2800" dirty="0">
                <a:solidFill>
                  <a:schemeClr val="bg1"/>
                </a:solidFill>
              </a:rPr>
              <a:t>({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url: "http://google.com",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method</a:t>
            </a:r>
            <a:r>
              <a:rPr lang="pl-PL" sz="2800" dirty="0">
                <a:solidFill>
                  <a:schemeClr val="bg1"/>
                </a:solidFill>
              </a:rPr>
              <a:t>: "</a:t>
            </a:r>
            <a:r>
              <a:rPr lang="pl-PL" sz="2800" dirty="0" err="1">
                <a:solidFill>
                  <a:schemeClr val="bg1"/>
                </a:solidFill>
              </a:rPr>
              <a:t>get</a:t>
            </a:r>
            <a:r>
              <a:rPr lang="pl-PL" sz="2800" dirty="0">
                <a:solidFill>
                  <a:schemeClr val="bg1"/>
                </a:solidFill>
              </a:rPr>
              <a:t>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dataType</a:t>
            </a:r>
            <a:r>
              <a:rPr lang="pl-PL" sz="2800" dirty="0">
                <a:solidFill>
                  <a:schemeClr val="bg1"/>
                </a:solidFill>
              </a:rPr>
              <a:t>: "</a:t>
            </a:r>
            <a:r>
              <a:rPr lang="pl-PL" sz="2800" dirty="0" err="1">
                <a:solidFill>
                  <a:schemeClr val="bg1"/>
                </a:solidFill>
              </a:rPr>
              <a:t>json</a:t>
            </a:r>
            <a:r>
              <a:rPr lang="pl-PL" sz="2800" dirty="0">
                <a:solidFill>
                  <a:schemeClr val="bg1"/>
                </a:solidFill>
              </a:rPr>
              <a:t>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success</a:t>
            </a:r>
            <a:r>
              <a:rPr lang="pl-PL" sz="2800" dirty="0">
                <a:solidFill>
                  <a:schemeClr val="bg1"/>
                </a:solidFill>
              </a:rPr>
              <a:t>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error: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5791641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2800" dirty="0">
                <a:solidFill>
                  <a:schemeClr val="bg1"/>
                </a:solidFill>
              </a:rPr>
              <a:t>$.</a:t>
            </a:r>
            <a:r>
              <a:rPr lang="pl-PL" sz="2800" dirty="0" err="1">
                <a:solidFill>
                  <a:schemeClr val="bg1"/>
                </a:solidFill>
              </a:rPr>
              <a:t>ajax</a:t>
            </a:r>
            <a:r>
              <a:rPr lang="pl-PL" sz="2800" dirty="0">
                <a:solidFill>
                  <a:schemeClr val="bg1"/>
                </a:solidFill>
              </a:rPr>
              <a:t>({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url: "http://google.com",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method</a:t>
            </a:r>
            <a:r>
              <a:rPr lang="pl-PL" sz="2800" dirty="0">
                <a:solidFill>
                  <a:schemeClr val="bg1"/>
                </a:solidFill>
              </a:rPr>
              <a:t>: "post",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dataType</a:t>
            </a:r>
            <a:r>
              <a:rPr lang="pl-PL" sz="2800" dirty="0">
                <a:solidFill>
                  <a:schemeClr val="bg1"/>
                </a:solidFill>
              </a:rPr>
              <a:t>: "</a:t>
            </a:r>
            <a:r>
              <a:rPr lang="pl-PL" sz="2800" dirty="0" err="1">
                <a:solidFill>
                  <a:schemeClr val="bg1"/>
                </a:solidFill>
              </a:rPr>
              <a:t>json</a:t>
            </a:r>
            <a:r>
              <a:rPr lang="pl-PL" sz="2800" dirty="0">
                <a:solidFill>
                  <a:schemeClr val="bg1"/>
                </a:solidFill>
              </a:rPr>
              <a:t>",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data: {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    "</a:t>
            </a:r>
            <a:r>
              <a:rPr lang="pl-PL" sz="2800" dirty="0" err="1">
                <a:solidFill>
                  <a:schemeClr val="bg1"/>
                </a:solidFill>
              </a:rPr>
              <a:t>name</a:t>
            </a:r>
            <a:r>
              <a:rPr lang="pl-PL" sz="2800" dirty="0">
                <a:solidFill>
                  <a:schemeClr val="bg1"/>
                </a:solidFill>
              </a:rPr>
              <a:t>" : "Jan Kowalski"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},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</a:t>
            </a:r>
            <a:r>
              <a:rPr lang="pl-PL" sz="2800" dirty="0" err="1">
                <a:solidFill>
                  <a:schemeClr val="bg1"/>
                </a:solidFill>
              </a:rPr>
              <a:t>success</a:t>
            </a:r>
            <a:r>
              <a:rPr lang="pl-PL" sz="2800" dirty="0">
                <a:solidFill>
                  <a:schemeClr val="bg1"/>
                </a:solidFill>
              </a:rPr>
              <a:t>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{},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    error: </a:t>
            </a:r>
            <a:r>
              <a:rPr lang="pl-PL" sz="2800" dirty="0" err="1">
                <a:solidFill>
                  <a:schemeClr val="bg1"/>
                </a:solidFill>
              </a:rPr>
              <a:t>function</a:t>
            </a:r>
            <a:r>
              <a:rPr lang="pl-PL" sz="2800" dirty="0">
                <a:solidFill>
                  <a:schemeClr val="bg1"/>
                </a:solidFill>
              </a:rPr>
              <a:t> () {}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64131358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8"/>
          </a:xfrm>
        </p:spPr>
        <p:txBody>
          <a:bodyPr anchor="ctr"/>
          <a:lstStyle/>
          <a:p>
            <a:r>
              <a:rPr lang="pl-PL" sz="2400" dirty="0"/>
              <a:t>http://</a:t>
            </a:r>
            <a:r>
              <a:rPr lang="pl-PL" sz="2400" dirty="0" smtClean="0"/>
              <a:t>meetjs.szczecin.pl:3000/comments/&lt;&lt;name&gt;&gt;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1800" dirty="0" smtClean="0"/>
              <a:t>GET: 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[{</a:t>
            </a:r>
            <a:b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>	"</a:t>
            </a:r>
            <a:r>
              <a:rPr lang="pl-PL" sz="1800" dirty="0" err="1">
                <a:solidFill>
                  <a:schemeClr val="accent3">
                    <a:lumMod val="50000"/>
                  </a:schemeClr>
                </a:solidFill>
              </a:rPr>
              <a:t>author</a:t>
            </a: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>": "jan@test.pl",</a:t>
            </a:r>
            <a:br>
              <a:rPr lang="pl-PL" sz="1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>	"body": "</a:t>
            </a:r>
            <a:r>
              <a:rPr lang="pl-PL" sz="1800" dirty="0" err="1">
                <a:solidFill>
                  <a:schemeClr val="accent3">
                    <a:lumMod val="50000"/>
                  </a:schemeClr>
                </a:solidFill>
              </a:rPr>
              <a:t>comment</a:t>
            </a: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>"</a:t>
            </a:r>
            <a:br>
              <a:rPr lang="pl-PL" sz="1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	"</a:t>
            </a:r>
            <a:r>
              <a:rPr lang="pl-PL" sz="1800" dirty="0" err="1" smtClean="0">
                <a:solidFill>
                  <a:schemeClr val="accent3">
                    <a:lumMod val="50000"/>
                  </a:schemeClr>
                </a:solidFill>
              </a:rPr>
              <a:t>date</a:t>
            </a: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": "</a:t>
            </a:r>
            <a:r>
              <a:rPr lang="pl-PL" sz="1800" dirty="0" err="1" smtClean="0">
                <a:solidFill>
                  <a:schemeClr val="accent3">
                    <a:lumMod val="50000"/>
                  </a:schemeClr>
                </a:solidFill>
              </a:rPr>
              <a:t>Tue</a:t>
            </a: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l-PL" sz="1800" dirty="0" err="1" smtClean="0">
                <a:solidFill>
                  <a:schemeClr val="accent3">
                    <a:lumMod val="50000"/>
                  </a:schemeClr>
                </a:solidFill>
              </a:rPr>
              <a:t>Nov</a:t>
            </a: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 10 2015 18:07:59 GMT+0000 (UTC)"</a:t>
            </a:r>
            <a:b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}]</a:t>
            </a: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pl-PL" sz="1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/>
              <a:t>POST</a:t>
            </a:r>
            <a:r>
              <a:rPr lang="pl-PL" sz="1800" dirty="0" smtClean="0"/>
              <a:t>:</a:t>
            </a: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{</a:t>
            </a:r>
            <a:b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	"</a:t>
            </a:r>
            <a:r>
              <a:rPr lang="pl-PL" sz="1800" dirty="0" err="1">
                <a:solidFill>
                  <a:schemeClr val="accent3">
                    <a:lumMod val="50000"/>
                  </a:schemeClr>
                </a:solidFill>
              </a:rPr>
              <a:t>author</a:t>
            </a: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": "jan@test.pl</a:t>
            </a: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>",</a:t>
            </a:r>
            <a:br>
              <a:rPr lang="pl-PL" sz="1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	"</a:t>
            </a: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>body": </a:t>
            </a: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pl-PL" sz="1800" dirty="0" err="1" smtClean="0">
                <a:solidFill>
                  <a:schemeClr val="accent3">
                    <a:lumMod val="50000"/>
                  </a:schemeClr>
                </a:solidFill>
              </a:rPr>
              <a:t>comment</a:t>
            </a: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"</a:t>
            </a:r>
            <a:r>
              <a:rPr lang="pl-PL" sz="18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pl-PL" sz="18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l-PL" sz="1800" dirty="0" smtClean="0">
                <a:solidFill>
                  <a:schemeClr val="accent3">
                    <a:lumMod val="50000"/>
                  </a:schemeClr>
                </a:solidFill>
              </a:rPr>
              <a:t>}</a:t>
            </a:r>
            <a:endParaRPr lang="pl-PL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pl-PL" sz="1800" dirty="0" smtClean="0">
                <a:solidFill>
                  <a:schemeClr val="bg1"/>
                </a:solidFill>
              </a:rPr>
              <a:t>Zadanie 4</a:t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/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>
                <a:solidFill>
                  <a:schemeClr val="bg1"/>
                </a:solidFill>
              </a:rPr>
              <a:t>1. Dodaj funkcję pozwalającą na pobranie listy komentarzy z serwera.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2</a:t>
            </a:r>
            <a:r>
              <a:rPr lang="pl-PL" sz="1800" dirty="0">
                <a:solidFill>
                  <a:schemeClr val="bg1"/>
                </a:solidFill>
              </a:rPr>
              <a:t>. Dodaj funkcję, która wstawi pobrane komentarze do listy.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3</a:t>
            </a:r>
            <a:r>
              <a:rPr lang="pl-PL" sz="1800" dirty="0">
                <a:solidFill>
                  <a:schemeClr val="bg1"/>
                </a:solidFill>
              </a:rPr>
              <a:t>. Dodaj do strony przycisk "Odśwież" i zaimplementuj mechanizm przeładowywania listy komentarzy (kliknięcie przycisku powinno wyczyścić obecną listę, pobrać komentarze z serwera i dodać je do listy).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4</a:t>
            </a:r>
            <a:r>
              <a:rPr lang="pl-PL" sz="1800" dirty="0">
                <a:solidFill>
                  <a:schemeClr val="bg1"/>
                </a:solidFill>
              </a:rPr>
              <a:t>. Dodaj funkcję pozwalającą na zapisanie nowego komentarza na serwerze.</a:t>
            </a:r>
            <a:br>
              <a:rPr lang="pl-PL" sz="1800" dirty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/>
            </a:r>
            <a:br>
              <a:rPr lang="pl-PL" sz="1800" dirty="0" smtClean="0">
                <a:solidFill>
                  <a:schemeClr val="bg1"/>
                </a:solidFill>
              </a:rPr>
            </a:br>
            <a:r>
              <a:rPr lang="pl-PL" sz="1800" dirty="0" smtClean="0">
                <a:solidFill>
                  <a:schemeClr val="bg1"/>
                </a:solidFill>
              </a:rPr>
              <a:t>5</a:t>
            </a:r>
            <a:r>
              <a:rPr lang="pl-PL" sz="1800" dirty="0">
                <a:solidFill>
                  <a:schemeClr val="bg1"/>
                </a:solidFill>
              </a:rPr>
              <a:t>. Dodaj mechanizm pozwalający zapisanie nowego komentarza utworzonego w formularzu na stronie.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27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67002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pl-PL" dirty="0"/>
              <a:t>api.jquery.com</a:t>
            </a:r>
            <a:br>
              <a:rPr lang="pl-PL" dirty="0"/>
            </a:br>
            <a:r>
              <a:rPr lang="pl-PL" dirty="0"/>
              <a:t>www.json.org/json-pl.html</a:t>
            </a:r>
            <a:br>
              <a:rPr lang="pl-PL" dirty="0"/>
            </a:br>
            <a:r>
              <a:rPr lang="pl-PL" dirty="0"/>
              <a:t>pl.wikipedia.org/</a:t>
            </a:r>
            <a:r>
              <a:rPr lang="pl-PL" dirty="0" err="1"/>
              <a:t>wiki</a:t>
            </a:r>
            <a:r>
              <a:rPr lang="pl-PL" dirty="0"/>
              <a:t>/AJAX</a:t>
            </a:r>
          </a:p>
        </p:txBody>
      </p:sp>
    </p:spTree>
    <p:extLst>
      <p:ext uri="{BB962C8B-B14F-4D97-AF65-F5344CB8AC3E}">
        <p14:creationId xmlns:p14="http://schemas.microsoft.com/office/powerpoint/2010/main" val="219135032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-PL" dirty="0" smtClean="0"/>
              <a:t>Dziękuję</a:t>
            </a:r>
            <a:endParaRPr lang="en" dirty="0"/>
          </a:p>
        </p:txBody>
      </p:sp>
      <p:sp>
        <p:nvSpPr>
          <p:cNvPr id="170" name="Shape 170"/>
          <p:cNvSpPr txBox="1">
            <a:spLocks noGrp="1"/>
          </p:cNvSpPr>
          <p:nvPr>
            <p:ph type="subTitle" idx="1"/>
          </p:nvPr>
        </p:nvSpPr>
        <p:spPr>
          <a:xfrm>
            <a:off x="685800" y="3909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Piotr Czajkowski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piotr.czajkowski@blstream.com</a:t>
            </a:r>
          </a:p>
        </p:txBody>
      </p:sp>
    </p:spTree>
    <p:extLst>
      <p:ext uri="{BB962C8B-B14F-4D97-AF65-F5344CB8AC3E}">
        <p14:creationId xmlns:p14="http://schemas.microsoft.com/office/powerpoint/2010/main" val="388145751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59"/>
            <a:ext cx="8229600" cy="467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pl-PL" dirty="0"/>
              <a:t>https://goo.gl/CU2K86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 smtClean="0"/>
              <a:t>https</a:t>
            </a:r>
            <a:r>
              <a:rPr lang="pl-PL" sz="2400" dirty="0"/>
              <a:t>://raw.githubusercontent.com</a:t>
            </a:r>
            <a:r>
              <a:rPr lang="pl-PL" sz="2400" dirty="0" smtClean="0"/>
              <a:t>/</a:t>
            </a:r>
            <a:br>
              <a:rPr lang="pl-PL" sz="2400" dirty="0" smtClean="0"/>
            </a:br>
            <a:r>
              <a:rPr lang="pl-PL" sz="2400" dirty="0" smtClean="0"/>
              <a:t>czajkowski/</a:t>
            </a:r>
            <a:r>
              <a:rPr lang="pl-PL" sz="2400" dirty="0" err="1" smtClean="0"/>
              <a:t>jquery_comments_template</a:t>
            </a:r>
            <a:r>
              <a:rPr lang="pl-PL" sz="2400" dirty="0" smtClean="0"/>
              <a:t>/</a:t>
            </a:r>
            <a:br>
              <a:rPr lang="pl-PL" sz="2400" dirty="0" smtClean="0"/>
            </a:br>
            <a:r>
              <a:rPr lang="pl-PL" sz="2400" dirty="0" smtClean="0"/>
              <a:t>master/index.html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539156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console.log("Hello!");</a:t>
            </a:r>
          </a:p>
        </p:txBody>
      </p:sp>
    </p:spTree>
    <p:extLst>
      <p:ext uri="{BB962C8B-B14F-4D97-AF65-F5344CB8AC3E}">
        <p14:creationId xmlns:p14="http://schemas.microsoft.com/office/powerpoint/2010/main" val="11803290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jQuery</a:t>
            </a:r>
            <a:r>
              <a:rPr lang="pl-PL" dirty="0" smtClean="0">
                <a:solidFill>
                  <a:schemeClr val="bg1"/>
                </a:solidFill>
              </a:rPr>
              <a:t>()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>$()</a:t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 smtClean="0">
                <a:solidFill>
                  <a:schemeClr val="bg1"/>
                </a:solidFill>
              </a:rPr>
              <a:t/>
            </a:r>
            <a:br>
              <a:rPr lang="pl-PL" dirty="0" smtClean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/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sz="1400" dirty="0">
                <a:solidFill>
                  <a:schemeClr val="bg1"/>
                </a:solidFill>
              </a:rPr>
              <a:t>&lt;</a:t>
            </a:r>
            <a:r>
              <a:rPr lang="pl-PL" sz="1400" dirty="0" err="1">
                <a:solidFill>
                  <a:schemeClr val="bg1"/>
                </a:solidFill>
              </a:rPr>
              <a:t>script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type</a:t>
            </a:r>
            <a:r>
              <a:rPr lang="pl-PL" sz="1400" dirty="0">
                <a:solidFill>
                  <a:schemeClr val="bg1"/>
                </a:solidFill>
              </a:rPr>
              <a:t>="</a:t>
            </a:r>
            <a:r>
              <a:rPr lang="pl-PL" sz="1400" dirty="0" err="1">
                <a:solidFill>
                  <a:schemeClr val="bg1"/>
                </a:solidFill>
              </a:rPr>
              <a:t>text</a:t>
            </a:r>
            <a:r>
              <a:rPr lang="pl-PL" sz="1400" dirty="0">
                <a:solidFill>
                  <a:schemeClr val="bg1"/>
                </a:solidFill>
              </a:rPr>
              <a:t>/</a:t>
            </a:r>
            <a:r>
              <a:rPr lang="pl-PL" sz="1400" dirty="0" err="1">
                <a:solidFill>
                  <a:schemeClr val="bg1"/>
                </a:solidFill>
              </a:rPr>
              <a:t>javascript</a:t>
            </a:r>
            <a:r>
              <a:rPr lang="pl-PL" sz="1400" dirty="0">
                <a:solidFill>
                  <a:schemeClr val="bg1"/>
                </a:solidFill>
              </a:rPr>
              <a:t>" </a:t>
            </a:r>
            <a:r>
              <a:rPr lang="pl-PL" sz="1400" dirty="0" err="1">
                <a:solidFill>
                  <a:schemeClr val="bg1"/>
                </a:solidFill>
              </a:rPr>
              <a:t>src</a:t>
            </a:r>
            <a:r>
              <a:rPr lang="pl-PL" sz="1400" dirty="0">
                <a:solidFill>
                  <a:schemeClr val="bg1"/>
                </a:solidFill>
              </a:rPr>
              <a:t>="https://code.jquery.com/jquery-2.1.4.min.js"&gt;&lt;/script&gt;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pl-PL" dirty="0">
                <a:solidFill>
                  <a:schemeClr val="bg1"/>
                </a:solidFill>
              </a:rPr>
              <a:t>$("div")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$("#</a:t>
            </a:r>
            <a:r>
              <a:rPr lang="pl-PL" dirty="0" err="1">
                <a:solidFill>
                  <a:schemeClr val="bg1"/>
                </a:solidFill>
              </a:rPr>
              <a:t>header</a:t>
            </a:r>
            <a:r>
              <a:rPr lang="pl-PL" dirty="0">
                <a:solidFill>
                  <a:schemeClr val="bg1"/>
                </a:solidFill>
              </a:rPr>
              <a:t>")</a:t>
            </a:r>
            <a:br>
              <a:rPr lang="pl-PL" dirty="0">
                <a:solidFill>
                  <a:schemeClr val="bg1"/>
                </a:solidFill>
              </a:rPr>
            </a:br>
            <a:r>
              <a:rPr lang="pl-PL" dirty="0">
                <a:solidFill>
                  <a:schemeClr val="bg1"/>
                </a:solidFill>
              </a:rPr>
              <a:t>$(".</a:t>
            </a:r>
            <a:r>
              <a:rPr lang="pl-PL" dirty="0" err="1">
                <a:solidFill>
                  <a:schemeClr val="bg1"/>
                </a:solidFill>
              </a:rPr>
              <a:t>selected</a:t>
            </a:r>
            <a:r>
              <a:rPr lang="pl-PL" dirty="0">
                <a:solidFill>
                  <a:schemeClr val="bg1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647724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r>
              <a:rPr lang="en-US" sz="2800" dirty="0">
                <a:solidFill>
                  <a:schemeClr val="bg1"/>
                </a:solidFill>
              </a:rPr>
              <a:t>$("#header </a:t>
            </a:r>
            <a:r>
              <a:rPr lang="en-US" sz="2800" dirty="0" err="1">
                <a:solidFill>
                  <a:schemeClr val="bg1"/>
                </a:solidFill>
              </a:rPr>
              <a:t>div:not</a:t>
            </a:r>
            <a:r>
              <a:rPr lang="en-US" sz="2800" dirty="0">
                <a:solidFill>
                  <a:schemeClr val="bg1"/>
                </a:solidFill>
              </a:rPr>
              <a:t>(.selected) &gt; p:first-child")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&lt;div id="header"&gt;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   &lt;p&gt;&lt;/p&gt;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 class="selected"&gt;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        &lt;p&gt;&lt;/p&gt;</a:t>
            </a:r>
            <a:r>
              <a:rPr lang="en-US" sz="1200" dirty="0">
                <a:solidFill>
                  <a:schemeClr val="bg1"/>
                </a:solidFill>
              </a:rPr>
              <a:t/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&lt;div class="selected"&gt;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    &lt;p&gt;&lt;/p&gt;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   &lt;/div&gt;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&lt;/div&gt;</a:t>
            </a:r>
            <a:endParaRPr lang="pl-P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6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$("div").find("p");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$("div").children("p");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$("div").closest("p");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447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42036"/>
          </a:xfrm>
        </p:spPr>
        <p:txBody>
          <a:bodyPr anchor="ctr"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$("&lt;div&gt;");</a:t>
            </a:r>
          </a:p>
        </p:txBody>
      </p:sp>
    </p:spTree>
    <p:extLst>
      <p:ext uri="{BB962C8B-B14F-4D97-AF65-F5344CB8AC3E}">
        <p14:creationId xmlns:p14="http://schemas.microsoft.com/office/powerpoint/2010/main" val="3531425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117</Words>
  <Application>Microsoft Office PowerPoint</Application>
  <PresentationFormat>Pokaz na ekranie (16:9)</PresentationFormat>
  <Paragraphs>29</Paragraphs>
  <Slides>25</Slides>
  <Notes>25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simple-light</vt:lpstr>
      <vt:lpstr>Dzień dobry</vt:lpstr>
      <vt:lpstr>google.pl api.jquery.com</vt:lpstr>
      <vt:lpstr>https://goo.gl/CU2K86   https://raw.githubusercontent.com/ czajkowski/jquery_comments_template/ master/index.html</vt:lpstr>
      <vt:lpstr>console.log("Hello!");</vt:lpstr>
      <vt:lpstr>jQuery()  $()    &lt;script type="text/javascript" src="https://code.jquery.com/jquery-2.1.4.min.js"&gt;&lt;/script&gt;</vt:lpstr>
      <vt:lpstr>$("div") $("#header") $(".selected")</vt:lpstr>
      <vt:lpstr>$("#header div:not(.selected) &gt; p:first-child")  &lt;div id="header"&gt;     &lt;div&gt;         &lt;p&gt;&lt;/p&gt;         &lt;p&gt;&lt;/p&gt;     &lt;/div&gt;     &lt;div class="selected"&gt;         &lt;p&gt;&lt;/p&gt;         &lt;p&gt;&lt;/p&gt;     &lt;/div&gt;     &lt;div&gt;         &lt;p&gt;&lt;/p&gt;         &lt;p&gt;&lt;/p&gt;     &lt;/div&gt;     &lt;div class="selected"&gt;         &lt;p&gt;&lt;/p&gt;         &lt;p&gt;&lt;/p&gt;     &lt;/div&gt; &lt;/div&gt;</vt:lpstr>
      <vt:lpstr>$("div").find("p"); $("div").children("p"); $("div").closest("p");</vt:lpstr>
      <vt:lpstr>$("&lt;div&gt;");</vt:lpstr>
      <vt:lpstr>$("div").after(); $("div").before(); $("div").append(); $("div").prepend();  $("&lt;div&gt;").appendTo()  $("div").remove();</vt:lpstr>
      <vt:lpstr>$("div").text(); (wszystkie elementy) $("div").text("New text");  $("div").html(); (pierwszy element) $("div").html("&lt;p&gt;"); </vt:lpstr>
      <vt:lpstr>$("input").val(); (pierwszy element, input, select, textarea) $("div").val("New value");  $("div").empty();</vt:lpstr>
      <vt:lpstr>Zadanie 1  1. Wyszukaj elementy DOM przy pomocy jQuery - wykorzystaj różne typy selektorów.  2. Utwórz nowy element DOM z zawartością i wstaw go do listy komentarzy (#comment-list).  3. Wyszukaj utworzony element i pobierz jego zawartość.  4. Utwórz nowy element i wstaw go przed element utworzony w poprzednim punkcie.</vt:lpstr>
      <vt:lpstr>Zadanie 2  1. Utwórz nowy plik scripts.js i dodaj odwołanie do niego do pliku index.html.  2. Wypisz tekst "Hello world!" na konsolę przeglądarki.  3. Utwórz zmienną i przypisz do niej obiekt jQuery reprezentujący listę komentarzy (#comment-list).  4. Utwórz funkcję wstawiającą nowy komentarz do listy - funkcja jako parametry powinna przyjmować adres email oraz treść komentarza.  5. Wywołaj utworzoną funkcję i wstaw kilka komentarzy do listy. </vt:lpstr>
      <vt:lpstr>$("a").on("click", function () {});  $("a").click(fn); $("a").change(fn); $("a").dblclick(fn); $("a").keydown(fn); $("a").keypress(fn); $("a").keyup(fn); $("a").mouseover(fn); $("a").mousemove(fn); $("a").mouseout(fn); $("a").mousedown(fn); $("a").mouseup(fn); $("form").submit(fn);  $("a").off("click");</vt:lpstr>
      <vt:lpstr>$("a").on("click", function (event) {   event.preventDefault(); });</vt:lpstr>
      <vt:lpstr>Zadanie 3  1. Dodaj kod HTML formularza do strony.  2. Dodaj kolejne zmienne i przypisz do nich obiekty jQuery reprezentujące cały formularz, poszczególne jego pola i przycisk dodawania.  3. Dodaj obsługę zdarzenia przyciśnięcia przycisku i wypisz na konsolę komunikat "Klik!"  4. Dodaj funkcję, która pozwoli na pobranie danych z formularza i wstawienie ich jako nowy komentarz do listy.  5. Dodaj obsługę zdarzenia wysłania formularza oraz wstawiania jego zawartości jako nowego komentarza do listy (nie zapomnij o wyczyszczeniu pól formularza). </vt:lpstr>
      <vt:lpstr>JSON JavaScript Object Notation  {     "name" : "Jan Kowalski",     "address" : {         "street" : "Dluga",         "city" : "Wroclaw"     },     "children" : ["Anna", "Kacper"] }</vt:lpstr>
      <vt:lpstr>$.ajax()</vt:lpstr>
      <vt:lpstr>$.ajax({     url: "http://google.com",     method: "get",     dataType: "json",     success: function () {},     error: function () {} });</vt:lpstr>
      <vt:lpstr>$.ajax({     url: "http://google.com",     method: "post",     dataType: "json",     data: {         "name" : "Jan Kowalski"     },     success: function () {},     error: function () {} });</vt:lpstr>
      <vt:lpstr>http://meetjs.szczecin.pl:3000/comments/&lt;&lt;name&gt;&gt;  GET:  [{  "author": "jan@test.pl",  "body": "comment"  "date": "Tue Nov 10 2015 18:07:59 GMT+0000 (UTC)" }]   POST: {  "author": "jan@test.pl",  "body": "comment" }</vt:lpstr>
      <vt:lpstr>Zadanie 4  1. Dodaj funkcję pozwalającą na pobranie listy komentarzy z serwera.  2. Dodaj funkcję, która wstawi pobrane komentarze do listy.  3. Dodaj do strony przycisk "Odśwież" i zaimplementuj mechanizm przeładowywania listy komentarzy (kliknięcie przycisku powinno wyczyścić obecną listę, pobrać komentarze z serwera i dodać je do listy).  4. Dodaj funkcję pozwalającą na zapisanie nowego komentarza na serwerze.  5. Dodaj mechanizm pozwalający zapisanie nowego komentarza utworzonego w formularzu na stronie.</vt:lpstr>
      <vt:lpstr>api.jquery.com www.json.org/json-pl.html pl.wikipedia.org/wiki/AJAX</vt:lpstr>
      <vt:lpstr>Dziękuję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Dzień dobry</dc:title>
  <cp:lastModifiedBy>Piotr Czajkowski</cp:lastModifiedBy>
  <cp:revision>25</cp:revision>
  <dcterms:modified xsi:type="dcterms:W3CDTF">2015-11-13T23:06:37Z</dcterms:modified>
</cp:coreProperties>
</file>