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0A420-CD1E-45D4-8905-D9F8DD76B6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66E0FB1B-FC70-441C-AAB1-C5580E66213F}">
      <dgm:prSet/>
      <dgm:spPr/>
      <dgm:t>
        <a:bodyPr/>
        <a:lstStyle/>
        <a:p>
          <a:r>
            <a:rPr lang="hu-HU" b="1" dirty="0"/>
            <a:t>Adatok előfeldolgozása</a:t>
          </a:r>
          <a:r>
            <a:rPr lang="hu-HU" dirty="0"/>
            <a:t>:</a:t>
          </a:r>
        </a:p>
      </dgm:t>
    </dgm:pt>
    <dgm:pt modelId="{82408D0B-65E3-4BB9-8CD9-210B345629F8}" type="parTrans" cxnId="{FA3400A9-166D-46EB-95BD-BBA380C5B82B}">
      <dgm:prSet/>
      <dgm:spPr/>
      <dgm:t>
        <a:bodyPr/>
        <a:lstStyle/>
        <a:p>
          <a:endParaRPr lang="hu-HU"/>
        </a:p>
      </dgm:t>
    </dgm:pt>
    <dgm:pt modelId="{42B5D1E9-F3CE-4A74-8E87-C1EEF40A8691}" type="sibTrans" cxnId="{FA3400A9-166D-46EB-95BD-BBA380C5B82B}">
      <dgm:prSet/>
      <dgm:spPr/>
      <dgm:t>
        <a:bodyPr/>
        <a:lstStyle/>
        <a:p>
          <a:endParaRPr lang="hu-HU"/>
        </a:p>
      </dgm:t>
    </dgm:pt>
    <dgm:pt modelId="{8C96B88D-D3E6-401D-A7BA-903B3EEF8671}">
      <dgm:prSet/>
      <dgm:spPr/>
      <dgm:t>
        <a:bodyPr/>
        <a:lstStyle/>
        <a:p>
          <a:r>
            <a:rPr lang="en-US"/>
            <a:t>N</a:t>
          </a:r>
          <a:r>
            <a:rPr lang="hu-HU"/>
            <a:t>ormalizálás (0-255 skáláról 0-1 közé).</a:t>
          </a:r>
        </a:p>
      </dgm:t>
    </dgm:pt>
    <dgm:pt modelId="{7D638FFC-DC27-42E0-A8E8-2742B92AAABB}" type="parTrans" cxnId="{175154ED-5B76-4706-8E6B-C3E603C09365}">
      <dgm:prSet/>
      <dgm:spPr/>
      <dgm:t>
        <a:bodyPr/>
        <a:lstStyle/>
        <a:p>
          <a:endParaRPr lang="hu-HU"/>
        </a:p>
      </dgm:t>
    </dgm:pt>
    <dgm:pt modelId="{2CD6A01B-DA31-414C-B963-7054B0E82E09}" type="sibTrans" cxnId="{175154ED-5B76-4706-8E6B-C3E603C09365}">
      <dgm:prSet/>
      <dgm:spPr/>
      <dgm:t>
        <a:bodyPr/>
        <a:lstStyle/>
        <a:p>
          <a:endParaRPr lang="hu-HU"/>
        </a:p>
      </dgm:t>
    </dgm:pt>
    <dgm:pt modelId="{5577D993-E9BF-45C9-A59B-15CD8AAD1BC2}">
      <dgm:prSet/>
      <dgm:spPr/>
      <dgm:t>
        <a:bodyPr/>
        <a:lstStyle/>
        <a:p>
          <a:r>
            <a:rPr lang="hu-HU" dirty="0"/>
            <a:t>Kategóriák (1-62) </a:t>
          </a:r>
          <a:r>
            <a:rPr lang="hu-HU" dirty="0" err="1"/>
            <a:t>one</a:t>
          </a:r>
          <a:r>
            <a:rPr lang="hu-HU" dirty="0"/>
            <a:t>-hot kódolása.</a:t>
          </a:r>
        </a:p>
      </dgm:t>
    </dgm:pt>
    <dgm:pt modelId="{4DA1EDF9-F9E4-450D-959E-99F01DBA0E3A}" type="parTrans" cxnId="{3533531F-E803-4B5C-A615-3C62D1BD767D}">
      <dgm:prSet/>
      <dgm:spPr/>
      <dgm:t>
        <a:bodyPr/>
        <a:lstStyle/>
        <a:p>
          <a:endParaRPr lang="hu-HU"/>
        </a:p>
      </dgm:t>
    </dgm:pt>
    <dgm:pt modelId="{4B516E32-A4C1-45CF-AB2D-74E0A08DA538}" type="sibTrans" cxnId="{3533531F-E803-4B5C-A615-3C62D1BD767D}">
      <dgm:prSet/>
      <dgm:spPr/>
      <dgm:t>
        <a:bodyPr/>
        <a:lstStyle/>
        <a:p>
          <a:endParaRPr lang="hu-HU"/>
        </a:p>
      </dgm:t>
    </dgm:pt>
    <dgm:pt modelId="{DA6B5FC3-A292-4870-BC6B-692A25E55E80}">
      <dgm:prSet/>
      <dgm:spPr/>
      <dgm:t>
        <a:bodyPr/>
        <a:lstStyle/>
        <a:p>
          <a:r>
            <a:rPr lang="hu-HU" b="1"/>
            <a:t>Baseline modell</a:t>
          </a:r>
          <a:r>
            <a:rPr lang="hu-HU"/>
            <a:t>:</a:t>
          </a:r>
          <a:r>
            <a:rPr lang="en-US"/>
            <a:t> </a:t>
          </a:r>
          <a:r>
            <a:rPr lang="hu-HU"/>
            <a:t>CNN felépítése:</a:t>
          </a:r>
        </a:p>
      </dgm:t>
    </dgm:pt>
    <dgm:pt modelId="{F93E2F55-3AEF-42CF-9798-2ED809B7700D}" type="parTrans" cxnId="{7CF24B6E-A28F-48EE-B554-FD040D2874EA}">
      <dgm:prSet/>
      <dgm:spPr/>
      <dgm:t>
        <a:bodyPr/>
        <a:lstStyle/>
        <a:p>
          <a:endParaRPr lang="hu-HU"/>
        </a:p>
      </dgm:t>
    </dgm:pt>
    <dgm:pt modelId="{0EC6F9EE-D3C5-4FDC-B1FE-347AEF03609D}" type="sibTrans" cxnId="{7CF24B6E-A28F-48EE-B554-FD040D2874EA}">
      <dgm:prSet/>
      <dgm:spPr/>
      <dgm:t>
        <a:bodyPr/>
        <a:lstStyle/>
        <a:p>
          <a:endParaRPr lang="hu-HU"/>
        </a:p>
      </dgm:t>
    </dgm:pt>
    <dgm:pt modelId="{4C1F17E3-89B1-4D2A-A5B6-874F01D6EA6C}">
      <dgm:prSet/>
      <dgm:spPr/>
      <dgm:t>
        <a:bodyPr/>
        <a:lstStyle/>
        <a:p>
          <a:r>
            <a:rPr lang="hu-HU" b="1" dirty="0"/>
            <a:t>4 </a:t>
          </a:r>
          <a:r>
            <a:rPr lang="hu-HU" b="1" dirty="0" err="1"/>
            <a:t>konvolúciós</a:t>
          </a:r>
          <a:r>
            <a:rPr lang="hu-HU" b="1" dirty="0"/>
            <a:t> réteg</a:t>
          </a:r>
          <a:r>
            <a:rPr lang="hu-HU" dirty="0"/>
            <a:t> (</a:t>
          </a:r>
          <a:r>
            <a:rPr lang="hu-HU" dirty="0" err="1"/>
            <a:t>ReLU</a:t>
          </a:r>
          <a:r>
            <a:rPr lang="hu-HU" dirty="0"/>
            <a:t> aktiváció, </a:t>
          </a:r>
          <a:r>
            <a:rPr lang="hu-HU" dirty="0" err="1"/>
            <a:t>MaxPooling</a:t>
          </a:r>
          <a:r>
            <a:rPr lang="hu-HU" dirty="0"/>
            <a:t> és </a:t>
          </a:r>
          <a:r>
            <a:rPr lang="hu-HU" dirty="0" err="1"/>
            <a:t>Dropout</a:t>
          </a:r>
          <a:r>
            <a:rPr lang="hu-HU" dirty="0"/>
            <a:t> alkalmazásával).</a:t>
          </a:r>
        </a:p>
      </dgm:t>
    </dgm:pt>
    <dgm:pt modelId="{F3B16C68-85EE-457C-8429-A0DE994302AD}" type="parTrans" cxnId="{89C72E64-8EF7-4FBD-8E58-FEA8E2E4726A}">
      <dgm:prSet/>
      <dgm:spPr/>
      <dgm:t>
        <a:bodyPr/>
        <a:lstStyle/>
        <a:p>
          <a:endParaRPr lang="hu-HU"/>
        </a:p>
      </dgm:t>
    </dgm:pt>
    <dgm:pt modelId="{356B1268-7D22-4131-ADAC-E0DF39DE7BD6}" type="sibTrans" cxnId="{89C72E64-8EF7-4FBD-8E58-FEA8E2E4726A}">
      <dgm:prSet/>
      <dgm:spPr/>
      <dgm:t>
        <a:bodyPr/>
        <a:lstStyle/>
        <a:p>
          <a:endParaRPr lang="hu-HU"/>
        </a:p>
      </dgm:t>
    </dgm:pt>
    <dgm:pt modelId="{4CC80F13-8333-4D2C-9A45-1AD0FAFA0FEB}">
      <dgm:prSet/>
      <dgm:spPr/>
      <dgm:t>
        <a:bodyPr/>
        <a:lstStyle/>
        <a:p>
          <a:r>
            <a:rPr lang="hu-HU" b="1"/>
            <a:t>Sűrű réteg</a:t>
          </a:r>
          <a:r>
            <a:rPr lang="hu-HU"/>
            <a:t> 512 neuronnal.</a:t>
          </a:r>
        </a:p>
      </dgm:t>
    </dgm:pt>
    <dgm:pt modelId="{2FA8035B-06B0-4EC3-8101-4EAE005DBBF4}" type="parTrans" cxnId="{7C781268-00A2-48C7-91F5-98246AC285AB}">
      <dgm:prSet/>
      <dgm:spPr/>
      <dgm:t>
        <a:bodyPr/>
        <a:lstStyle/>
        <a:p>
          <a:endParaRPr lang="hu-HU"/>
        </a:p>
      </dgm:t>
    </dgm:pt>
    <dgm:pt modelId="{CC7A82E6-B4FA-4A33-BC63-1C2B48577106}" type="sibTrans" cxnId="{7C781268-00A2-48C7-91F5-98246AC285AB}">
      <dgm:prSet/>
      <dgm:spPr/>
      <dgm:t>
        <a:bodyPr/>
        <a:lstStyle/>
        <a:p>
          <a:endParaRPr lang="hu-HU"/>
        </a:p>
      </dgm:t>
    </dgm:pt>
    <dgm:pt modelId="{1CE03E4D-1088-40BD-91F1-8DAF9EDBC49A}">
      <dgm:prSet/>
      <dgm:spPr/>
      <dgm:t>
        <a:bodyPr/>
        <a:lstStyle/>
        <a:p>
          <a:r>
            <a:rPr lang="hu-HU" b="1"/>
            <a:t>Kimeneti réteg</a:t>
          </a:r>
          <a:r>
            <a:rPr lang="hu-HU"/>
            <a:t> 62 osztály számára (softmax aktiváció).</a:t>
          </a:r>
        </a:p>
      </dgm:t>
    </dgm:pt>
    <dgm:pt modelId="{A1469138-DF8D-4365-B933-C7F8B1561F10}" type="parTrans" cxnId="{E63639BC-1859-45DC-B407-E6B7E3794AA2}">
      <dgm:prSet/>
      <dgm:spPr/>
      <dgm:t>
        <a:bodyPr/>
        <a:lstStyle/>
        <a:p>
          <a:endParaRPr lang="hu-HU"/>
        </a:p>
      </dgm:t>
    </dgm:pt>
    <dgm:pt modelId="{F5626C27-0420-4BE7-9D98-929C5B4CD3F6}" type="sibTrans" cxnId="{E63639BC-1859-45DC-B407-E6B7E3794AA2}">
      <dgm:prSet/>
      <dgm:spPr/>
      <dgm:t>
        <a:bodyPr/>
        <a:lstStyle/>
        <a:p>
          <a:endParaRPr lang="hu-HU"/>
        </a:p>
      </dgm:t>
    </dgm:pt>
    <dgm:pt modelId="{8742CA25-9C61-4C39-95EC-B2FB02455030}">
      <dgm:prSet/>
      <dgm:spPr/>
      <dgm:t>
        <a:bodyPr/>
        <a:lstStyle/>
        <a:p>
          <a:r>
            <a:rPr lang="hu-HU" b="1" dirty="0"/>
            <a:t>Eredmény</a:t>
          </a:r>
          <a:r>
            <a:rPr lang="hu-HU" dirty="0"/>
            <a:t>: 3 </a:t>
          </a:r>
          <a:r>
            <a:rPr lang="hu-HU" dirty="0" err="1"/>
            <a:t>epoch</a:t>
          </a:r>
          <a:r>
            <a:rPr lang="hu-HU" dirty="0"/>
            <a:t> után </a:t>
          </a:r>
          <a:r>
            <a:rPr lang="hu-HU" b="1" dirty="0"/>
            <a:t>89% pontosság</a:t>
          </a:r>
          <a:r>
            <a:rPr lang="hu-HU" dirty="0"/>
            <a:t>.</a:t>
          </a:r>
        </a:p>
      </dgm:t>
    </dgm:pt>
    <dgm:pt modelId="{812DE875-1BCE-4A15-91E2-51A410B49F5E}" type="parTrans" cxnId="{B3AA45E9-B9E9-4001-856A-4B5146C1B9B4}">
      <dgm:prSet/>
      <dgm:spPr/>
      <dgm:t>
        <a:bodyPr/>
        <a:lstStyle/>
        <a:p>
          <a:endParaRPr lang="hu-HU"/>
        </a:p>
      </dgm:t>
    </dgm:pt>
    <dgm:pt modelId="{583B8364-4A9B-4159-AAEF-6909A75BE62E}" type="sibTrans" cxnId="{B3AA45E9-B9E9-4001-856A-4B5146C1B9B4}">
      <dgm:prSet/>
      <dgm:spPr/>
      <dgm:t>
        <a:bodyPr/>
        <a:lstStyle/>
        <a:p>
          <a:endParaRPr lang="hu-HU"/>
        </a:p>
      </dgm:t>
    </dgm:pt>
    <dgm:pt modelId="{419FEF1D-4409-4B95-9654-D8AC3D15FE71}" type="pres">
      <dgm:prSet presAssocID="{0BD0A420-CD1E-45D4-8905-D9F8DD76B61C}" presName="linear" presStyleCnt="0">
        <dgm:presLayoutVars>
          <dgm:animLvl val="lvl"/>
          <dgm:resizeHandles val="exact"/>
        </dgm:presLayoutVars>
      </dgm:prSet>
      <dgm:spPr/>
    </dgm:pt>
    <dgm:pt modelId="{FDD59363-2955-4B6F-B2AE-AF562A42D85B}" type="pres">
      <dgm:prSet presAssocID="{66E0FB1B-FC70-441C-AAB1-C5580E66213F}" presName="parentText" presStyleLbl="node1" presStyleIdx="0" presStyleCnt="3" custLinFactNeighborX="674" custLinFactNeighborY="1118">
        <dgm:presLayoutVars>
          <dgm:chMax val="0"/>
          <dgm:bulletEnabled val="1"/>
        </dgm:presLayoutVars>
      </dgm:prSet>
      <dgm:spPr/>
    </dgm:pt>
    <dgm:pt modelId="{42A564A2-AE35-4A21-98A5-DB3C365D542C}" type="pres">
      <dgm:prSet presAssocID="{66E0FB1B-FC70-441C-AAB1-C5580E66213F}" presName="childText" presStyleLbl="revTx" presStyleIdx="0" presStyleCnt="2">
        <dgm:presLayoutVars>
          <dgm:bulletEnabled val="1"/>
        </dgm:presLayoutVars>
      </dgm:prSet>
      <dgm:spPr/>
    </dgm:pt>
    <dgm:pt modelId="{F28BCEB0-DEE1-4978-B55C-AE0F8B64863B}" type="pres">
      <dgm:prSet presAssocID="{DA6B5FC3-A292-4870-BC6B-692A25E55E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7A38C8-5AA1-45DC-9436-77D66BBC063F}" type="pres">
      <dgm:prSet presAssocID="{DA6B5FC3-A292-4870-BC6B-692A25E55E80}" presName="childText" presStyleLbl="revTx" presStyleIdx="1" presStyleCnt="2">
        <dgm:presLayoutVars>
          <dgm:bulletEnabled val="1"/>
        </dgm:presLayoutVars>
      </dgm:prSet>
      <dgm:spPr/>
    </dgm:pt>
    <dgm:pt modelId="{765F4A82-4B81-403C-8FB9-0382B4DA704A}" type="pres">
      <dgm:prSet presAssocID="{8742CA25-9C61-4C39-95EC-B2FB024550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CABE19-F23C-4FC9-BF7B-E75753FE992C}" type="presOf" srcId="{8C96B88D-D3E6-401D-A7BA-903B3EEF8671}" destId="{42A564A2-AE35-4A21-98A5-DB3C365D542C}" srcOrd="0" destOrd="0" presId="urn:microsoft.com/office/officeart/2005/8/layout/vList2"/>
    <dgm:cxn modelId="{3533531F-E803-4B5C-A615-3C62D1BD767D}" srcId="{66E0FB1B-FC70-441C-AAB1-C5580E66213F}" destId="{5577D993-E9BF-45C9-A59B-15CD8AAD1BC2}" srcOrd="1" destOrd="0" parTransId="{4DA1EDF9-F9E4-450D-959E-99F01DBA0E3A}" sibTransId="{4B516E32-A4C1-45CF-AB2D-74E0A08DA538}"/>
    <dgm:cxn modelId="{D65B682B-2DA8-44CF-BDE7-D3A649E827E4}" type="presOf" srcId="{4CC80F13-8333-4D2C-9A45-1AD0FAFA0FEB}" destId="{8A7A38C8-5AA1-45DC-9436-77D66BBC063F}" srcOrd="0" destOrd="1" presId="urn:microsoft.com/office/officeart/2005/8/layout/vList2"/>
    <dgm:cxn modelId="{A695903B-BF7D-4C3D-8610-0E113805202B}" type="presOf" srcId="{4C1F17E3-89B1-4D2A-A5B6-874F01D6EA6C}" destId="{8A7A38C8-5AA1-45DC-9436-77D66BBC063F}" srcOrd="0" destOrd="0" presId="urn:microsoft.com/office/officeart/2005/8/layout/vList2"/>
    <dgm:cxn modelId="{89C72E64-8EF7-4FBD-8E58-FEA8E2E4726A}" srcId="{DA6B5FC3-A292-4870-BC6B-692A25E55E80}" destId="{4C1F17E3-89B1-4D2A-A5B6-874F01D6EA6C}" srcOrd="0" destOrd="0" parTransId="{F3B16C68-85EE-457C-8429-A0DE994302AD}" sibTransId="{356B1268-7D22-4131-ADAC-E0DF39DE7BD6}"/>
    <dgm:cxn modelId="{7C781268-00A2-48C7-91F5-98246AC285AB}" srcId="{DA6B5FC3-A292-4870-BC6B-692A25E55E80}" destId="{4CC80F13-8333-4D2C-9A45-1AD0FAFA0FEB}" srcOrd="1" destOrd="0" parTransId="{2FA8035B-06B0-4EC3-8101-4EAE005DBBF4}" sibTransId="{CC7A82E6-B4FA-4A33-BC63-1C2B48577106}"/>
    <dgm:cxn modelId="{7CF24B6E-A28F-48EE-B554-FD040D2874EA}" srcId="{0BD0A420-CD1E-45D4-8905-D9F8DD76B61C}" destId="{DA6B5FC3-A292-4870-BC6B-692A25E55E80}" srcOrd="1" destOrd="0" parTransId="{F93E2F55-3AEF-42CF-9798-2ED809B7700D}" sibTransId="{0EC6F9EE-D3C5-4FDC-B1FE-347AEF03609D}"/>
    <dgm:cxn modelId="{88B80072-5A3D-4C6F-9C65-17ED40FC46C4}" type="presOf" srcId="{5577D993-E9BF-45C9-A59B-15CD8AAD1BC2}" destId="{42A564A2-AE35-4A21-98A5-DB3C365D542C}" srcOrd="0" destOrd="1" presId="urn:microsoft.com/office/officeart/2005/8/layout/vList2"/>
    <dgm:cxn modelId="{DB974954-6C0A-4BC1-843E-9CF366E68661}" type="presOf" srcId="{66E0FB1B-FC70-441C-AAB1-C5580E66213F}" destId="{FDD59363-2955-4B6F-B2AE-AF562A42D85B}" srcOrd="0" destOrd="0" presId="urn:microsoft.com/office/officeart/2005/8/layout/vList2"/>
    <dgm:cxn modelId="{FA3400A9-166D-46EB-95BD-BBA380C5B82B}" srcId="{0BD0A420-CD1E-45D4-8905-D9F8DD76B61C}" destId="{66E0FB1B-FC70-441C-AAB1-C5580E66213F}" srcOrd="0" destOrd="0" parTransId="{82408D0B-65E3-4BB9-8CD9-210B345629F8}" sibTransId="{42B5D1E9-F3CE-4A74-8E87-C1EEF40A8691}"/>
    <dgm:cxn modelId="{AB2B18B2-BF96-477B-9907-39A6E8524902}" type="presOf" srcId="{8742CA25-9C61-4C39-95EC-B2FB02455030}" destId="{765F4A82-4B81-403C-8FB9-0382B4DA704A}" srcOrd="0" destOrd="0" presId="urn:microsoft.com/office/officeart/2005/8/layout/vList2"/>
    <dgm:cxn modelId="{E63639BC-1859-45DC-B407-E6B7E3794AA2}" srcId="{DA6B5FC3-A292-4870-BC6B-692A25E55E80}" destId="{1CE03E4D-1088-40BD-91F1-8DAF9EDBC49A}" srcOrd="2" destOrd="0" parTransId="{A1469138-DF8D-4365-B933-C7F8B1561F10}" sibTransId="{F5626C27-0420-4BE7-9D98-929C5B4CD3F6}"/>
    <dgm:cxn modelId="{A3AE86C7-B728-49DA-8D5F-A0F5617F7ECE}" type="presOf" srcId="{0BD0A420-CD1E-45D4-8905-D9F8DD76B61C}" destId="{419FEF1D-4409-4B95-9654-D8AC3D15FE71}" srcOrd="0" destOrd="0" presId="urn:microsoft.com/office/officeart/2005/8/layout/vList2"/>
    <dgm:cxn modelId="{75A5E8E5-B3E0-4E36-95D6-79FF45F29607}" type="presOf" srcId="{1CE03E4D-1088-40BD-91F1-8DAF9EDBC49A}" destId="{8A7A38C8-5AA1-45DC-9436-77D66BBC063F}" srcOrd="0" destOrd="2" presId="urn:microsoft.com/office/officeart/2005/8/layout/vList2"/>
    <dgm:cxn modelId="{B3AA45E9-B9E9-4001-856A-4B5146C1B9B4}" srcId="{0BD0A420-CD1E-45D4-8905-D9F8DD76B61C}" destId="{8742CA25-9C61-4C39-95EC-B2FB02455030}" srcOrd="2" destOrd="0" parTransId="{812DE875-1BCE-4A15-91E2-51A410B49F5E}" sibTransId="{583B8364-4A9B-4159-AAEF-6909A75BE62E}"/>
    <dgm:cxn modelId="{175154ED-5B76-4706-8E6B-C3E603C09365}" srcId="{66E0FB1B-FC70-441C-AAB1-C5580E66213F}" destId="{8C96B88D-D3E6-401D-A7BA-903B3EEF8671}" srcOrd="0" destOrd="0" parTransId="{7D638FFC-DC27-42E0-A8E8-2742B92AAABB}" sibTransId="{2CD6A01B-DA31-414C-B963-7054B0E82E09}"/>
    <dgm:cxn modelId="{563212F5-420D-422E-94CA-84F73D3615CC}" type="presOf" srcId="{DA6B5FC3-A292-4870-BC6B-692A25E55E80}" destId="{F28BCEB0-DEE1-4978-B55C-AE0F8B64863B}" srcOrd="0" destOrd="0" presId="urn:microsoft.com/office/officeart/2005/8/layout/vList2"/>
    <dgm:cxn modelId="{74518A0D-68B3-46DC-B338-49475D9B853D}" type="presParOf" srcId="{419FEF1D-4409-4B95-9654-D8AC3D15FE71}" destId="{FDD59363-2955-4B6F-B2AE-AF562A42D85B}" srcOrd="0" destOrd="0" presId="urn:microsoft.com/office/officeart/2005/8/layout/vList2"/>
    <dgm:cxn modelId="{9DA93563-5E4C-45B6-A43D-FE853B053758}" type="presParOf" srcId="{419FEF1D-4409-4B95-9654-D8AC3D15FE71}" destId="{42A564A2-AE35-4A21-98A5-DB3C365D542C}" srcOrd="1" destOrd="0" presId="urn:microsoft.com/office/officeart/2005/8/layout/vList2"/>
    <dgm:cxn modelId="{FFC38C89-D45E-46F9-863C-6CB3F43ADAD1}" type="presParOf" srcId="{419FEF1D-4409-4B95-9654-D8AC3D15FE71}" destId="{F28BCEB0-DEE1-4978-B55C-AE0F8B64863B}" srcOrd="2" destOrd="0" presId="urn:microsoft.com/office/officeart/2005/8/layout/vList2"/>
    <dgm:cxn modelId="{A6E5E77B-16BD-4402-ABE8-5BEEE4EE7F5F}" type="presParOf" srcId="{419FEF1D-4409-4B95-9654-D8AC3D15FE71}" destId="{8A7A38C8-5AA1-45DC-9436-77D66BBC063F}" srcOrd="3" destOrd="0" presId="urn:microsoft.com/office/officeart/2005/8/layout/vList2"/>
    <dgm:cxn modelId="{F4EEEDEC-429A-4A4A-8DC5-E15F56523DEB}" type="presParOf" srcId="{419FEF1D-4409-4B95-9654-D8AC3D15FE71}" destId="{765F4A82-4B81-403C-8FB9-0382B4DA70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279A1-47CB-440E-98C7-452BB6D837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811AF5F-476C-4AD4-89AC-893BF18EB1E5}">
      <dgm:prSet/>
      <dgm:spPr/>
      <dgm:t>
        <a:bodyPr/>
        <a:lstStyle/>
        <a:p>
          <a:r>
            <a:rPr lang="hu-HU" b="1" dirty="0"/>
            <a:t>CUDA GPU gyorsítás: </a:t>
          </a:r>
        </a:p>
      </dgm:t>
    </dgm:pt>
    <dgm:pt modelId="{68E1C5B1-87B9-4360-870C-6D8CC8D2564E}" type="parTrans" cxnId="{1112CB54-443A-4201-861E-DDFAD3DA2DE3}">
      <dgm:prSet/>
      <dgm:spPr/>
      <dgm:t>
        <a:bodyPr/>
        <a:lstStyle/>
        <a:p>
          <a:endParaRPr lang="hu-HU"/>
        </a:p>
      </dgm:t>
    </dgm:pt>
    <dgm:pt modelId="{C04E9BF0-B844-4455-B1CF-2F3046D0B4B6}" type="sibTrans" cxnId="{1112CB54-443A-4201-861E-DDFAD3DA2DE3}">
      <dgm:prSet/>
      <dgm:spPr/>
      <dgm:t>
        <a:bodyPr/>
        <a:lstStyle/>
        <a:p>
          <a:endParaRPr lang="hu-HU"/>
        </a:p>
      </dgm:t>
    </dgm:pt>
    <dgm:pt modelId="{4AF6254B-AEE1-4284-AF6F-2BB29D6A7AEE}">
      <dgm:prSet/>
      <dgm:spPr/>
      <dgm:t>
        <a:bodyPr/>
        <a:lstStyle/>
        <a:p>
          <a:r>
            <a:rPr lang="hu-HU" i="1" dirty="0" err="1"/>
            <a:t>Epoch</a:t>
          </a:r>
          <a:r>
            <a:rPr lang="hu-HU" i="1" dirty="0"/>
            <a:t>-idő jelentős csökkenése</a:t>
          </a:r>
          <a:endParaRPr lang="hu-HU" dirty="0"/>
        </a:p>
      </dgm:t>
    </dgm:pt>
    <dgm:pt modelId="{D2A34550-30E1-41C1-9388-74CCB247E684}" type="parTrans" cxnId="{05A842FC-B361-4C36-8B1D-E6E3688AF986}">
      <dgm:prSet/>
      <dgm:spPr/>
      <dgm:t>
        <a:bodyPr/>
        <a:lstStyle/>
        <a:p>
          <a:endParaRPr lang="hu-HU"/>
        </a:p>
      </dgm:t>
    </dgm:pt>
    <dgm:pt modelId="{EC07F590-5C8C-4CF6-8121-7E3303C3B571}" type="sibTrans" cxnId="{05A842FC-B361-4C36-8B1D-E6E3688AF986}">
      <dgm:prSet/>
      <dgm:spPr/>
      <dgm:t>
        <a:bodyPr/>
        <a:lstStyle/>
        <a:p>
          <a:endParaRPr lang="hu-HU"/>
        </a:p>
      </dgm:t>
    </dgm:pt>
    <dgm:pt modelId="{AB091ED4-7B50-4414-8FAD-2FD8A24FF51E}">
      <dgm:prSet/>
      <dgm:spPr/>
      <dgm:t>
        <a:bodyPr/>
        <a:lstStyle/>
        <a:p>
          <a:r>
            <a:rPr lang="hu-HU" b="1" dirty="0" err="1"/>
            <a:t>Hiperparaméterek</a:t>
          </a:r>
          <a:r>
            <a:rPr lang="hu-HU" dirty="0"/>
            <a:t> </a:t>
          </a:r>
          <a:r>
            <a:rPr lang="hu-HU" b="1" dirty="0"/>
            <a:t>optimalizálása</a:t>
          </a:r>
          <a:r>
            <a:rPr lang="hu-HU" dirty="0"/>
            <a:t>: </a:t>
          </a:r>
        </a:p>
      </dgm:t>
    </dgm:pt>
    <dgm:pt modelId="{B65D4090-A406-43C3-AF4D-DDE15F290455}" type="parTrans" cxnId="{8C1BFD46-1E10-4088-9559-A4469F1B4909}">
      <dgm:prSet/>
      <dgm:spPr/>
      <dgm:t>
        <a:bodyPr/>
        <a:lstStyle/>
        <a:p>
          <a:endParaRPr lang="hu-HU"/>
        </a:p>
      </dgm:t>
    </dgm:pt>
    <dgm:pt modelId="{5DB4C6C6-1039-45F8-A610-397B8F4A0FD5}" type="sibTrans" cxnId="{8C1BFD46-1E10-4088-9559-A4469F1B4909}">
      <dgm:prSet/>
      <dgm:spPr/>
      <dgm:t>
        <a:bodyPr/>
        <a:lstStyle/>
        <a:p>
          <a:endParaRPr lang="hu-HU"/>
        </a:p>
      </dgm:t>
    </dgm:pt>
    <dgm:pt modelId="{233B3B53-4793-4BDD-90F9-D3863BF506B0}">
      <dgm:prSet/>
      <dgm:spPr/>
      <dgm:t>
        <a:bodyPr/>
        <a:lstStyle/>
        <a:p>
          <a:r>
            <a:rPr lang="hu-HU" i="1" dirty="0" err="1"/>
            <a:t>Konvolúciós</a:t>
          </a:r>
          <a:r>
            <a:rPr lang="hu-HU" i="1" dirty="0"/>
            <a:t>, </a:t>
          </a:r>
          <a:r>
            <a:rPr lang="hu-HU" i="1" dirty="0" err="1"/>
            <a:t>dropout</a:t>
          </a:r>
          <a:r>
            <a:rPr lang="hu-HU" i="1" dirty="0"/>
            <a:t>, </a:t>
          </a:r>
          <a:r>
            <a:rPr lang="hu-HU" i="1" dirty="0" err="1"/>
            <a:t>dense</a:t>
          </a:r>
          <a:r>
            <a:rPr lang="hu-HU" i="1" dirty="0"/>
            <a:t> rétegek  paramétereinek finomítása</a:t>
          </a:r>
          <a:endParaRPr lang="hu-HU" dirty="0"/>
        </a:p>
      </dgm:t>
    </dgm:pt>
    <dgm:pt modelId="{958BE95A-2E9D-4CBB-8E49-7E1BF173C0AD}" type="parTrans" cxnId="{63DE8B23-FDA8-4777-9C00-D408CD1508B1}">
      <dgm:prSet/>
      <dgm:spPr/>
      <dgm:t>
        <a:bodyPr/>
        <a:lstStyle/>
        <a:p>
          <a:endParaRPr lang="hu-HU"/>
        </a:p>
      </dgm:t>
    </dgm:pt>
    <dgm:pt modelId="{F2BAB877-E79F-44D8-A91A-8B5DE5190262}" type="sibTrans" cxnId="{63DE8B23-FDA8-4777-9C00-D408CD1508B1}">
      <dgm:prSet/>
      <dgm:spPr/>
      <dgm:t>
        <a:bodyPr/>
        <a:lstStyle/>
        <a:p>
          <a:endParaRPr lang="hu-HU"/>
        </a:p>
      </dgm:t>
    </dgm:pt>
    <dgm:pt modelId="{E15578D7-AE12-4AB6-A6B4-D30987A24EFC}">
      <dgm:prSet/>
      <dgm:spPr/>
      <dgm:t>
        <a:bodyPr/>
        <a:lstStyle/>
        <a:p>
          <a:r>
            <a:rPr lang="hu-HU" b="1" dirty="0"/>
            <a:t>Súlyozott veszteségfüggvény</a:t>
          </a:r>
          <a:r>
            <a:rPr lang="hu-HU" dirty="0"/>
            <a:t>:  </a:t>
          </a:r>
        </a:p>
      </dgm:t>
    </dgm:pt>
    <dgm:pt modelId="{79D2737D-0BB9-4DCC-89AA-56AF901228CB}" type="parTrans" cxnId="{5A72638B-24DA-4E4E-A79A-13B4BE225906}">
      <dgm:prSet/>
      <dgm:spPr/>
      <dgm:t>
        <a:bodyPr/>
        <a:lstStyle/>
        <a:p>
          <a:endParaRPr lang="hu-HU"/>
        </a:p>
      </dgm:t>
    </dgm:pt>
    <dgm:pt modelId="{82D90F6A-BF47-48C2-A132-EAF564B6B9FA}" type="sibTrans" cxnId="{5A72638B-24DA-4E4E-A79A-13B4BE225906}">
      <dgm:prSet/>
      <dgm:spPr/>
      <dgm:t>
        <a:bodyPr/>
        <a:lstStyle/>
        <a:p>
          <a:endParaRPr lang="hu-HU"/>
        </a:p>
      </dgm:t>
    </dgm:pt>
    <dgm:pt modelId="{45D60E4C-8FC7-4773-829C-422EBF584342}">
      <dgm:prSet/>
      <dgm:spPr/>
      <dgm:t>
        <a:bodyPr/>
        <a:lstStyle/>
        <a:p>
          <a:r>
            <a:rPr lang="hu-HU" i="1" dirty="0"/>
            <a:t>Vizuálisan hasonló karakterek kezelése érdekében</a:t>
          </a:r>
          <a:endParaRPr lang="hu-HU" dirty="0"/>
        </a:p>
      </dgm:t>
    </dgm:pt>
    <dgm:pt modelId="{7E0E88DF-F9C1-4A35-B073-4FF1C1EE18BC}" type="parTrans" cxnId="{D5560189-D8B0-4367-94B0-43C13D0B3CB8}">
      <dgm:prSet/>
      <dgm:spPr/>
      <dgm:t>
        <a:bodyPr/>
        <a:lstStyle/>
        <a:p>
          <a:endParaRPr lang="hu-HU"/>
        </a:p>
      </dgm:t>
    </dgm:pt>
    <dgm:pt modelId="{73C77071-A380-4340-B65B-EA25449BF2E7}" type="sibTrans" cxnId="{D5560189-D8B0-4367-94B0-43C13D0B3CB8}">
      <dgm:prSet/>
      <dgm:spPr/>
      <dgm:t>
        <a:bodyPr/>
        <a:lstStyle/>
        <a:p>
          <a:endParaRPr lang="hu-HU"/>
        </a:p>
      </dgm:t>
    </dgm:pt>
    <dgm:pt modelId="{BCF315B8-2BEB-40EE-A949-F3AB26C761FE}">
      <dgm:prSet/>
      <dgm:spPr/>
      <dgm:t>
        <a:bodyPr/>
        <a:lstStyle/>
        <a:p>
          <a:r>
            <a:rPr lang="hu-HU" b="1" dirty="0"/>
            <a:t>Keresztvalidáció</a:t>
          </a:r>
        </a:p>
      </dgm:t>
    </dgm:pt>
    <dgm:pt modelId="{60A4A2B8-5E86-4FC3-9809-716B504FC168}" type="parTrans" cxnId="{4E5F7C61-085A-46B2-A483-0C3D26C9BDD6}">
      <dgm:prSet/>
      <dgm:spPr/>
      <dgm:t>
        <a:bodyPr/>
        <a:lstStyle/>
        <a:p>
          <a:endParaRPr lang="hu-HU"/>
        </a:p>
      </dgm:t>
    </dgm:pt>
    <dgm:pt modelId="{7504B593-A7A8-4D77-B0CC-B3DF1EB4E353}" type="sibTrans" cxnId="{4E5F7C61-085A-46B2-A483-0C3D26C9BDD6}">
      <dgm:prSet/>
      <dgm:spPr/>
      <dgm:t>
        <a:bodyPr/>
        <a:lstStyle/>
        <a:p>
          <a:endParaRPr lang="hu-HU"/>
        </a:p>
      </dgm:t>
    </dgm:pt>
    <dgm:pt modelId="{9481793E-3AEF-4952-BC5C-8F4A1FE74940}">
      <dgm:prSet/>
      <dgm:spPr/>
      <dgm:t>
        <a:bodyPr/>
        <a:lstStyle/>
        <a:p>
          <a:r>
            <a:rPr lang="hu-HU" dirty="0"/>
            <a:t>Modell </a:t>
          </a:r>
          <a:r>
            <a:rPr lang="hu-HU" dirty="0" err="1"/>
            <a:t>általánosíthatósága</a:t>
          </a:r>
          <a:r>
            <a:rPr lang="hu-HU" dirty="0"/>
            <a:t> és a túltanulás elkerülése érdekében</a:t>
          </a:r>
        </a:p>
      </dgm:t>
    </dgm:pt>
    <dgm:pt modelId="{4292FC48-26DE-4F13-B31A-45E55F9F2A14}" type="parTrans" cxnId="{E8650D3A-A8D3-43D1-8025-5A02E4BE8A75}">
      <dgm:prSet/>
      <dgm:spPr/>
      <dgm:t>
        <a:bodyPr/>
        <a:lstStyle/>
        <a:p>
          <a:endParaRPr lang="hu-HU"/>
        </a:p>
      </dgm:t>
    </dgm:pt>
    <dgm:pt modelId="{64F12258-4979-40B1-AEA5-718CEA17276D}" type="sibTrans" cxnId="{E8650D3A-A8D3-43D1-8025-5A02E4BE8A75}">
      <dgm:prSet/>
      <dgm:spPr/>
      <dgm:t>
        <a:bodyPr/>
        <a:lstStyle/>
        <a:p>
          <a:endParaRPr lang="hu-HU"/>
        </a:p>
      </dgm:t>
    </dgm:pt>
    <dgm:pt modelId="{33AE2790-4C80-420E-9B12-E255058F5ACD}" type="pres">
      <dgm:prSet presAssocID="{87A279A1-47CB-440E-98C7-452BB6D83785}" presName="Name0" presStyleCnt="0">
        <dgm:presLayoutVars>
          <dgm:dir/>
          <dgm:animLvl val="lvl"/>
          <dgm:resizeHandles val="exact"/>
        </dgm:presLayoutVars>
      </dgm:prSet>
      <dgm:spPr/>
    </dgm:pt>
    <dgm:pt modelId="{9A156C45-95D2-4DF6-9597-B28CBF2AFA55}" type="pres">
      <dgm:prSet presAssocID="{2811AF5F-476C-4AD4-89AC-893BF18EB1E5}" presName="linNode" presStyleCnt="0"/>
      <dgm:spPr/>
    </dgm:pt>
    <dgm:pt modelId="{36D38897-6562-4515-8AC1-343151AF531D}" type="pres">
      <dgm:prSet presAssocID="{2811AF5F-476C-4AD4-89AC-893BF18EB1E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FCE20E5-6684-4512-8263-A0A96D205E65}" type="pres">
      <dgm:prSet presAssocID="{2811AF5F-476C-4AD4-89AC-893BF18EB1E5}" presName="descendantText" presStyleLbl="alignAccFollowNode1" presStyleIdx="0" presStyleCnt="4">
        <dgm:presLayoutVars>
          <dgm:bulletEnabled val="1"/>
        </dgm:presLayoutVars>
      </dgm:prSet>
      <dgm:spPr/>
    </dgm:pt>
    <dgm:pt modelId="{E353A751-AED2-4238-B624-44D758B770ED}" type="pres">
      <dgm:prSet presAssocID="{C04E9BF0-B844-4455-B1CF-2F3046D0B4B6}" presName="sp" presStyleCnt="0"/>
      <dgm:spPr/>
    </dgm:pt>
    <dgm:pt modelId="{DF64DB76-5B40-4E2D-A73B-9763F6DC8064}" type="pres">
      <dgm:prSet presAssocID="{BCF315B8-2BEB-40EE-A949-F3AB26C761FE}" presName="linNode" presStyleCnt="0"/>
      <dgm:spPr/>
    </dgm:pt>
    <dgm:pt modelId="{DBAB1744-EABB-4DA5-BD90-412757A5C0D6}" type="pres">
      <dgm:prSet presAssocID="{BCF315B8-2BEB-40EE-A949-F3AB26C761F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9F377BC-B1CA-4D46-886B-B825749A58A2}" type="pres">
      <dgm:prSet presAssocID="{BCF315B8-2BEB-40EE-A949-F3AB26C761FE}" presName="descendantText" presStyleLbl="alignAccFollowNode1" presStyleIdx="1" presStyleCnt="4">
        <dgm:presLayoutVars>
          <dgm:bulletEnabled val="1"/>
        </dgm:presLayoutVars>
      </dgm:prSet>
      <dgm:spPr/>
    </dgm:pt>
    <dgm:pt modelId="{D7EC5A05-509D-41A3-B507-84FC60F31835}" type="pres">
      <dgm:prSet presAssocID="{7504B593-A7A8-4D77-B0CC-B3DF1EB4E353}" presName="sp" presStyleCnt="0"/>
      <dgm:spPr/>
    </dgm:pt>
    <dgm:pt modelId="{A7B48258-18A0-41DE-9AAC-1502EA5CF6C2}" type="pres">
      <dgm:prSet presAssocID="{AB091ED4-7B50-4414-8FAD-2FD8A24FF51E}" presName="linNode" presStyleCnt="0"/>
      <dgm:spPr/>
    </dgm:pt>
    <dgm:pt modelId="{66B27829-6F85-4325-A228-A8AB04BC1E62}" type="pres">
      <dgm:prSet presAssocID="{AB091ED4-7B50-4414-8FAD-2FD8A24FF51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27B0F65-C078-43ED-8110-A7C4DF8E2AB6}" type="pres">
      <dgm:prSet presAssocID="{AB091ED4-7B50-4414-8FAD-2FD8A24FF51E}" presName="descendantText" presStyleLbl="alignAccFollowNode1" presStyleIdx="2" presStyleCnt="4">
        <dgm:presLayoutVars>
          <dgm:bulletEnabled val="1"/>
        </dgm:presLayoutVars>
      </dgm:prSet>
      <dgm:spPr/>
    </dgm:pt>
    <dgm:pt modelId="{502D59B4-F7A2-440E-A921-AD8DDF509EC7}" type="pres">
      <dgm:prSet presAssocID="{5DB4C6C6-1039-45F8-A610-397B8F4A0FD5}" presName="sp" presStyleCnt="0"/>
      <dgm:spPr/>
    </dgm:pt>
    <dgm:pt modelId="{09FB5AA4-D676-4E99-88CE-ADDCA3170706}" type="pres">
      <dgm:prSet presAssocID="{E15578D7-AE12-4AB6-A6B4-D30987A24EFC}" presName="linNode" presStyleCnt="0"/>
      <dgm:spPr/>
    </dgm:pt>
    <dgm:pt modelId="{17BD2B8D-3785-4A14-AECF-39AB6EBDBF7F}" type="pres">
      <dgm:prSet presAssocID="{E15578D7-AE12-4AB6-A6B4-D30987A24EF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F8B1991-477C-4F89-A5C6-ECEB42B6F181}" type="pres">
      <dgm:prSet presAssocID="{E15578D7-AE12-4AB6-A6B4-D30987A24EF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BBB0806-68FD-4579-8522-B838FCB5660C}" type="presOf" srcId="{2811AF5F-476C-4AD4-89AC-893BF18EB1E5}" destId="{36D38897-6562-4515-8AC1-343151AF531D}" srcOrd="0" destOrd="0" presId="urn:microsoft.com/office/officeart/2005/8/layout/vList5"/>
    <dgm:cxn modelId="{CA04E21B-A90E-4282-9FD1-57754EA9A658}" type="presOf" srcId="{E15578D7-AE12-4AB6-A6B4-D30987A24EFC}" destId="{17BD2B8D-3785-4A14-AECF-39AB6EBDBF7F}" srcOrd="0" destOrd="0" presId="urn:microsoft.com/office/officeart/2005/8/layout/vList5"/>
    <dgm:cxn modelId="{63DE8B23-FDA8-4777-9C00-D408CD1508B1}" srcId="{AB091ED4-7B50-4414-8FAD-2FD8A24FF51E}" destId="{233B3B53-4793-4BDD-90F9-D3863BF506B0}" srcOrd="0" destOrd="0" parTransId="{958BE95A-2E9D-4CBB-8E49-7E1BF173C0AD}" sibTransId="{F2BAB877-E79F-44D8-A91A-8B5DE5190262}"/>
    <dgm:cxn modelId="{E8650D3A-A8D3-43D1-8025-5A02E4BE8A75}" srcId="{BCF315B8-2BEB-40EE-A949-F3AB26C761FE}" destId="{9481793E-3AEF-4952-BC5C-8F4A1FE74940}" srcOrd="0" destOrd="0" parTransId="{4292FC48-26DE-4F13-B31A-45E55F9F2A14}" sibTransId="{64F12258-4979-40B1-AEA5-718CEA17276D}"/>
    <dgm:cxn modelId="{E7CF1660-A99C-4BB3-92F7-7C96E72BFE60}" type="presOf" srcId="{87A279A1-47CB-440E-98C7-452BB6D83785}" destId="{33AE2790-4C80-420E-9B12-E255058F5ACD}" srcOrd="0" destOrd="0" presId="urn:microsoft.com/office/officeart/2005/8/layout/vList5"/>
    <dgm:cxn modelId="{4E5F7C61-085A-46B2-A483-0C3D26C9BDD6}" srcId="{87A279A1-47CB-440E-98C7-452BB6D83785}" destId="{BCF315B8-2BEB-40EE-A949-F3AB26C761FE}" srcOrd="1" destOrd="0" parTransId="{60A4A2B8-5E86-4FC3-9809-716B504FC168}" sibTransId="{7504B593-A7A8-4D77-B0CC-B3DF1EB4E353}"/>
    <dgm:cxn modelId="{9B2A4262-5CE2-49EC-A918-1A71E64590CA}" type="presOf" srcId="{AB091ED4-7B50-4414-8FAD-2FD8A24FF51E}" destId="{66B27829-6F85-4325-A228-A8AB04BC1E62}" srcOrd="0" destOrd="0" presId="urn:microsoft.com/office/officeart/2005/8/layout/vList5"/>
    <dgm:cxn modelId="{1BF5C966-613C-40CE-B699-8C36798C1BD6}" type="presOf" srcId="{9481793E-3AEF-4952-BC5C-8F4A1FE74940}" destId="{29F377BC-B1CA-4D46-886B-B825749A58A2}" srcOrd="0" destOrd="0" presId="urn:microsoft.com/office/officeart/2005/8/layout/vList5"/>
    <dgm:cxn modelId="{8C1BFD46-1E10-4088-9559-A4469F1B4909}" srcId="{87A279A1-47CB-440E-98C7-452BB6D83785}" destId="{AB091ED4-7B50-4414-8FAD-2FD8A24FF51E}" srcOrd="2" destOrd="0" parTransId="{B65D4090-A406-43C3-AF4D-DDE15F290455}" sibTransId="{5DB4C6C6-1039-45F8-A610-397B8F4A0FD5}"/>
    <dgm:cxn modelId="{1112CB54-443A-4201-861E-DDFAD3DA2DE3}" srcId="{87A279A1-47CB-440E-98C7-452BB6D83785}" destId="{2811AF5F-476C-4AD4-89AC-893BF18EB1E5}" srcOrd="0" destOrd="0" parTransId="{68E1C5B1-87B9-4360-870C-6D8CC8D2564E}" sibTransId="{C04E9BF0-B844-4455-B1CF-2F3046D0B4B6}"/>
    <dgm:cxn modelId="{D5560189-D8B0-4367-94B0-43C13D0B3CB8}" srcId="{E15578D7-AE12-4AB6-A6B4-D30987A24EFC}" destId="{45D60E4C-8FC7-4773-829C-422EBF584342}" srcOrd="0" destOrd="0" parTransId="{7E0E88DF-F9C1-4A35-B073-4FF1C1EE18BC}" sibTransId="{73C77071-A380-4340-B65B-EA25449BF2E7}"/>
    <dgm:cxn modelId="{5A72638B-24DA-4E4E-A79A-13B4BE225906}" srcId="{87A279A1-47CB-440E-98C7-452BB6D83785}" destId="{E15578D7-AE12-4AB6-A6B4-D30987A24EFC}" srcOrd="3" destOrd="0" parTransId="{79D2737D-0BB9-4DCC-89AA-56AF901228CB}" sibTransId="{82D90F6A-BF47-48C2-A132-EAF564B6B9FA}"/>
    <dgm:cxn modelId="{80704B99-1343-46B6-AD52-6EB3E9D327A3}" type="presOf" srcId="{BCF315B8-2BEB-40EE-A949-F3AB26C761FE}" destId="{DBAB1744-EABB-4DA5-BD90-412757A5C0D6}" srcOrd="0" destOrd="0" presId="urn:microsoft.com/office/officeart/2005/8/layout/vList5"/>
    <dgm:cxn modelId="{DCAFD9A0-4C1E-452C-B2E1-6E8F79B0C718}" type="presOf" srcId="{4AF6254B-AEE1-4284-AF6F-2BB29D6A7AEE}" destId="{1FCE20E5-6684-4512-8263-A0A96D205E65}" srcOrd="0" destOrd="0" presId="urn:microsoft.com/office/officeart/2005/8/layout/vList5"/>
    <dgm:cxn modelId="{96E7CBB5-F542-45F2-8294-86187AFD903C}" type="presOf" srcId="{233B3B53-4793-4BDD-90F9-D3863BF506B0}" destId="{F27B0F65-C078-43ED-8110-A7C4DF8E2AB6}" srcOrd="0" destOrd="0" presId="urn:microsoft.com/office/officeart/2005/8/layout/vList5"/>
    <dgm:cxn modelId="{ED1A2BF8-827F-4946-BE27-3ED9DAE8EF05}" type="presOf" srcId="{45D60E4C-8FC7-4773-829C-422EBF584342}" destId="{CF8B1991-477C-4F89-A5C6-ECEB42B6F181}" srcOrd="0" destOrd="0" presId="urn:microsoft.com/office/officeart/2005/8/layout/vList5"/>
    <dgm:cxn modelId="{05A842FC-B361-4C36-8B1D-E6E3688AF986}" srcId="{2811AF5F-476C-4AD4-89AC-893BF18EB1E5}" destId="{4AF6254B-AEE1-4284-AF6F-2BB29D6A7AEE}" srcOrd="0" destOrd="0" parTransId="{D2A34550-30E1-41C1-9388-74CCB247E684}" sibTransId="{EC07F590-5C8C-4CF6-8121-7E3303C3B571}"/>
    <dgm:cxn modelId="{1EFEB057-C306-4E56-92E2-2291B06D251F}" type="presParOf" srcId="{33AE2790-4C80-420E-9B12-E255058F5ACD}" destId="{9A156C45-95D2-4DF6-9597-B28CBF2AFA55}" srcOrd="0" destOrd="0" presId="urn:microsoft.com/office/officeart/2005/8/layout/vList5"/>
    <dgm:cxn modelId="{4C9148DB-81B3-4A80-89DF-7F790668A193}" type="presParOf" srcId="{9A156C45-95D2-4DF6-9597-B28CBF2AFA55}" destId="{36D38897-6562-4515-8AC1-343151AF531D}" srcOrd="0" destOrd="0" presId="urn:microsoft.com/office/officeart/2005/8/layout/vList5"/>
    <dgm:cxn modelId="{855B9307-7C57-4808-B0BA-FAEF65939AD9}" type="presParOf" srcId="{9A156C45-95D2-4DF6-9597-B28CBF2AFA55}" destId="{1FCE20E5-6684-4512-8263-A0A96D205E65}" srcOrd="1" destOrd="0" presId="urn:microsoft.com/office/officeart/2005/8/layout/vList5"/>
    <dgm:cxn modelId="{F79211E8-B37C-4910-AC7B-3971E216E31B}" type="presParOf" srcId="{33AE2790-4C80-420E-9B12-E255058F5ACD}" destId="{E353A751-AED2-4238-B624-44D758B770ED}" srcOrd="1" destOrd="0" presId="urn:microsoft.com/office/officeart/2005/8/layout/vList5"/>
    <dgm:cxn modelId="{06CC1F81-E6E0-4532-83C4-A12C0CC6B90E}" type="presParOf" srcId="{33AE2790-4C80-420E-9B12-E255058F5ACD}" destId="{DF64DB76-5B40-4E2D-A73B-9763F6DC8064}" srcOrd="2" destOrd="0" presId="urn:microsoft.com/office/officeart/2005/8/layout/vList5"/>
    <dgm:cxn modelId="{3C7BE386-A3CC-42F5-8E60-BD21FF67EC31}" type="presParOf" srcId="{DF64DB76-5B40-4E2D-A73B-9763F6DC8064}" destId="{DBAB1744-EABB-4DA5-BD90-412757A5C0D6}" srcOrd="0" destOrd="0" presId="urn:microsoft.com/office/officeart/2005/8/layout/vList5"/>
    <dgm:cxn modelId="{5BD7BD9E-5A8D-433C-A25A-C14D75296741}" type="presParOf" srcId="{DF64DB76-5B40-4E2D-A73B-9763F6DC8064}" destId="{29F377BC-B1CA-4D46-886B-B825749A58A2}" srcOrd="1" destOrd="0" presId="urn:microsoft.com/office/officeart/2005/8/layout/vList5"/>
    <dgm:cxn modelId="{EC842DB9-F5E2-4DF7-A34A-0767FC079B96}" type="presParOf" srcId="{33AE2790-4C80-420E-9B12-E255058F5ACD}" destId="{D7EC5A05-509D-41A3-B507-84FC60F31835}" srcOrd="3" destOrd="0" presId="urn:microsoft.com/office/officeart/2005/8/layout/vList5"/>
    <dgm:cxn modelId="{73E4FDE1-0281-47D9-BDA6-23A4F40A3C7E}" type="presParOf" srcId="{33AE2790-4C80-420E-9B12-E255058F5ACD}" destId="{A7B48258-18A0-41DE-9AAC-1502EA5CF6C2}" srcOrd="4" destOrd="0" presId="urn:microsoft.com/office/officeart/2005/8/layout/vList5"/>
    <dgm:cxn modelId="{6556159E-B662-4F6D-AF31-BC200A3861B7}" type="presParOf" srcId="{A7B48258-18A0-41DE-9AAC-1502EA5CF6C2}" destId="{66B27829-6F85-4325-A228-A8AB04BC1E62}" srcOrd="0" destOrd="0" presId="urn:microsoft.com/office/officeart/2005/8/layout/vList5"/>
    <dgm:cxn modelId="{15A46AC9-96D3-41BE-BC46-7307C7D3BD10}" type="presParOf" srcId="{A7B48258-18A0-41DE-9AAC-1502EA5CF6C2}" destId="{F27B0F65-C078-43ED-8110-A7C4DF8E2AB6}" srcOrd="1" destOrd="0" presId="urn:microsoft.com/office/officeart/2005/8/layout/vList5"/>
    <dgm:cxn modelId="{C6472FA7-DDAF-4AA5-B075-604DA916B1BD}" type="presParOf" srcId="{33AE2790-4C80-420E-9B12-E255058F5ACD}" destId="{502D59B4-F7A2-440E-A921-AD8DDF509EC7}" srcOrd="5" destOrd="0" presId="urn:microsoft.com/office/officeart/2005/8/layout/vList5"/>
    <dgm:cxn modelId="{685D6631-8399-41C9-BBA9-A9E31833E819}" type="presParOf" srcId="{33AE2790-4C80-420E-9B12-E255058F5ACD}" destId="{09FB5AA4-D676-4E99-88CE-ADDCA3170706}" srcOrd="6" destOrd="0" presId="urn:microsoft.com/office/officeart/2005/8/layout/vList5"/>
    <dgm:cxn modelId="{55CCE9F5-DBA2-4393-A426-8F3788150719}" type="presParOf" srcId="{09FB5AA4-D676-4E99-88CE-ADDCA3170706}" destId="{17BD2B8D-3785-4A14-AECF-39AB6EBDBF7F}" srcOrd="0" destOrd="0" presId="urn:microsoft.com/office/officeart/2005/8/layout/vList5"/>
    <dgm:cxn modelId="{8DCB2F37-5696-4FD9-AC42-C6EE24A4C179}" type="presParOf" srcId="{09FB5AA4-D676-4E99-88CE-ADDCA3170706}" destId="{CF8B1991-477C-4F89-A5C6-ECEB42B6F1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B63E60-8B5F-4F3D-8C64-F5D16EC126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7B9C5B40-B85D-4FCC-93C6-BB682DE62809}">
      <dgm:prSet/>
      <dgm:spPr/>
      <dgm:t>
        <a:bodyPr/>
        <a:lstStyle/>
        <a:p>
          <a:r>
            <a:rPr lang="hu-HU" b="1" i="0" baseline="0"/>
            <a:t>Pontosság:</a:t>
          </a:r>
          <a:r>
            <a:rPr lang="hu-HU" b="0" i="0" baseline="0"/>
            <a:t> 82.3%.</a:t>
          </a:r>
          <a:endParaRPr lang="hu-HU"/>
        </a:p>
      </dgm:t>
    </dgm:pt>
    <dgm:pt modelId="{763AE634-4B53-4178-83D9-518CAD73391D}" type="parTrans" cxnId="{7E1553AB-B8BD-4C8D-AA04-99376F89C132}">
      <dgm:prSet/>
      <dgm:spPr/>
      <dgm:t>
        <a:bodyPr/>
        <a:lstStyle/>
        <a:p>
          <a:endParaRPr lang="hu-HU"/>
        </a:p>
      </dgm:t>
    </dgm:pt>
    <dgm:pt modelId="{CB39D519-938E-4145-A4BF-4D5B169C9B0E}" type="sibTrans" cxnId="{7E1553AB-B8BD-4C8D-AA04-99376F89C132}">
      <dgm:prSet/>
      <dgm:spPr/>
      <dgm:t>
        <a:bodyPr/>
        <a:lstStyle/>
        <a:p>
          <a:endParaRPr lang="hu-HU"/>
        </a:p>
      </dgm:t>
    </dgm:pt>
    <dgm:pt modelId="{86F08A9C-2233-4786-B670-EBF868234FD2}">
      <dgm:prSet/>
      <dgm:spPr/>
      <dgm:t>
        <a:bodyPr/>
        <a:lstStyle/>
        <a:p>
          <a:r>
            <a:rPr lang="hu-HU" b="1" i="0" baseline="0"/>
            <a:t>F1 macro-average:</a:t>
          </a:r>
          <a:r>
            <a:rPr lang="hu-HU" b="0" i="0" baseline="0"/>
            <a:t> 0.793</a:t>
          </a:r>
          <a:endParaRPr lang="hu-HU"/>
        </a:p>
      </dgm:t>
    </dgm:pt>
    <dgm:pt modelId="{62DB405A-6CCB-461B-8357-3BD12E53EDE4}" type="parTrans" cxnId="{C00CD0EF-AF8E-47C9-A066-A9FE94E07F17}">
      <dgm:prSet/>
      <dgm:spPr/>
      <dgm:t>
        <a:bodyPr/>
        <a:lstStyle/>
        <a:p>
          <a:endParaRPr lang="hu-HU"/>
        </a:p>
      </dgm:t>
    </dgm:pt>
    <dgm:pt modelId="{97756193-0625-46CA-95EE-D2DC0F872BFA}" type="sibTrans" cxnId="{C00CD0EF-AF8E-47C9-A066-A9FE94E07F17}">
      <dgm:prSet/>
      <dgm:spPr/>
      <dgm:t>
        <a:bodyPr/>
        <a:lstStyle/>
        <a:p>
          <a:endParaRPr lang="hu-HU"/>
        </a:p>
      </dgm:t>
    </dgm:pt>
    <dgm:pt modelId="{626490E8-DD5F-4076-8BE7-A115B92D777E}">
      <dgm:prSet/>
      <dgm:spPr/>
      <dgm:t>
        <a:bodyPr/>
        <a:lstStyle/>
        <a:p>
          <a:r>
            <a:rPr lang="hu-HU" b="1" i="0" baseline="0"/>
            <a:t>Leggyakoribb hibák:</a:t>
          </a:r>
          <a:endParaRPr lang="hu-HU"/>
        </a:p>
      </dgm:t>
    </dgm:pt>
    <dgm:pt modelId="{15F80C1D-9E99-4003-81DE-7E7950C44DF5}" type="parTrans" cxnId="{23B447C1-4847-48E8-AE0C-23D0157A2488}">
      <dgm:prSet/>
      <dgm:spPr/>
      <dgm:t>
        <a:bodyPr/>
        <a:lstStyle/>
        <a:p>
          <a:endParaRPr lang="hu-HU"/>
        </a:p>
      </dgm:t>
    </dgm:pt>
    <dgm:pt modelId="{5318D424-F976-45FB-BB9C-836BFAB11E9A}" type="sibTrans" cxnId="{23B447C1-4847-48E8-AE0C-23D0157A2488}">
      <dgm:prSet/>
      <dgm:spPr/>
      <dgm:t>
        <a:bodyPr/>
        <a:lstStyle/>
        <a:p>
          <a:endParaRPr lang="hu-HU"/>
        </a:p>
      </dgm:t>
    </dgm:pt>
    <dgm:pt modelId="{9F947062-C3FD-4C3D-BFFE-A6AD6C718AE3}">
      <dgm:prSet/>
      <dgm:spPr/>
      <dgm:t>
        <a:bodyPr/>
        <a:lstStyle/>
        <a:p>
          <a:r>
            <a:rPr lang="hu-HU"/>
            <a:t>Kis- és nagybetűk</a:t>
          </a:r>
        </a:p>
      </dgm:t>
    </dgm:pt>
    <dgm:pt modelId="{4C327FD0-95F0-4D46-B3C0-687F6D17560B}" type="parTrans" cxnId="{B6461D2C-EB39-4F9B-BBDF-2D8D0960D628}">
      <dgm:prSet/>
      <dgm:spPr/>
      <dgm:t>
        <a:bodyPr/>
        <a:lstStyle/>
        <a:p>
          <a:endParaRPr lang="hu-HU"/>
        </a:p>
      </dgm:t>
    </dgm:pt>
    <dgm:pt modelId="{386FFDE6-56D6-4467-A819-72189439D77D}" type="sibTrans" cxnId="{B6461D2C-EB39-4F9B-BBDF-2D8D0960D628}">
      <dgm:prSet/>
      <dgm:spPr/>
      <dgm:t>
        <a:bodyPr/>
        <a:lstStyle/>
        <a:p>
          <a:endParaRPr lang="hu-HU"/>
        </a:p>
      </dgm:t>
    </dgm:pt>
    <dgm:pt modelId="{14308FE6-3E48-48F0-95D5-82EEC4A76D84}">
      <dgm:prSet/>
      <dgm:spPr/>
      <dgm:t>
        <a:bodyPr/>
        <a:lstStyle/>
        <a:p>
          <a:r>
            <a:rPr lang="hu-HU" b="0" i="0" baseline="0"/>
            <a:t>Sza</a:t>
          </a:r>
          <a:r>
            <a:rPr lang="hu-HU"/>
            <a:t>bad szemmel is nehezen felismerhető betűk</a:t>
          </a:r>
        </a:p>
      </dgm:t>
    </dgm:pt>
    <dgm:pt modelId="{00D5E687-9560-4462-911D-CCF2A79A3888}" type="parTrans" cxnId="{5BE6E350-012F-4546-A075-22F36862457F}">
      <dgm:prSet/>
      <dgm:spPr/>
      <dgm:t>
        <a:bodyPr/>
        <a:lstStyle/>
        <a:p>
          <a:endParaRPr lang="hu-HU"/>
        </a:p>
      </dgm:t>
    </dgm:pt>
    <dgm:pt modelId="{21604878-2626-4560-AEBE-65257718B10B}" type="sibTrans" cxnId="{5BE6E350-012F-4546-A075-22F36862457F}">
      <dgm:prSet/>
      <dgm:spPr/>
      <dgm:t>
        <a:bodyPr/>
        <a:lstStyle/>
        <a:p>
          <a:endParaRPr lang="hu-HU"/>
        </a:p>
      </dgm:t>
    </dgm:pt>
    <dgm:pt modelId="{164FEF72-B66F-42E8-8D69-213677FD5C1F}" type="pres">
      <dgm:prSet presAssocID="{5CB63E60-8B5F-4F3D-8C64-F5D16EC12620}" presName="linear" presStyleCnt="0">
        <dgm:presLayoutVars>
          <dgm:dir/>
          <dgm:animLvl val="lvl"/>
          <dgm:resizeHandles val="exact"/>
        </dgm:presLayoutVars>
      </dgm:prSet>
      <dgm:spPr/>
    </dgm:pt>
    <dgm:pt modelId="{0C9DDA5A-B443-4F7C-AAA2-E7405346993F}" type="pres">
      <dgm:prSet presAssocID="{7B9C5B40-B85D-4FCC-93C6-BB682DE62809}" presName="parentLin" presStyleCnt="0"/>
      <dgm:spPr/>
    </dgm:pt>
    <dgm:pt modelId="{30F6D24C-2D17-4EAA-87AF-648ABD95E125}" type="pres">
      <dgm:prSet presAssocID="{7B9C5B40-B85D-4FCC-93C6-BB682DE62809}" presName="parentLeftMargin" presStyleLbl="node1" presStyleIdx="0" presStyleCnt="3"/>
      <dgm:spPr/>
    </dgm:pt>
    <dgm:pt modelId="{2A0E5088-C465-452A-BCA8-45DE98C56734}" type="pres">
      <dgm:prSet presAssocID="{7B9C5B40-B85D-4FCC-93C6-BB682DE628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B915E8-7655-4B00-9585-25C59F1CC863}" type="pres">
      <dgm:prSet presAssocID="{7B9C5B40-B85D-4FCC-93C6-BB682DE62809}" presName="negativeSpace" presStyleCnt="0"/>
      <dgm:spPr/>
    </dgm:pt>
    <dgm:pt modelId="{7ADB7E60-E5F2-41F6-AAFD-EB9867F504CD}" type="pres">
      <dgm:prSet presAssocID="{7B9C5B40-B85D-4FCC-93C6-BB682DE62809}" presName="childText" presStyleLbl="conFgAcc1" presStyleIdx="0" presStyleCnt="3">
        <dgm:presLayoutVars>
          <dgm:bulletEnabled val="1"/>
        </dgm:presLayoutVars>
      </dgm:prSet>
      <dgm:spPr/>
    </dgm:pt>
    <dgm:pt modelId="{8EE87C09-725D-43B5-8B00-CA12B5E95E03}" type="pres">
      <dgm:prSet presAssocID="{CB39D519-938E-4145-A4BF-4D5B169C9B0E}" presName="spaceBetweenRectangles" presStyleCnt="0"/>
      <dgm:spPr/>
    </dgm:pt>
    <dgm:pt modelId="{999F5F2F-A4CC-45ED-9FDE-D6EA48B147BF}" type="pres">
      <dgm:prSet presAssocID="{86F08A9C-2233-4786-B670-EBF868234FD2}" presName="parentLin" presStyleCnt="0"/>
      <dgm:spPr/>
    </dgm:pt>
    <dgm:pt modelId="{DBAFF0EB-E3BE-4464-8D4A-6DC0D530BA52}" type="pres">
      <dgm:prSet presAssocID="{86F08A9C-2233-4786-B670-EBF868234FD2}" presName="parentLeftMargin" presStyleLbl="node1" presStyleIdx="0" presStyleCnt="3"/>
      <dgm:spPr/>
    </dgm:pt>
    <dgm:pt modelId="{CEA6B6BD-CE17-40AD-9507-53CFB66D4932}" type="pres">
      <dgm:prSet presAssocID="{86F08A9C-2233-4786-B670-EBF868234F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8FC253-053E-42EF-8708-6B6FEA1E8429}" type="pres">
      <dgm:prSet presAssocID="{86F08A9C-2233-4786-B670-EBF868234FD2}" presName="negativeSpace" presStyleCnt="0"/>
      <dgm:spPr/>
    </dgm:pt>
    <dgm:pt modelId="{92C3E647-668B-4ECA-919B-3C74CB092F1D}" type="pres">
      <dgm:prSet presAssocID="{86F08A9C-2233-4786-B670-EBF868234FD2}" presName="childText" presStyleLbl="conFgAcc1" presStyleIdx="1" presStyleCnt="3">
        <dgm:presLayoutVars>
          <dgm:bulletEnabled val="1"/>
        </dgm:presLayoutVars>
      </dgm:prSet>
      <dgm:spPr/>
    </dgm:pt>
    <dgm:pt modelId="{3850D0DD-E017-4C4E-95E4-27B7ECF89D90}" type="pres">
      <dgm:prSet presAssocID="{97756193-0625-46CA-95EE-D2DC0F872BFA}" presName="spaceBetweenRectangles" presStyleCnt="0"/>
      <dgm:spPr/>
    </dgm:pt>
    <dgm:pt modelId="{D0E8B55A-28DF-421C-8B33-2B2DA7B58F5A}" type="pres">
      <dgm:prSet presAssocID="{626490E8-DD5F-4076-8BE7-A115B92D777E}" presName="parentLin" presStyleCnt="0"/>
      <dgm:spPr/>
    </dgm:pt>
    <dgm:pt modelId="{9C07BFAE-53AD-4D50-BC02-1BD4EE6472F9}" type="pres">
      <dgm:prSet presAssocID="{626490E8-DD5F-4076-8BE7-A115B92D777E}" presName="parentLeftMargin" presStyleLbl="node1" presStyleIdx="1" presStyleCnt="3"/>
      <dgm:spPr/>
    </dgm:pt>
    <dgm:pt modelId="{60314F57-4DB5-4140-9B3C-567767693C00}" type="pres">
      <dgm:prSet presAssocID="{626490E8-DD5F-4076-8BE7-A115B92D777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2225E4-3EE8-4150-891D-A60F403E49DC}" type="pres">
      <dgm:prSet presAssocID="{626490E8-DD5F-4076-8BE7-A115B92D777E}" presName="negativeSpace" presStyleCnt="0"/>
      <dgm:spPr/>
    </dgm:pt>
    <dgm:pt modelId="{D52A5393-F6E3-4EF3-B399-4BD697256FBF}" type="pres">
      <dgm:prSet presAssocID="{626490E8-DD5F-4076-8BE7-A115B92D777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EE98718-B152-473E-98D3-2FA563D44D91}" type="presOf" srcId="{5CB63E60-8B5F-4F3D-8C64-F5D16EC12620}" destId="{164FEF72-B66F-42E8-8D69-213677FD5C1F}" srcOrd="0" destOrd="0" presId="urn:microsoft.com/office/officeart/2005/8/layout/list1"/>
    <dgm:cxn modelId="{B6461D2C-EB39-4F9B-BBDF-2D8D0960D628}" srcId="{626490E8-DD5F-4076-8BE7-A115B92D777E}" destId="{9F947062-C3FD-4C3D-BFFE-A6AD6C718AE3}" srcOrd="0" destOrd="0" parTransId="{4C327FD0-95F0-4D46-B3C0-687F6D17560B}" sibTransId="{386FFDE6-56D6-4467-A819-72189439D77D}"/>
    <dgm:cxn modelId="{CF1FBD67-7E03-424A-98C1-EDCAF1F59595}" type="presOf" srcId="{14308FE6-3E48-48F0-95D5-82EEC4A76D84}" destId="{D52A5393-F6E3-4EF3-B399-4BD697256FBF}" srcOrd="0" destOrd="1" presId="urn:microsoft.com/office/officeart/2005/8/layout/list1"/>
    <dgm:cxn modelId="{0899CF6E-FEAE-43D6-936C-ECEB79CD56EE}" type="presOf" srcId="{7B9C5B40-B85D-4FCC-93C6-BB682DE62809}" destId="{2A0E5088-C465-452A-BCA8-45DE98C56734}" srcOrd="1" destOrd="0" presId="urn:microsoft.com/office/officeart/2005/8/layout/list1"/>
    <dgm:cxn modelId="{5BE6E350-012F-4546-A075-22F36862457F}" srcId="{626490E8-DD5F-4076-8BE7-A115B92D777E}" destId="{14308FE6-3E48-48F0-95D5-82EEC4A76D84}" srcOrd="1" destOrd="0" parTransId="{00D5E687-9560-4462-911D-CCF2A79A3888}" sibTransId="{21604878-2626-4560-AEBE-65257718B10B}"/>
    <dgm:cxn modelId="{96480559-BC25-4BD6-87E6-1BDDCDC2D93A}" type="presOf" srcId="{86F08A9C-2233-4786-B670-EBF868234FD2}" destId="{CEA6B6BD-CE17-40AD-9507-53CFB66D4932}" srcOrd="1" destOrd="0" presId="urn:microsoft.com/office/officeart/2005/8/layout/list1"/>
    <dgm:cxn modelId="{7E1553AB-B8BD-4C8D-AA04-99376F89C132}" srcId="{5CB63E60-8B5F-4F3D-8C64-F5D16EC12620}" destId="{7B9C5B40-B85D-4FCC-93C6-BB682DE62809}" srcOrd="0" destOrd="0" parTransId="{763AE634-4B53-4178-83D9-518CAD73391D}" sibTransId="{CB39D519-938E-4145-A4BF-4D5B169C9B0E}"/>
    <dgm:cxn modelId="{9C86CAB7-ABB3-4ED4-95C0-9A6BD122531F}" type="presOf" srcId="{626490E8-DD5F-4076-8BE7-A115B92D777E}" destId="{60314F57-4DB5-4140-9B3C-567767693C00}" srcOrd="1" destOrd="0" presId="urn:microsoft.com/office/officeart/2005/8/layout/list1"/>
    <dgm:cxn modelId="{23B447C1-4847-48E8-AE0C-23D0157A2488}" srcId="{5CB63E60-8B5F-4F3D-8C64-F5D16EC12620}" destId="{626490E8-DD5F-4076-8BE7-A115B92D777E}" srcOrd="2" destOrd="0" parTransId="{15F80C1D-9E99-4003-81DE-7E7950C44DF5}" sibTransId="{5318D424-F976-45FB-BB9C-836BFAB11E9A}"/>
    <dgm:cxn modelId="{A99083C4-9A22-48D1-A136-01732D8B32C9}" type="presOf" srcId="{7B9C5B40-B85D-4FCC-93C6-BB682DE62809}" destId="{30F6D24C-2D17-4EAA-87AF-648ABD95E125}" srcOrd="0" destOrd="0" presId="urn:microsoft.com/office/officeart/2005/8/layout/list1"/>
    <dgm:cxn modelId="{1363B0CC-4E3D-449E-8DFF-F7B79B4A91BF}" type="presOf" srcId="{626490E8-DD5F-4076-8BE7-A115B92D777E}" destId="{9C07BFAE-53AD-4D50-BC02-1BD4EE6472F9}" srcOrd="0" destOrd="0" presId="urn:microsoft.com/office/officeart/2005/8/layout/list1"/>
    <dgm:cxn modelId="{94C3ACDD-7258-4B5B-B86C-11BFC95D8F03}" type="presOf" srcId="{86F08A9C-2233-4786-B670-EBF868234FD2}" destId="{DBAFF0EB-E3BE-4464-8D4A-6DC0D530BA52}" srcOrd="0" destOrd="0" presId="urn:microsoft.com/office/officeart/2005/8/layout/list1"/>
    <dgm:cxn modelId="{C00CD0EF-AF8E-47C9-A066-A9FE94E07F17}" srcId="{5CB63E60-8B5F-4F3D-8C64-F5D16EC12620}" destId="{86F08A9C-2233-4786-B670-EBF868234FD2}" srcOrd="1" destOrd="0" parTransId="{62DB405A-6CCB-461B-8357-3BD12E53EDE4}" sibTransId="{97756193-0625-46CA-95EE-D2DC0F872BFA}"/>
    <dgm:cxn modelId="{F68B7DF2-1139-4AF9-BA26-33F847F4D623}" type="presOf" srcId="{9F947062-C3FD-4C3D-BFFE-A6AD6C718AE3}" destId="{D52A5393-F6E3-4EF3-B399-4BD697256FBF}" srcOrd="0" destOrd="0" presId="urn:microsoft.com/office/officeart/2005/8/layout/list1"/>
    <dgm:cxn modelId="{BFAFEC92-1BD1-4B36-8012-18FCEC73FC3A}" type="presParOf" srcId="{164FEF72-B66F-42E8-8D69-213677FD5C1F}" destId="{0C9DDA5A-B443-4F7C-AAA2-E7405346993F}" srcOrd="0" destOrd="0" presId="urn:microsoft.com/office/officeart/2005/8/layout/list1"/>
    <dgm:cxn modelId="{B7D44B44-460B-4B66-A325-0EBBE39A8148}" type="presParOf" srcId="{0C9DDA5A-B443-4F7C-AAA2-E7405346993F}" destId="{30F6D24C-2D17-4EAA-87AF-648ABD95E125}" srcOrd="0" destOrd="0" presId="urn:microsoft.com/office/officeart/2005/8/layout/list1"/>
    <dgm:cxn modelId="{E0BA8FA6-1E6B-4698-852D-667A41B17CC8}" type="presParOf" srcId="{0C9DDA5A-B443-4F7C-AAA2-E7405346993F}" destId="{2A0E5088-C465-452A-BCA8-45DE98C56734}" srcOrd="1" destOrd="0" presId="urn:microsoft.com/office/officeart/2005/8/layout/list1"/>
    <dgm:cxn modelId="{9EA92E17-995D-4C9B-B8FB-6C028D04F05F}" type="presParOf" srcId="{164FEF72-B66F-42E8-8D69-213677FD5C1F}" destId="{74B915E8-7655-4B00-9585-25C59F1CC863}" srcOrd="1" destOrd="0" presId="urn:microsoft.com/office/officeart/2005/8/layout/list1"/>
    <dgm:cxn modelId="{3CDCCB64-D485-470F-A8DE-FB2620E6906F}" type="presParOf" srcId="{164FEF72-B66F-42E8-8D69-213677FD5C1F}" destId="{7ADB7E60-E5F2-41F6-AAFD-EB9867F504CD}" srcOrd="2" destOrd="0" presId="urn:microsoft.com/office/officeart/2005/8/layout/list1"/>
    <dgm:cxn modelId="{DAB9BE48-02AA-47FF-8BD2-499A43CB8F11}" type="presParOf" srcId="{164FEF72-B66F-42E8-8D69-213677FD5C1F}" destId="{8EE87C09-725D-43B5-8B00-CA12B5E95E03}" srcOrd="3" destOrd="0" presId="urn:microsoft.com/office/officeart/2005/8/layout/list1"/>
    <dgm:cxn modelId="{1ED66FEF-4A8F-4D37-80F1-41D8A943FA0B}" type="presParOf" srcId="{164FEF72-B66F-42E8-8D69-213677FD5C1F}" destId="{999F5F2F-A4CC-45ED-9FDE-D6EA48B147BF}" srcOrd="4" destOrd="0" presId="urn:microsoft.com/office/officeart/2005/8/layout/list1"/>
    <dgm:cxn modelId="{4B0F2676-08D6-4D0A-8BBC-A9A1DFB29396}" type="presParOf" srcId="{999F5F2F-A4CC-45ED-9FDE-D6EA48B147BF}" destId="{DBAFF0EB-E3BE-4464-8D4A-6DC0D530BA52}" srcOrd="0" destOrd="0" presId="urn:microsoft.com/office/officeart/2005/8/layout/list1"/>
    <dgm:cxn modelId="{72E598B4-FAEA-43CF-A419-0EFE462F7CF5}" type="presParOf" srcId="{999F5F2F-A4CC-45ED-9FDE-D6EA48B147BF}" destId="{CEA6B6BD-CE17-40AD-9507-53CFB66D4932}" srcOrd="1" destOrd="0" presId="urn:microsoft.com/office/officeart/2005/8/layout/list1"/>
    <dgm:cxn modelId="{8E993C4A-3B07-4851-9DF0-1A67A1E32EE2}" type="presParOf" srcId="{164FEF72-B66F-42E8-8D69-213677FD5C1F}" destId="{DC8FC253-053E-42EF-8708-6B6FEA1E8429}" srcOrd="5" destOrd="0" presId="urn:microsoft.com/office/officeart/2005/8/layout/list1"/>
    <dgm:cxn modelId="{40AB0F31-A94F-4115-8D32-1F009804DFFD}" type="presParOf" srcId="{164FEF72-B66F-42E8-8D69-213677FD5C1F}" destId="{92C3E647-668B-4ECA-919B-3C74CB092F1D}" srcOrd="6" destOrd="0" presId="urn:microsoft.com/office/officeart/2005/8/layout/list1"/>
    <dgm:cxn modelId="{B203B79F-EA37-4A11-81DB-A98B0655ED4A}" type="presParOf" srcId="{164FEF72-B66F-42E8-8D69-213677FD5C1F}" destId="{3850D0DD-E017-4C4E-95E4-27B7ECF89D90}" srcOrd="7" destOrd="0" presId="urn:microsoft.com/office/officeart/2005/8/layout/list1"/>
    <dgm:cxn modelId="{303F3A74-61E6-4E61-997D-1666F2A872FE}" type="presParOf" srcId="{164FEF72-B66F-42E8-8D69-213677FD5C1F}" destId="{D0E8B55A-28DF-421C-8B33-2B2DA7B58F5A}" srcOrd="8" destOrd="0" presId="urn:microsoft.com/office/officeart/2005/8/layout/list1"/>
    <dgm:cxn modelId="{9B4B6B4A-C325-45CA-ADB8-979304F45669}" type="presParOf" srcId="{D0E8B55A-28DF-421C-8B33-2B2DA7B58F5A}" destId="{9C07BFAE-53AD-4D50-BC02-1BD4EE6472F9}" srcOrd="0" destOrd="0" presId="urn:microsoft.com/office/officeart/2005/8/layout/list1"/>
    <dgm:cxn modelId="{DA6365AB-7EEA-48E2-A0D4-8B7FDAF8F0B9}" type="presParOf" srcId="{D0E8B55A-28DF-421C-8B33-2B2DA7B58F5A}" destId="{60314F57-4DB5-4140-9B3C-567767693C00}" srcOrd="1" destOrd="0" presId="urn:microsoft.com/office/officeart/2005/8/layout/list1"/>
    <dgm:cxn modelId="{EB9DDF21-D84A-4CA6-9E39-131942BC6508}" type="presParOf" srcId="{164FEF72-B66F-42E8-8D69-213677FD5C1F}" destId="{B02225E4-3EE8-4150-891D-A60F403E49DC}" srcOrd="9" destOrd="0" presId="urn:microsoft.com/office/officeart/2005/8/layout/list1"/>
    <dgm:cxn modelId="{7A19FE33-065B-4B16-977F-DC6C0E4B0E41}" type="presParOf" srcId="{164FEF72-B66F-42E8-8D69-213677FD5C1F}" destId="{D52A5393-F6E3-4EF3-B399-4BD697256FB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1500F-5AA1-4F06-BD18-9959EE669A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2356B45-BB22-45D5-AAAF-404AA168FC65}">
      <dgm:prSet/>
      <dgm:spPr/>
      <dgm:t>
        <a:bodyPr/>
        <a:lstStyle/>
        <a:p>
          <a:r>
            <a:rPr lang="hu-HU" dirty="0"/>
            <a:t>A projekt sikeresen elérte a célját</a:t>
          </a:r>
        </a:p>
      </dgm:t>
    </dgm:pt>
    <dgm:pt modelId="{6856DA38-26D5-427F-9E54-402344B1EF1A}" type="parTrans" cxnId="{DAC61849-6E76-4220-9D10-3B1175AD1A28}">
      <dgm:prSet/>
      <dgm:spPr/>
      <dgm:t>
        <a:bodyPr/>
        <a:lstStyle/>
        <a:p>
          <a:endParaRPr lang="hu-HU"/>
        </a:p>
      </dgm:t>
    </dgm:pt>
    <dgm:pt modelId="{8216AEA3-72DD-416D-9E17-A7FAE2947819}" type="sibTrans" cxnId="{DAC61849-6E76-4220-9D10-3B1175AD1A28}">
      <dgm:prSet/>
      <dgm:spPr/>
      <dgm:t>
        <a:bodyPr/>
        <a:lstStyle/>
        <a:p>
          <a:endParaRPr lang="hu-HU"/>
        </a:p>
      </dgm:t>
    </dgm:pt>
    <dgm:pt modelId="{BB67C432-98B5-4F22-8DA6-EE727295FCF2}">
      <dgm:prSet/>
      <dgm:spPr/>
      <dgm:t>
        <a:bodyPr/>
        <a:lstStyle/>
        <a:p>
          <a:r>
            <a:rPr lang="hu-HU" dirty="0"/>
            <a:t>Sokat tanultunk az elkövetkezendő </a:t>
          </a:r>
          <a:r>
            <a:rPr lang="hu-HU" dirty="0" err="1"/>
            <a:t>projekteinkhez</a:t>
          </a:r>
          <a:endParaRPr lang="hu-HU" dirty="0"/>
        </a:p>
      </dgm:t>
    </dgm:pt>
    <dgm:pt modelId="{BBA26FD2-934D-4D05-8CAE-81437FC008BB}" type="parTrans" cxnId="{9755B9E2-F350-4EA7-BC8D-6C5F4ECD6620}">
      <dgm:prSet/>
      <dgm:spPr/>
      <dgm:t>
        <a:bodyPr/>
        <a:lstStyle/>
        <a:p>
          <a:endParaRPr lang="hu-HU"/>
        </a:p>
      </dgm:t>
    </dgm:pt>
    <dgm:pt modelId="{5DA27831-C111-4A71-8E3B-BB3BAD7F597A}" type="sibTrans" cxnId="{9755B9E2-F350-4EA7-BC8D-6C5F4ECD6620}">
      <dgm:prSet/>
      <dgm:spPr/>
      <dgm:t>
        <a:bodyPr/>
        <a:lstStyle/>
        <a:p>
          <a:endParaRPr lang="hu-HU"/>
        </a:p>
      </dgm:t>
    </dgm:pt>
    <dgm:pt modelId="{11F60E45-52EA-4078-AA90-D091BAFB46A9}">
      <dgm:prSet/>
      <dgm:spPr/>
      <dgm:t>
        <a:bodyPr/>
        <a:lstStyle/>
        <a:p>
          <a:r>
            <a:rPr lang="hu-HU" dirty="0"/>
            <a:t>Nagyon jól éreztük magunkat!</a:t>
          </a:r>
        </a:p>
      </dgm:t>
    </dgm:pt>
    <dgm:pt modelId="{67E55C1D-481E-4D2B-B58A-86AEBF0A5831}" type="parTrans" cxnId="{37858110-1F47-4E79-8674-20271EF541AD}">
      <dgm:prSet/>
      <dgm:spPr/>
      <dgm:t>
        <a:bodyPr/>
        <a:lstStyle/>
        <a:p>
          <a:endParaRPr lang="hu-HU"/>
        </a:p>
      </dgm:t>
    </dgm:pt>
    <dgm:pt modelId="{4739E38B-F4EB-4CC4-8A88-36E8DA00B88D}" type="sibTrans" cxnId="{37858110-1F47-4E79-8674-20271EF541AD}">
      <dgm:prSet/>
      <dgm:spPr/>
      <dgm:t>
        <a:bodyPr/>
        <a:lstStyle/>
        <a:p>
          <a:endParaRPr lang="hu-HU"/>
        </a:p>
      </dgm:t>
    </dgm:pt>
    <dgm:pt modelId="{C0C6D565-90ED-40AE-8BF9-48BE4337C5B9}" type="pres">
      <dgm:prSet presAssocID="{B801500F-5AA1-4F06-BD18-9959EE669ACC}" presName="linear" presStyleCnt="0">
        <dgm:presLayoutVars>
          <dgm:animLvl val="lvl"/>
          <dgm:resizeHandles val="exact"/>
        </dgm:presLayoutVars>
      </dgm:prSet>
      <dgm:spPr/>
    </dgm:pt>
    <dgm:pt modelId="{575525B2-9DDA-43CC-A7B8-84D08CCED36B}" type="pres">
      <dgm:prSet presAssocID="{62356B45-BB22-45D5-AAAF-404AA168FC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E473D4-8D8D-47AF-BA97-7EFDC443ABB7}" type="pres">
      <dgm:prSet presAssocID="{8216AEA3-72DD-416D-9E17-A7FAE2947819}" presName="spacer" presStyleCnt="0"/>
      <dgm:spPr/>
    </dgm:pt>
    <dgm:pt modelId="{4A24FFFF-9DEB-41FD-B77E-891087FD6109}" type="pres">
      <dgm:prSet presAssocID="{BB67C432-98B5-4F22-8DA6-EE727295FC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866B6BD-21CE-457E-806B-745070BB4D82}" type="pres">
      <dgm:prSet presAssocID="{5DA27831-C111-4A71-8E3B-BB3BAD7F597A}" presName="spacer" presStyleCnt="0"/>
      <dgm:spPr/>
    </dgm:pt>
    <dgm:pt modelId="{7F4EBE73-D53A-45B7-AC82-27A82EE639D0}" type="pres">
      <dgm:prSet presAssocID="{11F60E45-52EA-4078-AA90-D091BAFB46A9}" presName="parentText" presStyleLbl="node1" presStyleIdx="2" presStyleCnt="3" custLinFactNeighborY="-40475">
        <dgm:presLayoutVars>
          <dgm:chMax val="0"/>
          <dgm:bulletEnabled val="1"/>
        </dgm:presLayoutVars>
      </dgm:prSet>
      <dgm:spPr/>
    </dgm:pt>
  </dgm:ptLst>
  <dgm:cxnLst>
    <dgm:cxn modelId="{37858110-1F47-4E79-8674-20271EF541AD}" srcId="{B801500F-5AA1-4F06-BD18-9959EE669ACC}" destId="{11F60E45-52EA-4078-AA90-D091BAFB46A9}" srcOrd="2" destOrd="0" parTransId="{67E55C1D-481E-4D2B-B58A-86AEBF0A5831}" sibTransId="{4739E38B-F4EB-4CC4-8A88-36E8DA00B88D}"/>
    <dgm:cxn modelId="{DAC61849-6E76-4220-9D10-3B1175AD1A28}" srcId="{B801500F-5AA1-4F06-BD18-9959EE669ACC}" destId="{62356B45-BB22-45D5-AAAF-404AA168FC65}" srcOrd="0" destOrd="0" parTransId="{6856DA38-26D5-427F-9E54-402344B1EF1A}" sibTransId="{8216AEA3-72DD-416D-9E17-A7FAE2947819}"/>
    <dgm:cxn modelId="{EE1F2F8D-D34B-42C7-A804-651B817614E2}" type="presOf" srcId="{62356B45-BB22-45D5-AAAF-404AA168FC65}" destId="{575525B2-9DDA-43CC-A7B8-84D08CCED36B}" srcOrd="0" destOrd="0" presId="urn:microsoft.com/office/officeart/2005/8/layout/vList2"/>
    <dgm:cxn modelId="{E8DEFABD-9B28-48E0-A421-EB5EA086349D}" type="presOf" srcId="{11F60E45-52EA-4078-AA90-D091BAFB46A9}" destId="{7F4EBE73-D53A-45B7-AC82-27A82EE639D0}" srcOrd="0" destOrd="0" presId="urn:microsoft.com/office/officeart/2005/8/layout/vList2"/>
    <dgm:cxn modelId="{5ABA6BD0-27EB-4A71-BBF5-94D9371D1918}" type="presOf" srcId="{B801500F-5AA1-4F06-BD18-9959EE669ACC}" destId="{C0C6D565-90ED-40AE-8BF9-48BE4337C5B9}" srcOrd="0" destOrd="0" presId="urn:microsoft.com/office/officeart/2005/8/layout/vList2"/>
    <dgm:cxn modelId="{9755B9E2-F350-4EA7-BC8D-6C5F4ECD6620}" srcId="{B801500F-5AA1-4F06-BD18-9959EE669ACC}" destId="{BB67C432-98B5-4F22-8DA6-EE727295FCF2}" srcOrd="1" destOrd="0" parTransId="{BBA26FD2-934D-4D05-8CAE-81437FC008BB}" sibTransId="{5DA27831-C111-4A71-8E3B-BB3BAD7F597A}"/>
    <dgm:cxn modelId="{9DC0CBF4-5D69-4061-A1CD-0977EC1D9683}" type="presOf" srcId="{BB67C432-98B5-4F22-8DA6-EE727295FCF2}" destId="{4A24FFFF-9DEB-41FD-B77E-891087FD6109}" srcOrd="0" destOrd="0" presId="urn:microsoft.com/office/officeart/2005/8/layout/vList2"/>
    <dgm:cxn modelId="{2F3A9EAD-6BC3-4B5F-9CA4-0CA973DC2F7E}" type="presParOf" srcId="{C0C6D565-90ED-40AE-8BF9-48BE4337C5B9}" destId="{575525B2-9DDA-43CC-A7B8-84D08CCED36B}" srcOrd="0" destOrd="0" presId="urn:microsoft.com/office/officeart/2005/8/layout/vList2"/>
    <dgm:cxn modelId="{06E0ADD3-D6B6-4248-B04E-5CE90B3AD691}" type="presParOf" srcId="{C0C6D565-90ED-40AE-8BF9-48BE4337C5B9}" destId="{E0E473D4-8D8D-47AF-BA97-7EFDC443ABB7}" srcOrd="1" destOrd="0" presId="urn:microsoft.com/office/officeart/2005/8/layout/vList2"/>
    <dgm:cxn modelId="{30209B47-A938-41AC-8885-F1945C064ED7}" type="presParOf" srcId="{C0C6D565-90ED-40AE-8BF9-48BE4337C5B9}" destId="{4A24FFFF-9DEB-41FD-B77E-891087FD6109}" srcOrd="2" destOrd="0" presId="urn:microsoft.com/office/officeart/2005/8/layout/vList2"/>
    <dgm:cxn modelId="{D10FC133-489D-4875-92CE-7C9226AE532B}" type="presParOf" srcId="{C0C6D565-90ED-40AE-8BF9-48BE4337C5B9}" destId="{A866B6BD-21CE-457E-806B-745070BB4D82}" srcOrd="3" destOrd="0" presId="urn:microsoft.com/office/officeart/2005/8/layout/vList2"/>
    <dgm:cxn modelId="{E1A06CC0-535B-4254-9FBB-3D190F6CACF8}" type="presParOf" srcId="{C0C6D565-90ED-40AE-8BF9-48BE4337C5B9}" destId="{7F4EBE73-D53A-45B7-AC82-27A82EE639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59363-2955-4B6F-B2AE-AF562A42D85B}">
      <dsp:nvSpPr>
        <dsp:cNvPr id="0" name=""/>
        <dsp:cNvSpPr/>
      </dsp:nvSpPr>
      <dsp:spPr>
        <a:xfrm>
          <a:off x="0" y="37155"/>
          <a:ext cx="111941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b="1" kern="1200" dirty="0"/>
            <a:t>Adatok előfeldolgozása</a:t>
          </a:r>
          <a:r>
            <a:rPr lang="hu-HU" sz="3200" kern="1200" dirty="0"/>
            <a:t>:</a:t>
          </a:r>
        </a:p>
      </dsp:txBody>
      <dsp:txXfrm>
        <a:off x="37467" y="74622"/>
        <a:ext cx="11119246" cy="692586"/>
      </dsp:txXfrm>
    </dsp:sp>
    <dsp:sp modelId="{42A564A2-AE35-4A21-98A5-DB3C365D542C}">
      <dsp:nvSpPr>
        <dsp:cNvPr id="0" name=""/>
        <dsp:cNvSpPr/>
      </dsp:nvSpPr>
      <dsp:spPr>
        <a:xfrm>
          <a:off x="0" y="795047"/>
          <a:ext cx="1119418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1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N</a:t>
          </a:r>
          <a:r>
            <a:rPr lang="hu-HU" sz="2500" kern="1200"/>
            <a:t>ormalizálás (0-255 skáláról 0-1 közé).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500" kern="1200" dirty="0"/>
            <a:t>Kategóriák (1-62) </a:t>
          </a:r>
          <a:r>
            <a:rPr lang="hu-HU" sz="2500" kern="1200" dirty="0" err="1"/>
            <a:t>one</a:t>
          </a:r>
          <a:r>
            <a:rPr lang="hu-HU" sz="2500" kern="1200" dirty="0"/>
            <a:t>-hot kódolása.</a:t>
          </a:r>
        </a:p>
      </dsp:txBody>
      <dsp:txXfrm>
        <a:off x="0" y="795047"/>
        <a:ext cx="11194180" cy="861120"/>
      </dsp:txXfrm>
    </dsp:sp>
    <dsp:sp modelId="{F28BCEB0-DEE1-4978-B55C-AE0F8B64863B}">
      <dsp:nvSpPr>
        <dsp:cNvPr id="0" name=""/>
        <dsp:cNvSpPr/>
      </dsp:nvSpPr>
      <dsp:spPr>
        <a:xfrm>
          <a:off x="0" y="1656167"/>
          <a:ext cx="111941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b="1" kern="1200"/>
            <a:t>Baseline modell</a:t>
          </a:r>
          <a:r>
            <a:rPr lang="hu-HU" sz="3200" kern="1200"/>
            <a:t>:</a:t>
          </a:r>
          <a:r>
            <a:rPr lang="en-US" sz="3200" kern="1200"/>
            <a:t> </a:t>
          </a:r>
          <a:r>
            <a:rPr lang="hu-HU" sz="3200" kern="1200"/>
            <a:t>CNN felépítése:</a:t>
          </a:r>
        </a:p>
      </dsp:txBody>
      <dsp:txXfrm>
        <a:off x="37467" y="1693634"/>
        <a:ext cx="11119246" cy="692586"/>
      </dsp:txXfrm>
    </dsp:sp>
    <dsp:sp modelId="{8A7A38C8-5AA1-45DC-9436-77D66BBC063F}">
      <dsp:nvSpPr>
        <dsp:cNvPr id="0" name=""/>
        <dsp:cNvSpPr/>
      </dsp:nvSpPr>
      <dsp:spPr>
        <a:xfrm>
          <a:off x="0" y="2423688"/>
          <a:ext cx="1119418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1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500" b="1" kern="1200" dirty="0"/>
            <a:t>4 </a:t>
          </a:r>
          <a:r>
            <a:rPr lang="hu-HU" sz="2500" b="1" kern="1200" dirty="0" err="1"/>
            <a:t>konvolúciós</a:t>
          </a:r>
          <a:r>
            <a:rPr lang="hu-HU" sz="2500" b="1" kern="1200" dirty="0"/>
            <a:t> réteg</a:t>
          </a:r>
          <a:r>
            <a:rPr lang="hu-HU" sz="2500" kern="1200" dirty="0"/>
            <a:t> (</a:t>
          </a:r>
          <a:r>
            <a:rPr lang="hu-HU" sz="2500" kern="1200" dirty="0" err="1"/>
            <a:t>ReLU</a:t>
          </a:r>
          <a:r>
            <a:rPr lang="hu-HU" sz="2500" kern="1200" dirty="0"/>
            <a:t> aktiváció, </a:t>
          </a:r>
          <a:r>
            <a:rPr lang="hu-HU" sz="2500" kern="1200" dirty="0" err="1"/>
            <a:t>MaxPooling</a:t>
          </a:r>
          <a:r>
            <a:rPr lang="hu-HU" sz="2500" kern="1200" dirty="0"/>
            <a:t> és </a:t>
          </a:r>
          <a:r>
            <a:rPr lang="hu-HU" sz="2500" kern="1200" dirty="0" err="1"/>
            <a:t>Dropout</a:t>
          </a:r>
          <a:r>
            <a:rPr lang="hu-HU" sz="2500" kern="1200" dirty="0"/>
            <a:t> alkalmazásával).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500" b="1" kern="1200"/>
            <a:t>Sűrű réteg</a:t>
          </a:r>
          <a:r>
            <a:rPr lang="hu-HU" sz="2500" kern="1200"/>
            <a:t> 512 neuronnal.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500" b="1" kern="1200"/>
            <a:t>Kimeneti réteg</a:t>
          </a:r>
          <a:r>
            <a:rPr lang="hu-HU" sz="2500" kern="1200"/>
            <a:t> 62 osztály számára (softmax aktiváció).</a:t>
          </a:r>
        </a:p>
      </dsp:txBody>
      <dsp:txXfrm>
        <a:off x="0" y="2423688"/>
        <a:ext cx="11194180" cy="1291680"/>
      </dsp:txXfrm>
    </dsp:sp>
    <dsp:sp modelId="{765F4A82-4B81-403C-8FB9-0382B4DA704A}">
      <dsp:nvSpPr>
        <dsp:cNvPr id="0" name=""/>
        <dsp:cNvSpPr/>
      </dsp:nvSpPr>
      <dsp:spPr>
        <a:xfrm>
          <a:off x="0" y="3715368"/>
          <a:ext cx="111941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b="1" kern="1200" dirty="0"/>
            <a:t>Eredmény</a:t>
          </a:r>
          <a:r>
            <a:rPr lang="hu-HU" sz="3200" kern="1200" dirty="0"/>
            <a:t>: 3 </a:t>
          </a:r>
          <a:r>
            <a:rPr lang="hu-HU" sz="3200" kern="1200" dirty="0" err="1"/>
            <a:t>epoch</a:t>
          </a:r>
          <a:r>
            <a:rPr lang="hu-HU" sz="3200" kern="1200" dirty="0"/>
            <a:t> után </a:t>
          </a:r>
          <a:r>
            <a:rPr lang="hu-HU" sz="3200" b="1" kern="1200" dirty="0"/>
            <a:t>89% pontosság</a:t>
          </a:r>
          <a:r>
            <a:rPr lang="hu-HU" sz="3200" kern="1200" dirty="0"/>
            <a:t>.</a:t>
          </a:r>
        </a:p>
      </dsp:txBody>
      <dsp:txXfrm>
        <a:off x="37467" y="3752835"/>
        <a:ext cx="1111924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E20E5-6684-4512-8263-A0A96D205E65}">
      <dsp:nvSpPr>
        <dsp:cNvPr id="0" name=""/>
        <dsp:cNvSpPr/>
      </dsp:nvSpPr>
      <dsp:spPr>
        <a:xfrm rot="5400000">
          <a:off x="6949890" y="-2986004"/>
          <a:ext cx="725284" cy="688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i="1" kern="1200" dirty="0" err="1"/>
            <a:t>Epoch</a:t>
          </a:r>
          <a:r>
            <a:rPr lang="hu-HU" sz="2000" i="1" kern="1200" dirty="0"/>
            <a:t>-idő jelentős csökkenése</a:t>
          </a:r>
          <a:endParaRPr lang="hu-HU" sz="2000" kern="1200" dirty="0"/>
        </a:p>
      </dsp:txBody>
      <dsp:txXfrm rot="-5400000">
        <a:off x="3871341" y="127950"/>
        <a:ext cx="6846979" cy="654474"/>
      </dsp:txXfrm>
    </dsp:sp>
    <dsp:sp modelId="{36D38897-6562-4515-8AC1-343151AF531D}">
      <dsp:nvSpPr>
        <dsp:cNvPr id="0" name=""/>
        <dsp:cNvSpPr/>
      </dsp:nvSpPr>
      <dsp:spPr>
        <a:xfrm>
          <a:off x="0" y="1884"/>
          <a:ext cx="3871341" cy="906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/>
            <a:t>CUDA GPU gyorsítás: </a:t>
          </a:r>
        </a:p>
      </dsp:txBody>
      <dsp:txXfrm>
        <a:off x="44257" y="46141"/>
        <a:ext cx="3782827" cy="818092"/>
      </dsp:txXfrm>
    </dsp:sp>
    <dsp:sp modelId="{29F377BC-B1CA-4D46-886B-B825749A58A2}">
      <dsp:nvSpPr>
        <dsp:cNvPr id="0" name=""/>
        <dsp:cNvSpPr/>
      </dsp:nvSpPr>
      <dsp:spPr>
        <a:xfrm rot="5400000">
          <a:off x="6949890" y="-2034067"/>
          <a:ext cx="725284" cy="688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Modell </a:t>
          </a:r>
          <a:r>
            <a:rPr lang="hu-HU" sz="2000" kern="1200" dirty="0" err="1"/>
            <a:t>általánosíthatósága</a:t>
          </a:r>
          <a:r>
            <a:rPr lang="hu-HU" sz="2000" kern="1200" dirty="0"/>
            <a:t> és a túltanulás elkerülése érdekében</a:t>
          </a:r>
        </a:p>
      </dsp:txBody>
      <dsp:txXfrm rot="-5400000">
        <a:off x="3871341" y="1079887"/>
        <a:ext cx="6846979" cy="654474"/>
      </dsp:txXfrm>
    </dsp:sp>
    <dsp:sp modelId="{DBAB1744-EABB-4DA5-BD90-412757A5C0D6}">
      <dsp:nvSpPr>
        <dsp:cNvPr id="0" name=""/>
        <dsp:cNvSpPr/>
      </dsp:nvSpPr>
      <dsp:spPr>
        <a:xfrm>
          <a:off x="0" y="953821"/>
          <a:ext cx="3871341" cy="906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/>
            <a:t>Keresztvalidáció</a:t>
          </a:r>
        </a:p>
      </dsp:txBody>
      <dsp:txXfrm>
        <a:off x="44257" y="998078"/>
        <a:ext cx="3782827" cy="818092"/>
      </dsp:txXfrm>
    </dsp:sp>
    <dsp:sp modelId="{F27B0F65-C078-43ED-8110-A7C4DF8E2AB6}">
      <dsp:nvSpPr>
        <dsp:cNvPr id="0" name=""/>
        <dsp:cNvSpPr/>
      </dsp:nvSpPr>
      <dsp:spPr>
        <a:xfrm rot="5400000">
          <a:off x="6949890" y="-1082131"/>
          <a:ext cx="725284" cy="688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i="1" kern="1200" dirty="0" err="1"/>
            <a:t>Konvolúciós</a:t>
          </a:r>
          <a:r>
            <a:rPr lang="hu-HU" sz="2000" i="1" kern="1200" dirty="0"/>
            <a:t>, </a:t>
          </a:r>
          <a:r>
            <a:rPr lang="hu-HU" sz="2000" i="1" kern="1200" dirty="0" err="1"/>
            <a:t>dropout</a:t>
          </a:r>
          <a:r>
            <a:rPr lang="hu-HU" sz="2000" i="1" kern="1200" dirty="0"/>
            <a:t>, </a:t>
          </a:r>
          <a:r>
            <a:rPr lang="hu-HU" sz="2000" i="1" kern="1200" dirty="0" err="1"/>
            <a:t>dense</a:t>
          </a:r>
          <a:r>
            <a:rPr lang="hu-HU" sz="2000" i="1" kern="1200" dirty="0"/>
            <a:t> rétegek  paramétereinek finomítása</a:t>
          </a:r>
          <a:endParaRPr lang="hu-HU" sz="2000" kern="1200" dirty="0"/>
        </a:p>
      </dsp:txBody>
      <dsp:txXfrm rot="-5400000">
        <a:off x="3871341" y="2031823"/>
        <a:ext cx="6846979" cy="654474"/>
      </dsp:txXfrm>
    </dsp:sp>
    <dsp:sp modelId="{66B27829-6F85-4325-A228-A8AB04BC1E62}">
      <dsp:nvSpPr>
        <dsp:cNvPr id="0" name=""/>
        <dsp:cNvSpPr/>
      </dsp:nvSpPr>
      <dsp:spPr>
        <a:xfrm>
          <a:off x="0" y="1905757"/>
          <a:ext cx="3871341" cy="906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 err="1"/>
            <a:t>Hiperparaméterek</a:t>
          </a:r>
          <a:r>
            <a:rPr lang="hu-HU" sz="2500" kern="1200" dirty="0"/>
            <a:t> </a:t>
          </a:r>
          <a:r>
            <a:rPr lang="hu-HU" sz="2500" b="1" kern="1200" dirty="0"/>
            <a:t>optimalizálása</a:t>
          </a:r>
          <a:r>
            <a:rPr lang="hu-HU" sz="2500" kern="1200" dirty="0"/>
            <a:t>: </a:t>
          </a:r>
        </a:p>
      </dsp:txBody>
      <dsp:txXfrm>
        <a:off x="44257" y="1950014"/>
        <a:ext cx="3782827" cy="818092"/>
      </dsp:txXfrm>
    </dsp:sp>
    <dsp:sp modelId="{CF8B1991-477C-4F89-A5C6-ECEB42B6F181}">
      <dsp:nvSpPr>
        <dsp:cNvPr id="0" name=""/>
        <dsp:cNvSpPr/>
      </dsp:nvSpPr>
      <dsp:spPr>
        <a:xfrm rot="5400000">
          <a:off x="6949890" y="-130194"/>
          <a:ext cx="725284" cy="688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i="1" kern="1200" dirty="0"/>
            <a:t>Vizuálisan hasonló karakterek kezelése érdekében</a:t>
          </a:r>
          <a:endParaRPr lang="hu-HU" sz="2000" kern="1200" dirty="0"/>
        </a:p>
      </dsp:txBody>
      <dsp:txXfrm rot="-5400000">
        <a:off x="3871341" y="2983760"/>
        <a:ext cx="6846979" cy="654474"/>
      </dsp:txXfrm>
    </dsp:sp>
    <dsp:sp modelId="{17BD2B8D-3785-4A14-AECF-39AB6EBDBF7F}">
      <dsp:nvSpPr>
        <dsp:cNvPr id="0" name=""/>
        <dsp:cNvSpPr/>
      </dsp:nvSpPr>
      <dsp:spPr>
        <a:xfrm>
          <a:off x="0" y="2857694"/>
          <a:ext cx="3871341" cy="906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/>
            <a:t>Súlyozott veszteségfüggvény</a:t>
          </a:r>
          <a:r>
            <a:rPr lang="hu-HU" sz="2500" kern="1200" dirty="0"/>
            <a:t>:  </a:t>
          </a:r>
        </a:p>
      </dsp:txBody>
      <dsp:txXfrm>
        <a:off x="44257" y="2901951"/>
        <a:ext cx="3782827" cy="818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B7E60-E5F2-41F6-AAFD-EB9867F504CD}">
      <dsp:nvSpPr>
        <dsp:cNvPr id="0" name=""/>
        <dsp:cNvSpPr/>
      </dsp:nvSpPr>
      <dsp:spPr>
        <a:xfrm>
          <a:off x="0" y="417560"/>
          <a:ext cx="34015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E5088-C465-452A-BCA8-45DE98C56734}">
      <dsp:nvSpPr>
        <dsp:cNvPr id="0" name=""/>
        <dsp:cNvSpPr/>
      </dsp:nvSpPr>
      <dsp:spPr>
        <a:xfrm>
          <a:off x="170078" y="166640"/>
          <a:ext cx="238109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00" tIns="0" rIns="900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i="0" kern="1200" baseline="0"/>
            <a:t>Pontosság:</a:t>
          </a:r>
          <a:r>
            <a:rPr lang="hu-HU" sz="1700" b="0" i="0" kern="1200" baseline="0"/>
            <a:t> 82.3%.</a:t>
          </a:r>
          <a:endParaRPr lang="hu-HU" sz="1700" kern="1200"/>
        </a:p>
      </dsp:txBody>
      <dsp:txXfrm>
        <a:off x="194576" y="191138"/>
        <a:ext cx="2332101" cy="452844"/>
      </dsp:txXfrm>
    </dsp:sp>
    <dsp:sp modelId="{92C3E647-668B-4ECA-919B-3C74CB092F1D}">
      <dsp:nvSpPr>
        <dsp:cNvPr id="0" name=""/>
        <dsp:cNvSpPr/>
      </dsp:nvSpPr>
      <dsp:spPr>
        <a:xfrm>
          <a:off x="0" y="1188680"/>
          <a:ext cx="34015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6B6BD-CE17-40AD-9507-53CFB66D4932}">
      <dsp:nvSpPr>
        <dsp:cNvPr id="0" name=""/>
        <dsp:cNvSpPr/>
      </dsp:nvSpPr>
      <dsp:spPr>
        <a:xfrm>
          <a:off x="170078" y="937760"/>
          <a:ext cx="238109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00" tIns="0" rIns="900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i="0" kern="1200" baseline="0"/>
            <a:t>F1 macro-average:</a:t>
          </a:r>
          <a:r>
            <a:rPr lang="hu-HU" sz="1700" b="0" i="0" kern="1200" baseline="0"/>
            <a:t> 0.793</a:t>
          </a:r>
          <a:endParaRPr lang="hu-HU" sz="1700" kern="1200"/>
        </a:p>
      </dsp:txBody>
      <dsp:txXfrm>
        <a:off x="194576" y="962258"/>
        <a:ext cx="2332101" cy="452844"/>
      </dsp:txXfrm>
    </dsp:sp>
    <dsp:sp modelId="{D52A5393-F6E3-4EF3-B399-4BD697256FBF}">
      <dsp:nvSpPr>
        <dsp:cNvPr id="0" name=""/>
        <dsp:cNvSpPr/>
      </dsp:nvSpPr>
      <dsp:spPr>
        <a:xfrm>
          <a:off x="0" y="1959801"/>
          <a:ext cx="3401568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999" tIns="354076" rIns="26399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Kis- és nagybetűk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b="0" i="0" kern="1200" baseline="0"/>
            <a:t>Sza</a:t>
          </a:r>
          <a:r>
            <a:rPr lang="hu-HU" sz="1700" kern="1200"/>
            <a:t>bad szemmel is nehezen felismerhető betűk</a:t>
          </a:r>
        </a:p>
      </dsp:txBody>
      <dsp:txXfrm>
        <a:off x="0" y="1959801"/>
        <a:ext cx="3401568" cy="1231650"/>
      </dsp:txXfrm>
    </dsp:sp>
    <dsp:sp modelId="{60314F57-4DB5-4140-9B3C-567767693C00}">
      <dsp:nvSpPr>
        <dsp:cNvPr id="0" name=""/>
        <dsp:cNvSpPr/>
      </dsp:nvSpPr>
      <dsp:spPr>
        <a:xfrm>
          <a:off x="170078" y="1708880"/>
          <a:ext cx="238109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00" tIns="0" rIns="900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i="0" kern="1200" baseline="0"/>
            <a:t>Leggyakoribb hibák:</a:t>
          </a:r>
          <a:endParaRPr lang="hu-HU" sz="1700" kern="1200"/>
        </a:p>
      </dsp:txBody>
      <dsp:txXfrm>
        <a:off x="194576" y="1733378"/>
        <a:ext cx="2332101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525B2-9DDA-43CC-A7B8-84D08CCED36B}">
      <dsp:nvSpPr>
        <dsp:cNvPr id="0" name=""/>
        <dsp:cNvSpPr/>
      </dsp:nvSpPr>
      <dsp:spPr>
        <a:xfrm>
          <a:off x="0" y="37336"/>
          <a:ext cx="1077315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 projekt sikeresen elérte a célját</a:t>
          </a:r>
        </a:p>
      </dsp:txBody>
      <dsp:txXfrm>
        <a:off x="28100" y="65436"/>
        <a:ext cx="10716957" cy="519439"/>
      </dsp:txXfrm>
    </dsp:sp>
    <dsp:sp modelId="{4A24FFFF-9DEB-41FD-B77E-891087FD6109}">
      <dsp:nvSpPr>
        <dsp:cNvPr id="0" name=""/>
        <dsp:cNvSpPr/>
      </dsp:nvSpPr>
      <dsp:spPr>
        <a:xfrm>
          <a:off x="0" y="682096"/>
          <a:ext cx="1077315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Sokat tanultunk az elkövetkezendő </a:t>
          </a:r>
          <a:r>
            <a:rPr lang="hu-HU" sz="2400" kern="1200" dirty="0" err="1"/>
            <a:t>projekteinkhez</a:t>
          </a:r>
          <a:endParaRPr lang="hu-HU" sz="2400" kern="1200" dirty="0"/>
        </a:p>
      </dsp:txBody>
      <dsp:txXfrm>
        <a:off x="28100" y="710196"/>
        <a:ext cx="10716957" cy="519439"/>
      </dsp:txXfrm>
    </dsp:sp>
    <dsp:sp modelId="{7F4EBE73-D53A-45B7-AC82-27A82EE639D0}">
      <dsp:nvSpPr>
        <dsp:cNvPr id="0" name=""/>
        <dsp:cNvSpPr/>
      </dsp:nvSpPr>
      <dsp:spPr>
        <a:xfrm>
          <a:off x="0" y="1298880"/>
          <a:ext cx="1077315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Nagyon jól éreztük magunkat!</a:t>
          </a:r>
        </a:p>
      </dsp:txBody>
      <dsp:txXfrm>
        <a:off x="28100" y="1326980"/>
        <a:ext cx="10716957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383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88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0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3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88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47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527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8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3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312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479E945-8FB4-4B34-A76A-64754E5C1E05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C765D55-1088-44E6-8F30-4D620796B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2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A299-BE84-12A4-397F-684C4588B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Century Gothic" panose="020B0502020202020204" pitchFamily="34" charset="0"/>
              </a:rPr>
              <a:t>Mészáros Kolos</a:t>
            </a:r>
            <a:br>
              <a:rPr lang="hu-HU" dirty="0">
                <a:latin typeface="Century Gothic" panose="020B0502020202020204" pitchFamily="34" charset="0"/>
              </a:rPr>
            </a:br>
            <a:r>
              <a:rPr lang="hu-HU" dirty="0">
                <a:latin typeface="Century Gothic" panose="020B0502020202020204" pitchFamily="34" charset="0"/>
              </a:rPr>
              <a:t>Czakó Gergő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1CCA7-628D-914D-8090-C21186E55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Century Gothic" panose="020B0502020202020204" pitchFamily="34" charset="0"/>
              </a:rPr>
              <a:t>Karakterfelismerés</a:t>
            </a:r>
          </a:p>
        </p:txBody>
      </p:sp>
    </p:spTree>
    <p:extLst>
      <p:ext uri="{BB962C8B-B14F-4D97-AF65-F5344CB8AC3E}">
        <p14:creationId xmlns:p14="http://schemas.microsoft.com/office/powerpoint/2010/main" val="8484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CF25-205E-8DCF-C6B2-CAB8FCBD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Kezdeti lépések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2DA654-7BA1-432C-685C-D7CC3475D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723662"/>
              </p:ext>
            </p:extLst>
          </p:nvPr>
        </p:nvGraphicFramePr>
        <p:xfrm>
          <a:off x="577516" y="1848051"/>
          <a:ext cx="11194181" cy="451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9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5CAB-8118-B476-F182-FBE73B29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Optimalizációk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7D231-983D-B379-1CCD-5D05904CD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50034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41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8ED65-FF91-0B85-BDE4-570C1DC7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Eredmények és hibák</a:t>
            </a:r>
          </a:p>
        </p:txBody>
      </p:sp>
      <p:pic>
        <p:nvPicPr>
          <p:cNvPr id="8" name="Picture 7" descr="A blue and black line on a white background&#10;&#10;Description automatically generated">
            <a:extLst>
              <a:ext uri="{FF2B5EF4-FFF2-40B4-BE49-F238E27FC236}">
                <a16:creationId xmlns:a16="http://schemas.microsoft.com/office/drawing/2014/main" id="{017E3020-3B83-A9CB-F7FC-F2E8D3DDBD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b="8437"/>
          <a:stretch/>
        </p:blipFill>
        <p:spPr>
          <a:xfrm>
            <a:off x="660243" y="389709"/>
            <a:ext cx="6278529" cy="5588101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71EB4E6-1977-832C-ED0B-BCD392491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60595"/>
              </p:ext>
            </p:extLst>
          </p:nvPr>
        </p:nvGraphicFramePr>
        <p:xfrm>
          <a:off x="8173212" y="2419773"/>
          <a:ext cx="3401568" cy="335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3C4659B-915E-28EB-D345-1F0FEC690E6A}"/>
              </a:ext>
            </a:extLst>
          </p:cNvPr>
          <p:cNvSpPr txBox="1"/>
          <p:nvPr/>
        </p:nvSpPr>
        <p:spPr>
          <a:xfrm>
            <a:off x="1333892" y="6142501"/>
            <a:ext cx="493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latin typeface="Century Gothic" panose="020B0502020202020204" pitchFamily="34" charset="0"/>
              </a:rPr>
              <a:t>Modell konfúziós mátrixa</a:t>
            </a:r>
          </a:p>
        </p:txBody>
      </p:sp>
    </p:spTree>
    <p:extLst>
      <p:ext uri="{BB962C8B-B14F-4D97-AF65-F5344CB8AC3E}">
        <p14:creationId xmlns:p14="http://schemas.microsoft.com/office/powerpoint/2010/main" val="21239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A40F-93CA-C279-10E5-097B633F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Záró gondolatok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6FCD24-A017-046C-E4A7-1679BB786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48111"/>
              </p:ext>
            </p:extLst>
          </p:nvPr>
        </p:nvGraphicFramePr>
        <p:xfrm>
          <a:off x="657224" y="2011681"/>
          <a:ext cx="10773157" cy="193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8AB9A72-3142-0D40-858F-6DC72751E3C9}"/>
              </a:ext>
            </a:extLst>
          </p:cNvPr>
          <p:cNvGrpSpPr/>
          <p:nvPr/>
        </p:nvGrpSpPr>
        <p:grpSpPr>
          <a:xfrm>
            <a:off x="4742768" y="3951514"/>
            <a:ext cx="2601686" cy="2601686"/>
            <a:chOff x="1175657" y="4027714"/>
            <a:chExt cx="2601686" cy="2601686"/>
          </a:xfrm>
        </p:grpSpPr>
        <p:pic>
          <p:nvPicPr>
            <p:cNvPr id="6" name="Graphic 5" descr="Heart outline">
              <a:extLst>
                <a:ext uri="{FF2B5EF4-FFF2-40B4-BE49-F238E27FC236}">
                  <a16:creationId xmlns:a16="http://schemas.microsoft.com/office/drawing/2014/main" id="{E1DB3DB6-238B-EB0D-D4FD-91358235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5657" y="4027714"/>
              <a:ext cx="2601686" cy="26016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9F3BC2-5B52-7822-C945-DBFDDDF1289D}"/>
                </a:ext>
              </a:extLst>
            </p:cNvPr>
            <p:cNvSpPr txBox="1"/>
            <p:nvPr/>
          </p:nvSpPr>
          <p:spPr>
            <a:xfrm>
              <a:off x="1948542" y="5029200"/>
              <a:ext cx="1045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rgbClr val="FF0000"/>
                  </a:solidFill>
                </a:rPr>
                <a:t>AMM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8733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80</TotalTime>
  <Words>147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Century Gothic</vt:lpstr>
      <vt:lpstr>Metropolitan</vt:lpstr>
      <vt:lpstr>Mészáros Kolos Czakó Gergő</vt:lpstr>
      <vt:lpstr>Kezdeti lépések</vt:lpstr>
      <vt:lpstr>Optimalizációk</vt:lpstr>
      <vt:lpstr>Eredmények és hibák</vt:lpstr>
      <vt:lpstr>Záró gondolatok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Gergő Czakó</cp:lastModifiedBy>
  <cp:revision>1</cp:revision>
  <dcterms:created xsi:type="dcterms:W3CDTF">2024-12-04T21:41:48Z</dcterms:created>
  <dcterms:modified xsi:type="dcterms:W3CDTF">2024-12-04T23:06:30Z</dcterms:modified>
</cp:coreProperties>
</file>