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DA0D4-58FC-4D0A-AF89-792562F022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hu-HU"/>
        </a:p>
      </dgm:t>
    </dgm:pt>
    <dgm:pt modelId="{07C4404F-2174-4DF4-9480-8BB6EE4B8D16}">
      <dgm:prSet/>
      <dgm:spPr/>
      <dgm:t>
        <a:bodyPr/>
        <a:lstStyle/>
        <a:p>
          <a:r>
            <a:rPr lang="hu-HU" b="1" i="0" baseline="0" dirty="0"/>
            <a:t>A projekt célja:</a:t>
          </a:r>
          <a:endParaRPr lang="hu-HU" b="1" dirty="0"/>
        </a:p>
      </dgm:t>
    </dgm:pt>
    <dgm:pt modelId="{3C14D02D-DD7C-4CA7-932B-052DFCB1F3CE}" type="parTrans" cxnId="{FAB9C95D-28EC-46A1-83FC-B13CB13AB286}">
      <dgm:prSet/>
      <dgm:spPr/>
      <dgm:t>
        <a:bodyPr/>
        <a:lstStyle/>
        <a:p>
          <a:endParaRPr lang="hu-HU"/>
        </a:p>
      </dgm:t>
    </dgm:pt>
    <dgm:pt modelId="{3348B76A-3DDE-4B48-B73C-DE65CABCC8AD}" type="sibTrans" cxnId="{FAB9C95D-28EC-46A1-83FC-B13CB13AB286}">
      <dgm:prSet/>
      <dgm:spPr/>
      <dgm:t>
        <a:bodyPr/>
        <a:lstStyle/>
        <a:p>
          <a:endParaRPr lang="hu-HU"/>
        </a:p>
      </dgm:t>
    </dgm:pt>
    <dgm:pt modelId="{50ECB491-04C3-48EA-A0C4-0576B9A96781}">
      <dgm:prSet/>
      <dgm:spPr/>
      <dgm:t>
        <a:bodyPr/>
        <a:lstStyle/>
        <a:p>
          <a:r>
            <a:rPr lang="hu-HU" b="0" dirty="0"/>
            <a:t>Gépi tanulás modell fejlesztése játékosok átigazolási díjának becslésére</a:t>
          </a:r>
        </a:p>
      </dgm:t>
    </dgm:pt>
    <dgm:pt modelId="{CD6815F7-047F-4D03-8792-9C9F06EA278F}" type="parTrans" cxnId="{3D8B30A0-AFD7-4FC2-B53C-A429634B16AE}">
      <dgm:prSet/>
      <dgm:spPr/>
      <dgm:t>
        <a:bodyPr/>
        <a:lstStyle/>
        <a:p>
          <a:endParaRPr lang="hu-HU"/>
        </a:p>
      </dgm:t>
    </dgm:pt>
    <dgm:pt modelId="{6BBED60A-6432-4958-A971-76B3D3E351F3}" type="sibTrans" cxnId="{3D8B30A0-AFD7-4FC2-B53C-A429634B16AE}">
      <dgm:prSet/>
      <dgm:spPr/>
      <dgm:t>
        <a:bodyPr/>
        <a:lstStyle/>
        <a:p>
          <a:endParaRPr lang="hu-HU"/>
        </a:p>
      </dgm:t>
    </dgm:pt>
    <dgm:pt modelId="{EA421E68-23F3-4941-ACE6-AAEF4B847552}">
      <dgm:prSet/>
      <dgm:spPr/>
      <dgm:t>
        <a:bodyPr/>
        <a:lstStyle/>
        <a:p>
          <a:r>
            <a:rPr lang="hu-HU" b="1" i="0" baseline="0" dirty="0"/>
            <a:t>A becslés alapja:</a:t>
          </a:r>
          <a:endParaRPr lang="hu-HU" b="1" dirty="0"/>
        </a:p>
      </dgm:t>
    </dgm:pt>
    <dgm:pt modelId="{A150F7D0-D9B2-4776-A7B9-490F9D1B2E66}" type="parTrans" cxnId="{A6913631-583F-4F10-9B90-BEEE0E6751EE}">
      <dgm:prSet/>
      <dgm:spPr/>
      <dgm:t>
        <a:bodyPr/>
        <a:lstStyle/>
        <a:p>
          <a:endParaRPr lang="hu-HU"/>
        </a:p>
      </dgm:t>
    </dgm:pt>
    <dgm:pt modelId="{84895ED3-75A7-4BB2-8604-71712967FB7D}" type="sibTrans" cxnId="{A6913631-583F-4F10-9B90-BEEE0E6751EE}">
      <dgm:prSet/>
      <dgm:spPr/>
      <dgm:t>
        <a:bodyPr/>
        <a:lstStyle/>
        <a:p>
          <a:endParaRPr lang="hu-HU"/>
        </a:p>
      </dgm:t>
    </dgm:pt>
    <dgm:pt modelId="{5A1CACA2-EDD8-4023-8898-22B7E9DD60F5}">
      <dgm:prSet/>
      <dgm:spPr/>
      <dgm:t>
        <a:bodyPr/>
        <a:lstStyle/>
        <a:p>
          <a:r>
            <a:rPr lang="hu-HU" b="0" i="0" baseline="0" dirty="0"/>
            <a:t>Játékos, klub, bajnokságok, teljesítmény.</a:t>
          </a:r>
          <a:endParaRPr lang="hu-HU" b="0" dirty="0"/>
        </a:p>
      </dgm:t>
    </dgm:pt>
    <dgm:pt modelId="{84930671-F230-4817-945C-F2EDE762CF3D}" type="parTrans" cxnId="{63A383A6-133F-45C5-9F88-B671220380B7}">
      <dgm:prSet/>
      <dgm:spPr/>
      <dgm:t>
        <a:bodyPr/>
        <a:lstStyle/>
        <a:p>
          <a:endParaRPr lang="hu-HU"/>
        </a:p>
      </dgm:t>
    </dgm:pt>
    <dgm:pt modelId="{DCB536C7-632D-471D-B930-9036E9C78687}" type="sibTrans" cxnId="{63A383A6-133F-45C5-9F88-B671220380B7}">
      <dgm:prSet/>
      <dgm:spPr/>
      <dgm:t>
        <a:bodyPr/>
        <a:lstStyle/>
        <a:p>
          <a:endParaRPr lang="hu-HU"/>
        </a:p>
      </dgm:t>
    </dgm:pt>
    <dgm:pt modelId="{EC7FED31-81CB-4352-B6F2-CEF10E5564A8}">
      <dgm:prSet/>
      <dgm:spPr/>
      <dgm:t>
        <a:bodyPr/>
        <a:lstStyle/>
        <a:p>
          <a:r>
            <a:rPr lang="hu-HU" b="1" i="0" baseline="0"/>
            <a:t>Az adatok forrása:</a:t>
          </a:r>
          <a:endParaRPr lang="hu-HU" b="1"/>
        </a:p>
      </dgm:t>
    </dgm:pt>
    <dgm:pt modelId="{F676CB16-E0FD-4F0D-9EFF-CC5A9E2A80ED}" type="parTrans" cxnId="{FD5D1E6C-97E9-4FA6-97E4-330108D32936}">
      <dgm:prSet/>
      <dgm:spPr/>
      <dgm:t>
        <a:bodyPr/>
        <a:lstStyle/>
        <a:p>
          <a:endParaRPr lang="hu-HU"/>
        </a:p>
      </dgm:t>
    </dgm:pt>
    <dgm:pt modelId="{FAA10694-D13A-494B-81AB-D150DCD4FDBF}" type="sibTrans" cxnId="{FD5D1E6C-97E9-4FA6-97E4-330108D32936}">
      <dgm:prSet/>
      <dgm:spPr/>
      <dgm:t>
        <a:bodyPr/>
        <a:lstStyle/>
        <a:p>
          <a:endParaRPr lang="hu-HU"/>
        </a:p>
      </dgm:t>
    </dgm:pt>
    <dgm:pt modelId="{F7F7A320-46AA-45D8-91DD-39187CCF94E0}">
      <dgm:prSet/>
      <dgm:spPr/>
      <dgm:t>
        <a:bodyPr/>
        <a:lstStyle/>
        <a:p>
          <a:r>
            <a:rPr lang="hu-HU" b="0" i="0" baseline="0" dirty="0"/>
            <a:t>Nyílt, online elérhető adatbázisok (pl. </a:t>
          </a:r>
          <a:r>
            <a:rPr lang="hu-HU" b="0" i="0" baseline="0" dirty="0" err="1"/>
            <a:t>Transfermarkt</a:t>
          </a:r>
          <a:r>
            <a:rPr lang="hu-HU" b="0" i="0" baseline="0" dirty="0"/>
            <a:t>).</a:t>
          </a:r>
          <a:endParaRPr lang="hu-HU" b="0" dirty="0"/>
        </a:p>
      </dgm:t>
    </dgm:pt>
    <dgm:pt modelId="{FD0A2E02-E585-47DA-999C-0E6AF64510F9}" type="parTrans" cxnId="{A2F2D20B-EF23-4180-8B48-7EA14C38652A}">
      <dgm:prSet/>
      <dgm:spPr/>
      <dgm:t>
        <a:bodyPr/>
        <a:lstStyle/>
        <a:p>
          <a:endParaRPr lang="hu-HU"/>
        </a:p>
      </dgm:t>
    </dgm:pt>
    <dgm:pt modelId="{C961B325-F4FA-40B3-A54B-5DD218D7DA7B}" type="sibTrans" cxnId="{A2F2D20B-EF23-4180-8B48-7EA14C38652A}">
      <dgm:prSet/>
      <dgm:spPr/>
      <dgm:t>
        <a:bodyPr/>
        <a:lstStyle/>
        <a:p>
          <a:endParaRPr lang="hu-HU"/>
        </a:p>
      </dgm:t>
    </dgm:pt>
    <dgm:pt modelId="{31DBAA7E-666C-49EC-9030-F23EC54C535D}">
      <dgm:prSet/>
      <dgm:spPr/>
      <dgm:t>
        <a:bodyPr/>
        <a:lstStyle/>
        <a:p>
          <a:r>
            <a:rPr lang="hu-HU" b="1" i="0" baseline="0"/>
            <a:t>A teljes munkafolyamat (adatgyűjtés, előfeldolgozás, modellezés, kiértékelés) önállóan történt.</a:t>
          </a:r>
          <a:endParaRPr lang="hu-HU" b="1"/>
        </a:p>
      </dgm:t>
    </dgm:pt>
    <dgm:pt modelId="{4AA4C5FB-5E57-44BA-B07E-788FF8395010}" type="parTrans" cxnId="{1FBD6078-F92C-40BB-9574-BC8B44BE29F2}">
      <dgm:prSet/>
      <dgm:spPr/>
      <dgm:t>
        <a:bodyPr/>
        <a:lstStyle/>
        <a:p>
          <a:endParaRPr lang="hu-HU"/>
        </a:p>
      </dgm:t>
    </dgm:pt>
    <dgm:pt modelId="{B1845335-BD34-4FA9-BF7B-30A35D53D940}" type="sibTrans" cxnId="{1FBD6078-F92C-40BB-9574-BC8B44BE29F2}">
      <dgm:prSet/>
      <dgm:spPr/>
      <dgm:t>
        <a:bodyPr/>
        <a:lstStyle/>
        <a:p>
          <a:endParaRPr lang="hu-HU"/>
        </a:p>
      </dgm:t>
    </dgm:pt>
    <dgm:pt modelId="{873BC3AC-0157-488B-BF86-A2E0963FFC83}" type="pres">
      <dgm:prSet presAssocID="{6B4DA0D4-58FC-4D0A-AF89-792562F02277}" presName="linear" presStyleCnt="0">
        <dgm:presLayoutVars>
          <dgm:animLvl val="lvl"/>
          <dgm:resizeHandles val="exact"/>
        </dgm:presLayoutVars>
      </dgm:prSet>
      <dgm:spPr/>
    </dgm:pt>
    <dgm:pt modelId="{4EDE1C0C-8322-4D16-B1CA-982E319C5C19}" type="pres">
      <dgm:prSet presAssocID="{07C4404F-2174-4DF4-9480-8BB6EE4B8D1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89C7615-EA36-47DE-B987-5F2F588B55F3}" type="pres">
      <dgm:prSet presAssocID="{07C4404F-2174-4DF4-9480-8BB6EE4B8D16}" presName="childText" presStyleLbl="revTx" presStyleIdx="0" presStyleCnt="3">
        <dgm:presLayoutVars>
          <dgm:bulletEnabled val="1"/>
        </dgm:presLayoutVars>
      </dgm:prSet>
      <dgm:spPr/>
    </dgm:pt>
    <dgm:pt modelId="{836CAA89-359D-4B3F-AE54-B589F256E479}" type="pres">
      <dgm:prSet presAssocID="{EA421E68-23F3-4941-ACE6-AAEF4B84755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4895953-163D-4583-BD26-E7204A4A2C7E}" type="pres">
      <dgm:prSet presAssocID="{EA421E68-23F3-4941-ACE6-AAEF4B847552}" presName="childText" presStyleLbl="revTx" presStyleIdx="1" presStyleCnt="3">
        <dgm:presLayoutVars>
          <dgm:bulletEnabled val="1"/>
        </dgm:presLayoutVars>
      </dgm:prSet>
      <dgm:spPr/>
    </dgm:pt>
    <dgm:pt modelId="{206F6447-55BB-4427-8E28-0EACB7470D62}" type="pres">
      <dgm:prSet presAssocID="{EC7FED31-81CB-4352-B6F2-CEF10E5564A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FCB4B9-42B9-4F91-B5E9-548E02952E68}" type="pres">
      <dgm:prSet presAssocID="{EC7FED31-81CB-4352-B6F2-CEF10E5564A8}" presName="childText" presStyleLbl="revTx" presStyleIdx="2" presStyleCnt="3">
        <dgm:presLayoutVars>
          <dgm:bulletEnabled val="1"/>
        </dgm:presLayoutVars>
      </dgm:prSet>
      <dgm:spPr/>
    </dgm:pt>
    <dgm:pt modelId="{CAAF906C-2849-4016-9D73-22762FC7A946}" type="pres">
      <dgm:prSet presAssocID="{31DBAA7E-666C-49EC-9030-F23EC54C535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2F2D20B-EF23-4180-8B48-7EA14C38652A}" srcId="{EC7FED31-81CB-4352-B6F2-CEF10E5564A8}" destId="{F7F7A320-46AA-45D8-91DD-39187CCF94E0}" srcOrd="0" destOrd="0" parTransId="{FD0A2E02-E585-47DA-999C-0E6AF64510F9}" sibTransId="{C961B325-F4FA-40B3-A54B-5DD218D7DA7B}"/>
    <dgm:cxn modelId="{A6913631-583F-4F10-9B90-BEEE0E6751EE}" srcId="{6B4DA0D4-58FC-4D0A-AF89-792562F02277}" destId="{EA421E68-23F3-4941-ACE6-AAEF4B847552}" srcOrd="1" destOrd="0" parTransId="{A150F7D0-D9B2-4776-A7B9-490F9D1B2E66}" sibTransId="{84895ED3-75A7-4BB2-8604-71712967FB7D}"/>
    <dgm:cxn modelId="{299F4339-783F-4FF8-8B21-894207BAF04F}" type="presOf" srcId="{6B4DA0D4-58FC-4D0A-AF89-792562F02277}" destId="{873BC3AC-0157-488B-BF86-A2E0963FFC83}" srcOrd="0" destOrd="0" presId="urn:microsoft.com/office/officeart/2005/8/layout/vList2"/>
    <dgm:cxn modelId="{FAB9C95D-28EC-46A1-83FC-B13CB13AB286}" srcId="{6B4DA0D4-58FC-4D0A-AF89-792562F02277}" destId="{07C4404F-2174-4DF4-9480-8BB6EE4B8D16}" srcOrd="0" destOrd="0" parTransId="{3C14D02D-DD7C-4CA7-932B-052DFCB1F3CE}" sibTransId="{3348B76A-3DDE-4B48-B73C-DE65CABCC8AD}"/>
    <dgm:cxn modelId="{83751347-E662-4E94-B94D-E8B825223054}" type="presOf" srcId="{5A1CACA2-EDD8-4023-8898-22B7E9DD60F5}" destId="{64895953-163D-4583-BD26-E7204A4A2C7E}" srcOrd="0" destOrd="0" presId="urn:microsoft.com/office/officeart/2005/8/layout/vList2"/>
    <dgm:cxn modelId="{FD5D1E6C-97E9-4FA6-97E4-330108D32936}" srcId="{6B4DA0D4-58FC-4D0A-AF89-792562F02277}" destId="{EC7FED31-81CB-4352-B6F2-CEF10E5564A8}" srcOrd="2" destOrd="0" parTransId="{F676CB16-E0FD-4F0D-9EFF-CC5A9E2A80ED}" sibTransId="{FAA10694-D13A-494B-81AB-D150DCD4FDBF}"/>
    <dgm:cxn modelId="{0C19B051-CF03-467D-9DE4-E30C3F0F9717}" type="presOf" srcId="{07C4404F-2174-4DF4-9480-8BB6EE4B8D16}" destId="{4EDE1C0C-8322-4D16-B1CA-982E319C5C19}" srcOrd="0" destOrd="0" presId="urn:microsoft.com/office/officeart/2005/8/layout/vList2"/>
    <dgm:cxn modelId="{1FBD6078-F92C-40BB-9574-BC8B44BE29F2}" srcId="{6B4DA0D4-58FC-4D0A-AF89-792562F02277}" destId="{31DBAA7E-666C-49EC-9030-F23EC54C535D}" srcOrd="3" destOrd="0" parTransId="{4AA4C5FB-5E57-44BA-B07E-788FF8395010}" sibTransId="{B1845335-BD34-4FA9-BF7B-30A35D53D940}"/>
    <dgm:cxn modelId="{33C0195A-CF8B-4139-B067-761C082F59F0}" type="presOf" srcId="{50ECB491-04C3-48EA-A0C4-0576B9A96781}" destId="{B89C7615-EA36-47DE-B987-5F2F588B55F3}" srcOrd="0" destOrd="0" presId="urn:microsoft.com/office/officeart/2005/8/layout/vList2"/>
    <dgm:cxn modelId="{42C82B80-2BE9-4744-883A-A59D8083A31A}" type="presOf" srcId="{31DBAA7E-666C-49EC-9030-F23EC54C535D}" destId="{CAAF906C-2849-4016-9D73-22762FC7A946}" srcOrd="0" destOrd="0" presId="urn:microsoft.com/office/officeart/2005/8/layout/vList2"/>
    <dgm:cxn modelId="{3D8B30A0-AFD7-4FC2-B53C-A429634B16AE}" srcId="{07C4404F-2174-4DF4-9480-8BB6EE4B8D16}" destId="{50ECB491-04C3-48EA-A0C4-0576B9A96781}" srcOrd="0" destOrd="0" parTransId="{CD6815F7-047F-4D03-8792-9C9F06EA278F}" sibTransId="{6BBED60A-6432-4958-A971-76B3D3E351F3}"/>
    <dgm:cxn modelId="{63A383A6-133F-45C5-9F88-B671220380B7}" srcId="{EA421E68-23F3-4941-ACE6-AAEF4B847552}" destId="{5A1CACA2-EDD8-4023-8898-22B7E9DD60F5}" srcOrd="0" destOrd="0" parTransId="{84930671-F230-4817-945C-F2EDE762CF3D}" sibTransId="{DCB536C7-632D-471D-B930-9036E9C78687}"/>
    <dgm:cxn modelId="{61FA8BBB-99CA-4F9A-BA00-8329BE359F44}" type="presOf" srcId="{EA421E68-23F3-4941-ACE6-AAEF4B847552}" destId="{836CAA89-359D-4B3F-AE54-B589F256E479}" srcOrd="0" destOrd="0" presId="urn:microsoft.com/office/officeart/2005/8/layout/vList2"/>
    <dgm:cxn modelId="{75CB22E8-4201-4404-9209-E3DE9ADCA7D8}" type="presOf" srcId="{F7F7A320-46AA-45D8-91DD-39187CCF94E0}" destId="{E2FCB4B9-42B9-4F91-B5E9-548E02952E68}" srcOrd="0" destOrd="0" presId="urn:microsoft.com/office/officeart/2005/8/layout/vList2"/>
    <dgm:cxn modelId="{9FA7F5F7-B192-4920-B1B8-A3E4742D4D47}" type="presOf" srcId="{EC7FED31-81CB-4352-B6F2-CEF10E5564A8}" destId="{206F6447-55BB-4427-8E28-0EACB7470D62}" srcOrd="0" destOrd="0" presId="urn:microsoft.com/office/officeart/2005/8/layout/vList2"/>
    <dgm:cxn modelId="{5E62EB70-085F-406D-B9F0-898261336C56}" type="presParOf" srcId="{873BC3AC-0157-488B-BF86-A2E0963FFC83}" destId="{4EDE1C0C-8322-4D16-B1CA-982E319C5C19}" srcOrd="0" destOrd="0" presId="urn:microsoft.com/office/officeart/2005/8/layout/vList2"/>
    <dgm:cxn modelId="{E3FC0E01-2381-4BA8-A3DE-DD520EFCE387}" type="presParOf" srcId="{873BC3AC-0157-488B-BF86-A2E0963FFC83}" destId="{B89C7615-EA36-47DE-B987-5F2F588B55F3}" srcOrd="1" destOrd="0" presId="urn:microsoft.com/office/officeart/2005/8/layout/vList2"/>
    <dgm:cxn modelId="{27106368-D42D-4D3B-AE6D-4CC8DD4FFE43}" type="presParOf" srcId="{873BC3AC-0157-488B-BF86-A2E0963FFC83}" destId="{836CAA89-359D-4B3F-AE54-B589F256E479}" srcOrd="2" destOrd="0" presId="urn:microsoft.com/office/officeart/2005/8/layout/vList2"/>
    <dgm:cxn modelId="{73393345-EB07-417E-8FAF-CFA474637CDF}" type="presParOf" srcId="{873BC3AC-0157-488B-BF86-A2E0963FFC83}" destId="{64895953-163D-4583-BD26-E7204A4A2C7E}" srcOrd="3" destOrd="0" presId="urn:microsoft.com/office/officeart/2005/8/layout/vList2"/>
    <dgm:cxn modelId="{010CEEC0-98B5-49C5-A8E2-28683C5DC6D5}" type="presParOf" srcId="{873BC3AC-0157-488B-BF86-A2E0963FFC83}" destId="{206F6447-55BB-4427-8E28-0EACB7470D62}" srcOrd="4" destOrd="0" presId="urn:microsoft.com/office/officeart/2005/8/layout/vList2"/>
    <dgm:cxn modelId="{6C2F4D48-708E-4978-8870-E462819DDF1B}" type="presParOf" srcId="{873BC3AC-0157-488B-BF86-A2E0963FFC83}" destId="{E2FCB4B9-42B9-4F91-B5E9-548E02952E68}" srcOrd="5" destOrd="0" presId="urn:microsoft.com/office/officeart/2005/8/layout/vList2"/>
    <dgm:cxn modelId="{FCFACE27-4D07-4BAC-A00A-098928FBDDF8}" type="presParOf" srcId="{873BC3AC-0157-488B-BF86-A2E0963FFC83}" destId="{CAAF906C-2849-4016-9D73-22762FC7A94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572DAF5-FC86-4710-9127-06BF1BC64F9D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E78EF368-7307-42D6-A66B-7D5EF0A3AC60}">
      <dgm:prSet/>
      <dgm:spPr/>
      <dgm:t>
        <a:bodyPr/>
        <a:lstStyle/>
        <a:p>
          <a:r>
            <a:rPr lang="hu-HU" b="1" i="0" baseline="0"/>
            <a:t>Új adatforrások</a:t>
          </a:r>
          <a:r>
            <a:rPr lang="hu-HU" b="0" i="0" baseline="0"/>
            <a:t> bevonása (pl. ügynöki adatok, fizetések).</a:t>
          </a:r>
          <a:endParaRPr lang="hu-HU"/>
        </a:p>
      </dgm:t>
    </dgm:pt>
    <dgm:pt modelId="{1E2A6463-C916-4556-A23D-DCD90339EE09}" type="parTrans" cxnId="{5F37FD1A-974E-426F-8C82-7800A6D83A24}">
      <dgm:prSet/>
      <dgm:spPr/>
      <dgm:t>
        <a:bodyPr/>
        <a:lstStyle/>
        <a:p>
          <a:endParaRPr lang="hu-HU"/>
        </a:p>
      </dgm:t>
    </dgm:pt>
    <dgm:pt modelId="{1CA74BED-0378-43AE-A961-561EF17EF1E2}" type="sibTrans" cxnId="{5F37FD1A-974E-426F-8C82-7800A6D83A24}">
      <dgm:prSet/>
      <dgm:spPr/>
      <dgm:t>
        <a:bodyPr/>
        <a:lstStyle/>
        <a:p>
          <a:endParaRPr lang="hu-HU"/>
        </a:p>
      </dgm:t>
    </dgm:pt>
    <dgm:pt modelId="{EA549730-6E1F-4135-8234-2FB2A929D274}">
      <dgm:prSet/>
      <dgm:spPr/>
      <dgm:t>
        <a:bodyPr/>
        <a:lstStyle/>
        <a:p>
          <a:r>
            <a:rPr lang="hu-HU" b="1" i="0" baseline="0"/>
            <a:t>Idősoros modellek</a:t>
          </a:r>
          <a:r>
            <a:rPr lang="hu-HU" b="0" i="0" baseline="0"/>
            <a:t> kipróbálása (pl. trendek vizsgálata több szezonon át).</a:t>
          </a:r>
          <a:endParaRPr lang="hu-HU"/>
        </a:p>
      </dgm:t>
    </dgm:pt>
    <dgm:pt modelId="{6DFB3C20-4FEB-4A25-9712-16CAC569A611}" type="parTrans" cxnId="{2F0C6176-8FAC-4264-BA5E-AE4EEC3D59C3}">
      <dgm:prSet/>
      <dgm:spPr/>
      <dgm:t>
        <a:bodyPr/>
        <a:lstStyle/>
        <a:p>
          <a:endParaRPr lang="hu-HU"/>
        </a:p>
      </dgm:t>
    </dgm:pt>
    <dgm:pt modelId="{4D91136C-C19D-4739-83B8-6FA5A674019E}" type="sibTrans" cxnId="{2F0C6176-8FAC-4264-BA5E-AE4EEC3D59C3}">
      <dgm:prSet/>
      <dgm:spPr/>
      <dgm:t>
        <a:bodyPr/>
        <a:lstStyle/>
        <a:p>
          <a:endParaRPr lang="hu-HU"/>
        </a:p>
      </dgm:t>
    </dgm:pt>
    <dgm:pt modelId="{0630641D-58E2-4C21-A138-FF18151256CE}">
      <dgm:prSet/>
      <dgm:spPr/>
      <dgm:t>
        <a:bodyPr/>
        <a:lstStyle/>
        <a:p>
          <a:r>
            <a:rPr lang="hu-HU" b="1" i="0" baseline="0"/>
            <a:t>Automatikus jellemzőválasztás</a:t>
          </a:r>
          <a:r>
            <a:rPr lang="hu-HU" b="0" i="0" baseline="0"/>
            <a:t> bevezetése (pl. Forward Selection).</a:t>
          </a:r>
          <a:endParaRPr lang="hu-HU"/>
        </a:p>
      </dgm:t>
    </dgm:pt>
    <dgm:pt modelId="{14677FA6-7E2C-4089-AF4F-A72D3A6276E4}" type="parTrans" cxnId="{406A2145-E7FA-4A91-AEED-84F12BCBCBE3}">
      <dgm:prSet/>
      <dgm:spPr/>
      <dgm:t>
        <a:bodyPr/>
        <a:lstStyle/>
        <a:p>
          <a:endParaRPr lang="hu-HU"/>
        </a:p>
      </dgm:t>
    </dgm:pt>
    <dgm:pt modelId="{B16619E6-D04C-4F05-8374-24568F6E9152}" type="sibTrans" cxnId="{406A2145-E7FA-4A91-AEED-84F12BCBCBE3}">
      <dgm:prSet/>
      <dgm:spPr/>
      <dgm:t>
        <a:bodyPr/>
        <a:lstStyle/>
        <a:p>
          <a:endParaRPr lang="hu-HU"/>
        </a:p>
      </dgm:t>
    </dgm:pt>
    <dgm:pt modelId="{964882D5-13A8-484C-B29C-4C5DC52962C6}" type="pres">
      <dgm:prSet presAssocID="{0572DAF5-FC86-4710-9127-06BF1BC64F9D}" presName="CompostProcess" presStyleCnt="0">
        <dgm:presLayoutVars>
          <dgm:dir/>
          <dgm:resizeHandles val="exact"/>
        </dgm:presLayoutVars>
      </dgm:prSet>
      <dgm:spPr/>
    </dgm:pt>
    <dgm:pt modelId="{C3E17564-DF7B-4D86-9E71-87632AA5FA3D}" type="pres">
      <dgm:prSet presAssocID="{0572DAF5-FC86-4710-9127-06BF1BC64F9D}" presName="arrow" presStyleLbl="bgShp" presStyleIdx="0" presStyleCnt="1"/>
      <dgm:spPr/>
    </dgm:pt>
    <dgm:pt modelId="{A4FF72F9-7026-4137-A86F-5EC0CF4CB9FA}" type="pres">
      <dgm:prSet presAssocID="{0572DAF5-FC86-4710-9127-06BF1BC64F9D}" presName="linearProcess" presStyleCnt="0"/>
      <dgm:spPr/>
    </dgm:pt>
    <dgm:pt modelId="{09A9DEEF-1915-456D-BB08-B302484AE5AE}" type="pres">
      <dgm:prSet presAssocID="{E78EF368-7307-42D6-A66B-7D5EF0A3AC60}" presName="textNode" presStyleLbl="node1" presStyleIdx="0" presStyleCnt="3">
        <dgm:presLayoutVars>
          <dgm:bulletEnabled val="1"/>
        </dgm:presLayoutVars>
      </dgm:prSet>
      <dgm:spPr/>
    </dgm:pt>
    <dgm:pt modelId="{99A16CA8-0693-498C-9CAD-4E20AB692C6A}" type="pres">
      <dgm:prSet presAssocID="{1CA74BED-0378-43AE-A961-561EF17EF1E2}" presName="sibTrans" presStyleCnt="0"/>
      <dgm:spPr/>
    </dgm:pt>
    <dgm:pt modelId="{FDA22F14-FAEA-4E8A-B133-4E8DDB75652A}" type="pres">
      <dgm:prSet presAssocID="{EA549730-6E1F-4135-8234-2FB2A929D274}" presName="textNode" presStyleLbl="node1" presStyleIdx="1" presStyleCnt="3">
        <dgm:presLayoutVars>
          <dgm:bulletEnabled val="1"/>
        </dgm:presLayoutVars>
      </dgm:prSet>
      <dgm:spPr/>
    </dgm:pt>
    <dgm:pt modelId="{13ACF096-1178-40E4-94F7-3E57B428EC12}" type="pres">
      <dgm:prSet presAssocID="{4D91136C-C19D-4739-83B8-6FA5A674019E}" presName="sibTrans" presStyleCnt="0"/>
      <dgm:spPr/>
    </dgm:pt>
    <dgm:pt modelId="{A89EFF69-D0AB-4A68-9279-027F344E8833}" type="pres">
      <dgm:prSet presAssocID="{0630641D-58E2-4C21-A138-FF18151256CE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5F37FD1A-974E-426F-8C82-7800A6D83A24}" srcId="{0572DAF5-FC86-4710-9127-06BF1BC64F9D}" destId="{E78EF368-7307-42D6-A66B-7D5EF0A3AC60}" srcOrd="0" destOrd="0" parTransId="{1E2A6463-C916-4556-A23D-DCD90339EE09}" sibTransId="{1CA74BED-0378-43AE-A961-561EF17EF1E2}"/>
    <dgm:cxn modelId="{1F571930-29F2-4241-9F2E-59BA3DEBB225}" type="presOf" srcId="{E78EF368-7307-42D6-A66B-7D5EF0A3AC60}" destId="{09A9DEEF-1915-456D-BB08-B302484AE5AE}" srcOrd="0" destOrd="0" presId="urn:microsoft.com/office/officeart/2005/8/layout/hProcess9"/>
    <dgm:cxn modelId="{406A2145-E7FA-4A91-AEED-84F12BCBCBE3}" srcId="{0572DAF5-FC86-4710-9127-06BF1BC64F9D}" destId="{0630641D-58E2-4C21-A138-FF18151256CE}" srcOrd="2" destOrd="0" parTransId="{14677FA6-7E2C-4089-AF4F-A72D3A6276E4}" sibTransId="{B16619E6-D04C-4F05-8374-24568F6E9152}"/>
    <dgm:cxn modelId="{3320C068-893D-4F54-854B-3E46E9E3A8B9}" type="presOf" srcId="{0572DAF5-FC86-4710-9127-06BF1BC64F9D}" destId="{964882D5-13A8-484C-B29C-4C5DC52962C6}" srcOrd="0" destOrd="0" presId="urn:microsoft.com/office/officeart/2005/8/layout/hProcess9"/>
    <dgm:cxn modelId="{2F0C6176-8FAC-4264-BA5E-AE4EEC3D59C3}" srcId="{0572DAF5-FC86-4710-9127-06BF1BC64F9D}" destId="{EA549730-6E1F-4135-8234-2FB2A929D274}" srcOrd="1" destOrd="0" parTransId="{6DFB3C20-4FEB-4A25-9712-16CAC569A611}" sibTransId="{4D91136C-C19D-4739-83B8-6FA5A674019E}"/>
    <dgm:cxn modelId="{AFF7E4C8-8782-4B65-A41D-AD02C6F99633}" type="presOf" srcId="{0630641D-58E2-4C21-A138-FF18151256CE}" destId="{A89EFF69-D0AB-4A68-9279-027F344E8833}" srcOrd="0" destOrd="0" presId="urn:microsoft.com/office/officeart/2005/8/layout/hProcess9"/>
    <dgm:cxn modelId="{FA320AE5-A931-45D5-8DA6-ED761FCAC283}" type="presOf" srcId="{EA549730-6E1F-4135-8234-2FB2A929D274}" destId="{FDA22F14-FAEA-4E8A-B133-4E8DDB75652A}" srcOrd="0" destOrd="0" presId="urn:microsoft.com/office/officeart/2005/8/layout/hProcess9"/>
    <dgm:cxn modelId="{59157970-8A45-42ED-B7FD-0F79AD7F1506}" type="presParOf" srcId="{964882D5-13A8-484C-B29C-4C5DC52962C6}" destId="{C3E17564-DF7B-4D86-9E71-87632AA5FA3D}" srcOrd="0" destOrd="0" presId="urn:microsoft.com/office/officeart/2005/8/layout/hProcess9"/>
    <dgm:cxn modelId="{ADD37BA7-375A-42B6-B961-E0E9FCF9EC19}" type="presParOf" srcId="{964882D5-13A8-484C-B29C-4C5DC52962C6}" destId="{A4FF72F9-7026-4137-A86F-5EC0CF4CB9FA}" srcOrd="1" destOrd="0" presId="urn:microsoft.com/office/officeart/2005/8/layout/hProcess9"/>
    <dgm:cxn modelId="{C5E99DF6-D795-4DDA-BBAD-B5428A412C77}" type="presParOf" srcId="{A4FF72F9-7026-4137-A86F-5EC0CF4CB9FA}" destId="{09A9DEEF-1915-456D-BB08-B302484AE5AE}" srcOrd="0" destOrd="0" presId="urn:microsoft.com/office/officeart/2005/8/layout/hProcess9"/>
    <dgm:cxn modelId="{4D5FBE24-4C2E-46E8-BE4A-C9CBDDC2BDC2}" type="presParOf" srcId="{A4FF72F9-7026-4137-A86F-5EC0CF4CB9FA}" destId="{99A16CA8-0693-498C-9CAD-4E20AB692C6A}" srcOrd="1" destOrd="0" presId="urn:microsoft.com/office/officeart/2005/8/layout/hProcess9"/>
    <dgm:cxn modelId="{D4980A5F-93E7-4DC0-9AB0-E49635B6AEEB}" type="presParOf" srcId="{A4FF72F9-7026-4137-A86F-5EC0CF4CB9FA}" destId="{FDA22F14-FAEA-4E8A-B133-4E8DDB75652A}" srcOrd="2" destOrd="0" presId="urn:microsoft.com/office/officeart/2005/8/layout/hProcess9"/>
    <dgm:cxn modelId="{1BF09D95-6E9C-4A48-86D9-6CC076D86A21}" type="presParOf" srcId="{A4FF72F9-7026-4137-A86F-5EC0CF4CB9FA}" destId="{13ACF096-1178-40E4-94F7-3E57B428EC12}" srcOrd="3" destOrd="0" presId="urn:microsoft.com/office/officeart/2005/8/layout/hProcess9"/>
    <dgm:cxn modelId="{10FA4700-16A8-4D34-82BA-767BAF38C2DA}" type="presParOf" srcId="{A4FF72F9-7026-4137-A86F-5EC0CF4CB9FA}" destId="{A89EFF69-D0AB-4A68-9279-027F344E883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1700DED-9956-4B5B-99A7-8A77DC33FC1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F6B2426A-5993-4469-A74A-B4D9BC1B76E0}">
      <dgm:prSet/>
      <dgm:spPr/>
      <dgm:t>
        <a:bodyPr/>
        <a:lstStyle/>
        <a:p>
          <a:r>
            <a:rPr lang="hu-HU"/>
            <a:t>A félév elején nem rendelkeztem tapasztalattal konkrétan átigazolási adatokkal.</a:t>
          </a:r>
        </a:p>
      </dgm:t>
    </dgm:pt>
    <dgm:pt modelId="{EA5DB858-7D54-4AC3-A01F-EEE56B2E0CDC}" type="parTrans" cxnId="{8A03260D-1FC5-467A-A51B-E5A17E9D9B0B}">
      <dgm:prSet/>
      <dgm:spPr/>
      <dgm:t>
        <a:bodyPr/>
        <a:lstStyle/>
        <a:p>
          <a:endParaRPr lang="hu-HU"/>
        </a:p>
      </dgm:t>
    </dgm:pt>
    <dgm:pt modelId="{C6635947-26B6-4F90-A0B6-EC21224B8599}" type="sibTrans" cxnId="{8A03260D-1FC5-467A-A51B-E5A17E9D9B0B}">
      <dgm:prSet/>
      <dgm:spPr/>
      <dgm:t>
        <a:bodyPr/>
        <a:lstStyle/>
        <a:p>
          <a:endParaRPr lang="hu-HU"/>
        </a:p>
      </dgm:t>
    </dgm:pt>
    <dgm:pt modelId="{42F68364-8259-4802-8C28-381659617486}">
      <dgm:prSet/>
      <dgm:spPr/>
      <dgm:t>
        <a:bodyPr/>
        <a:lstStyle/>
        <a:p>
          <a:r>
            <a:rPr lang="hu-HU"/>
            <a:t>Viszont több korábbi projekt révén már ismertem az adatelemzés és gépi tanulás alapjait.</a:t>
          </a:r>
        </a:p>
      </dgm:t>
    </dgm:pt>
    <dgm:pt modelId="{D6B3C491-826B-4DDB-A92A-F1F568EB7097}" type="parTrans" cxnId="{A7A71692-19B6-462E-BAEF-B34713C90421}">
      <dgm:prSet/>
      <dgm:spPr/>
      <dgm:t>
        <a:bodyPr/>
        <a:lstStyle/>
        <a:p>
          <a:endParaRPr lang="hu-HU"/>
        </a:p>
      </dgm:t>
    </dgm:pt>
    <dgm:pt modelId="{0E67B464-A1FC-4B77-8F74-11377A4FF77F}" type="sibTrans" cxnId="{A7A71692-19B6-462E-BAEF-B34713C90421}">
      <dgm:prSet/>
      <dgm:spPr/>
      <dgm:t>
        <a:bodyPr/>
        <a:lstStyle/>
        <a:p>
          <a:endParaRPr lang="hu-HU"/>
        </a:p>
      </dgm:t>
    </dgm:pt>
    <dgm:pt modelId="{05CC8F6E-D333-4E62-BAC3-0D53C700A7E6}">
      <dgm:prSet/>
      <dgm:spPr/>
      <dgm:t>
        <a:bodyPr/>
        <a:lstStyle/>
        <a:p>
          <a:r>
            <a:rPr lang="hu-HU"/>
            <a:t>A konzulensemtől egy nagy méretű .csv fájlt kaptam, amely játékosok és átigazolások adatait tartalmazta.</a:t>
          </a:r>
        </a:p>
      </dgm:t>
    </dgm:pt>
    <dgm:pt modelId="{7E00941C-EAA0-4800-91C5-F14730898146}" type="parTrans" cxnId="{5AD16759-AB58-4224-A3B5-54E3BEC803F0}">
      <dgm:prSet/>
      <dgm:spPr/>
      <dgm:t>
        <a:bodyPr/>
        <a:lstStyle/>
        <a:p>
          <a:endParaRPr lang="hu-HU"/>
        </a:p>
      </dgm:t>
    </dgm:pt>
    <dgm:pt modelId="{D39F5697-0958-4876-B3EA-9559F4AF1347}" type="sibTrans" cxnId="{5AD16759-AB58-4224-A3B5-54E3BEC803F0}">
      <dgm:prSet/>
      <dgm:spPr/>
      <dgm:t>
        <a:bodyPr/>
        <a:lstStyle/>
        <a:p>
          <a:endParaRPr lang="hu-HU"/>
        </a:p>
      </dgm:t>
    </dgm:pt>
    <dgm:pt modelId="{7B9115CB-F089-49FB-BD54-C47C8837D689}">
      <dgm:prSet/>
      <dgm:spPr/>
      <dgm:t>
        <a:bodyPr/>
        <a:lstStyle/>
        <a:p>
          <a:r>
            <a:rPr lang="hu-HU"/>
            <a:t>Ebből indult a teljes adat-előkészítési és modellezési folyamat.</a:t>
          </a:r>
        </a:p>
      </dgm:t>
    </dgm:pt>
    <dgm:pt modelId="{1476CA91-AED4-4BB3-B9FA-DAA998E1120D}" type="parTrans" cxnId="{46E68267-D528-451B-B636-2812A2412E62}">
      <dgm:prSet/>
      <dgm:spPr/>
      <dgm:t>
        <a:bodyPr/>
        <a:lstStyle/>
        <a:p>
          <a:endParaRPr lang="hu-HU"/>
        </a:p>
      </dgm:t>
    </dgm:pt>
    <dgm:pt modelId="{9029CAC7-5144-4094-8398-C053B4CD94DC}" type="sibTrans" cxnId="{46E68267-D528-451B-B636-2812A2412E62}">
      <dgm:prSet/>
      <dgm:spPr/>
      <dgm:t>
        <a:bodyPr/>
        <a:lstStyle/>
        <a:p>
          <a:endParaRPr lang="hu-HU"/>
        </a:p>
      </dgm:t>
    </dgm:pt>
    <dgm:pt modelId="{BBD0B66F-8A75-4555-9E5C-EA130F8125F1}" type="pres">
      <dgm:prSet presAssocID="{61700DED-9956-4B5B-99A7-8A77DC33FC1E}" presName="Name0" presStyleCnt="0">
        <dgm:presLayoutVars>
          <dgm:dir/>
          <dgm:resizeHandles val="exact"/>
        </dgm:presLayoutVars>
      </dgm:prSet>
      <dgm:spPr/>
    </dgm:pt>
    <dgm:pt modelId="{BF380733-F65C-4BDF-8DAD-055408848CCA}" type="pres">
      <dgm:prSet presAssocID="{F6B2426A-5993-4469-A74A-B4D9BC1B76E0}" presName="node" presStyleLbl="node1" presStyleIdx="0" presStyleCnt="4">
        <dgm:presLayoutVars>
          <dgm:bulletEnabled val="1"/>
        </dgm:presLayoutVars>
      </dgm:prSet>
      <dgm:spPr/>
    </dgm:pt>
    <dgm:pt modelId="{8AE7F1D3-DA98-4E2F-9E35-2B7008FCDFE6}" type="pres">
      <dgm:prSet presAssocID="{C6635947-26B6-4F90-A0B6-EC21224B8599}" presName="sibTrans" presStyleLbl="sibTrans2D1" presStyleIdx="0" presStyleCnt="3"/>
      <dgm:spPr/>
    </dgm:pt>
    <dgm:pt modelId="{960667A6-8109-4EC0-BB6E-A91BB1F8D719}" type="pres">
      <dgm:prSet presAssocID="{C6635947-26B6-4F90-A0B6-EC21224B8599}" presName="connectorText" presStyleLbl="sibTrans2D1" presStyleIdx="0" presStyleCnt="3"/>
      <dgm:spPr/>
    </dgm:pt>
    <dgm:pt modelId="{00F31C87-C140-4D92-ACC2-C652C379B474}" type="pres">
      <dgm:prSet presAssocID="{42F68364-8259-4802-8C28-381659617486}" presName="node" presStyleLbl="node1" presStyleIdx="1" presStyleCnt="4">
        <dgm:presLayoutVars>
          <dgm:bulletEnabled val="1"/>
        </dgm:presLayoutVars>
      </dgm:prSet>
      <dgm:spPr/>
    </dgm:pt>
    <dgm:pt modelId="{D88AF36D-1F32-4A6C-AB2A-95949836176B}" type="pres">
      <dgm:prSet presAssocID="{0E67B464-A1FC-4B77-8F74-11377A4FF77F}" presName="sibTrans" presStyleLbl="sibTrans2D1" presStyleIdx="1" presStyleCnt="3"/>
      <dgm:spPr/>
    </dgm:pt>
    <dgm:pt modelId="{A931C76E-124B-4446-AEFB-AAE554AC7AD8}" type="pres">
      <dgm:prSet presAssocID="{0E67B464-A1FC-4B77-8F74-11377A4FF77F}" presName="connectorText" presStyleLbl="sibTrans2D1" presStyleIdx="1" presStyleCnt="3"/>
      <dgm:spPr/>
    </dgm:pt>
    <dgm:pt modelId="{17384E86-EC6B-41F6-ABAA-7192F6A4209B}" type="pres">
      <dgm:prSet presAssocID="{05CC8F6E-D333-4E62-BAC3-0D53C700A7E6}" presName="node" presStyleLbl="node1" presStyleIdx="2" presStyleCnt="4">
        <dgm:presLayoutVars>
          <dgm:bulletEnabled val="1"/>
        </dgm:presLayoutVars>
      </dgm:prSet>
      <dgm:spPr/>
    </dgm:pt>
    <dgm:pt modelId="{A6E483D3-45E3-4756-AF6A-F689F2D297E6}" type="pres">
      <dgm:prSet presAssocID="{D39F5697-0958-4876-B3EA-9559F4AF1347}" presName="sibTrans" presStyleLbl="sibTrans2D1" presStyleIdx="2" presStyleCnt="3"/>
      <dgm:spPr/>
    </dgm:pt>
    <dgm:pt modelId="{BFBBCD9B-CE6B-4E43-9A3C-DF2E5076BE10}" type="pres">
      <dgm:prSet presAssocID="{D39F5697-0958-4876-B3EA-9559F4AF1347}" presName="connectorText" presStyleLbl="sibTrans2D1" presStyleIdx="2" presStyleCnt="3"/>
      <dgm:spPr/>
    </dgm:pt>
    <dgm:pt modelId="{DF11BA42-F1EA-448F-B8A0-E1B98624CD40}" type="pres">
      <dgm:prSet presAssocID="{7B9115CB-F089-49FB-BD54-C47C8837D689}" presName="node" presStyleLbl="node1" presStyleIdx="3" presStyleCnt="4">
        <dgm:presLayoutVars>
          <dgm:bulletEnabled val="1"/>
        </dgm:presLayoutVars>
      </dgm:prSet>
      <dgm:spPr/>
    </dgm:pt>
  </dgm:ptLst>
  <dgm:cxnLst>
    <dgm:cxn modelId="{8A03260D-1FC5-467A-A51B-E5A17E9D9B0B}" srcId="{61700DED-9956-4B5B-99A7-8A77DC33FC1E}" destId="{F6B2426A-5993-4469-A74A-B4D9BC1B76E0}" srcOrd="0" destOrd="0" parTransId="{EA5DB858-7D54-4AC3-A01F-EEE56B2E0CDC}" sibTransId="{C6635947-26B6-4F90-A0B6-EC21224B8599}"/>
    <dgm:cxn modelId="{980B8730-E511-4A17-A8B8-EAC604D639C4}" type="presOf" srcId="{0E67B464-A1FC-4B77-8F74-11377A4FF77F}" destId="{A931C76E-124B-4446-AEFB-AAE554AC7AD8}" srcOrd="1" destOrd="0" presId="urn:microsoft.com/office/officeart/2005/8/layout/process1"/>
    <dgm:cxn modelId="{783B963C-DD1F-4BCA-BABB-A9784E9C6584}" type="presOf" srcId="{42F68364-8259-4802-8C28-381659617486}" destId="{00F31C87-C140-4D92-ACC2-C652C379B474}" srcOrd="0" destOrd="0" presId="urn:microsoft.com/office/officeart/2005/8/layout/process1"/>
    <dgm:cxn modelId="{1E302547-560F-42A9-BEF6-59DDEA72F071}" type="presOf" srcId="{C6635947-26B6-4F90-A0B6-EC21224B8599}" destId="{8AE7F1D3-DA98-4E2F-9E35-2B7008FCDFE6}" srcOrd="0" destOrd="0" presId="urn:microsoft.com/office/officeart/2005/8/layout/process1"/>
    <dgm:cxn modelId="{46E68267-D528-451B-B636-2812A2412E62}" srcId="{61700DED-9956-4B5B-99A7-8A77DC33FC1E}" destId="{7B9115CB-F089-49FB-BD54-C47C8837D689}" srcOrd="3" destOrd="0" parTransId="{1476CA91-AED4-4BB3-B9FA-DAA998E1120D}" sibTransId="{9029CAC7-5144-4094-8398-C053B4CD94DC}"/>
    <dgm:cxn modelId="{246C8A6D-9373-459C-AE06-AD1B94E1E602}" type="presOf" srcId="{F6B2426A-5993-4469-A74A-B4D9BC1B76E0}" destId="{BF380733-F65C-4BDF-8DAD-055408848CCA}" srcOrd="0" destOrd="0" presId="urn:microsoft.com/office/officeart/2005/8/layout/process1"/>
    <dgm:cxn modelId="{6E223D4F-BA06-484E-A255-872DA654EB4A}" type="presOf" srcId="{C6635947-26B6-4F90-A0B6-EC21224B8599}" destId="{960667A6-8109-4EC0-BB6E-A91BB1F8D719}" srcOrd="1" destOrd="0" presId="urn:microsoft.com/office/officeart/2005/8/layout/process1"/>
    <dgm:cxn modelId="{DA98974F-B578-4FE7-998D-D4BB4E9141DE}" type="presOf" srcId="{D39F5697-0958-4876-B3EA-9559F4AF1347}" destId="{A6E483D3-45E3-4756-AF6A-F689F2D297E6}" srcOrd="0" destOrd="0" presId="urn:microsoft.com/office/officeart/2005/8/layout/process1"/>
    <dgm:cxn modelId="{5AD16759-AB58-4224-A3B5-54E3BEC803F0}" srcId="{61700DED-9956-4B5B-99A7-8A77DC33FC1E}" destId="{05CC8F6E-D333-4E62-BAC3-0D53C700A7E6}" srcOrd="2" destOrd="0" parTransId="{7E00941C-EAA0-4800-91C5-F14730898146}" sibTransId="{D39F5697-0958-4876-B3EA-9559F4AF1347}"/>
    <dgm:cxn modelId="{2F47318A-2AEF-4C3E-AAB1-32FD3326CB1E}" type="presOf" srcId="{D39F5697-0958-4876-B3EA-9559F4AF1347}" destId="{BFBBCD9B-CE6B-4E43-9A3C-DF2E5076BE10}" srcOrd="1" destOrd="0" presId="urn:microsoft.com/office/officeart/2005/8/layout/process1"/>
    <dgm:cxn modelId="{5416C591-7798-43DB-8879-0D7589C4A78E}" type="presOf" srcId="{7B9115CB-F089-49FB-BD54-C47C8837D689}" destId="{DF11BA42-F1EA-448F-B8A0-E1B98624CD40}" srcOrd="0" destOrd="0" presId="urn:microsoft.com/office/officeart/2005/8/layout/process1"/>
    <dgm:cxn modelId="{A7A71692-19B6-462E-BAEF-B34713C90421}" srcId="{61700DED-9956-4B5B-99A7-8A77DC33FC1E}" destId="{42F68364-8259-4802-8C28-381659617486}" srcOrd="1" destOrd="0" parTransId="{D6B3C491-826B-4DDB-A92A-F1F568EB7097}" sibTransId="{0E67B464-A1FC-4B77-8F74-11377A4FF77F}"/>
    <dgm:cxn modelId="{00ABBDD8-9330-49D4-9DCF-06AD16800A6E}" type="presOf" srcId="{05CC8F6E-D333-4E62-BAC3-0D53C700A7E6}" destId="{17384E86-EC6B-41F6-ABAA-7192F6A4209B}" srcOrd="0" destOrd="0" presId="urn:microsoft.com/office/officeart/2005/8/layout/process1"/>
    <dgm:cxn modelId="{D09B8AE9-264A-49C4-A08D-E0D89F008000}" type="presOf" srcId="{61700DED-9956-4B5B-99A7-8A77DC33FC1E}" destId="{BBD0B66F-8A75-4555-9E5C-EA130F8125F1}" srcOrd="0" destOrd="0" presId="urn:microsoft.com/office/officeart/2005/8/layout/process1"/>
    <dgm:cxn modelId="{9504D6F4-85A9-444F-9492-227553E41828}" type="presOf" srcId="{0E67B464-A1FC-4B77-8F74-11377A4FF77F}" destId="{D88AF36D-1F32-4A6C-AB2A-95949836176B}" srcOrd="0" destOrd="0" presId="urn:microsoft.com/office/officeart/2005/8/layout/process1"/>
    <dgm:cxn modelId="{3F803040-1693-4071-A205-BE13BCAC7E0A}" type="presParOf" srcId="{BBD0B66F-8A75-4555-9E5C-EA130F8125F1}" destId="{BF380733-F65C-4BDF-8DAD-055408848CCA}" srcOrd="0" destOrd="0" presId="urn:microsoft.com/office/officeart/2005/8/layout/process1"/>
    <dgm:cxn modelId="{54E7FE16-EC7C-445E-9E8D-95E22B8414EB}" type="presParOf" srcId="{BBD0B66F-8A75-4555-9E5C-EA130F8125F1}" destId="{8AE7F1D3-DA98-4E2F-9E35-2B7008FCDFE6}" srcOrd="1" destOrd="0" presId="urn:microsoft.com/office/officeart/2005/8/layout/process1"/>
    <dgm:cxn modelId="{86C784BD-1335-400C-BF7A-7C5E6C599FB5}" type="presParOf" srcId="{8AE7F1D3-DA98-4E2F-9E35-2B7008FCDFE6}" destId="{960667A6-8109-4EC0-BB6E-A91BB1F8D719}" srcOrd="0" destOrd="0" presId="urn:microsoft.com/office/officeart/2005/8/layout/process1"/>
    <dgm:cxn modelId="{3B772035-7411-4311-9B26-BC6DE53BE6BC}" type="presParOf" srcId="{BBD0B66F-8A75-4555-9E5C-EA130F8125F1}" destId="{00F31C87-C140-4D92-ACC2-C652C379B474}" srcOrd="2" destOrd="0" presId="urn:microsoft.com/office/officeart/2005/8/layout/process1"/>
    <dgm:cxn modelId="{62D6EF8A-383C-4415-AA7B-9AA09AFD4BCD}" type="presParOf" srcId="{BBD0B66F-8A75-4555-9E5C-EA130F8125F1}" destId="{D88AF36D-1F32-4A6C-AB2A-95949836176B}" srcOrd="3" destOrd="0" presId="urn:microsoft.com/office/officeart/2005/8/layout/process1"/>
    <dgm:cxn modelId="{C31CA9D4-DFE2-4519-9F97-BE2A94E77CFD}" type="presParOf" srcId="{D88AF36D-1F32-4A6C-AB2A-95949836176B}" destId="{A931C76E-124B-4446-AEFB-AAE554AC7AD8}" srcOrd="0" destOrd="0" presId="urn:microsoft.com/office/officeart/2005/8/layout/process1"/>
    <dgm:cxn modelId="{8F95EDCD-626A-4B6A-BF10-1BAB8F8A1AE9}" type="presParOf" srcId="{BBD0B66F-8A75-4555-9E5C-EA130F8125F1}" destId="{17384E86-EC6B-41F6-ABAA-7192F6A4209B}" srcOrd="4" destOrd="0" presId="urn:microsoft.com/office/officeart/2005/8/layout/process1"/>
    <dgm:cxn modelId="{779A418D-4764-4482-B714-CFE1D43EE5F6}" type="presParOf" srcId="{BBD0B66F-8A75-4555-9E5C-EA130F8125F1}" destId="{A6E483D3-45E3-4756-AF6A-F689F2D297E6}" srcOrd="5" destOrd="0" presId="urn:microsoft.com/office/officeart/2005/8/layout/process1"/>
    <dgm:cxn modelId="{9689A2FA-F5B3-4F6A-B49B-7738C7EF2528}" type="presParOf" srcId="{A6E483D3-45E3-4756-AF6A-F689F2D297E6}" destId="{BFBBCD9B-CE6B-4E43-9A3C-DF2E5076BE10}" srcOrd="0" destOrd="0" presId="urn:microsoft.com/office/officeart/2005/8/layout/process1"/>
    <dgm:cxn modelId="{CD343692-241E-488A-9F89-A548982725B9}" type="presParOf" srcId="{BBD0B66F-8A75-4555-9E5C-EA130F8125F1}" destId="{DF11BA42-F1EA-448F-B8A0-E1B98624CD40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3D7FD1-0C68-40FA-99BF-42B087F45802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hu-HU"/>
        </a:p>
      </dgm:t>
    </dgm:pt>
    <dgm:pt modelId="{2DF85C6E-03B7-4DEE-AC2F-FF2CDF0B5B29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hu-HU" b="1" i="0" baseline="0" dirty="0"/>
            <a:t>Szűrés és tisztítás:</a:t>
          </a:r>
          <a:endParaRPr lang="hu-HU" dirty="0"/>
        </a:p>
      </dgm:t>
    </dgm:pt>
    <dgm:pt modelId="{A4F1F05D-877E-467E-8369-F018714255DB}" type="parTrans" cxnId="{5D258544-38D0-4E57-AAA7-588FD29B1195}">
      <dgm:prSet/>
      <dgm:spPr/>
      <dgm:t>
        <a:bodyPr/>
        <a:lstStyle/>
        <a:p>
          <a:endParaRPr lang="hu-HU"/>
        </a:p>
      </dgm:t>
    </dgm:pt>
    <dgm:pt modelId="{77E3B4E6-4979-4EA4-9495-F5D5C3698717}" type="sibTrans" cxnId="{5D258544-38D0-4E57-AAA7-588FD29B1195}">
      <dgm:prSet/>
      <dgm:spPr/>
      <dgm:t>
        <a:bodyPr/>
        <a:lstStyle/>
        <a:p>
          <a:endParaRPr lang="hu-HU"/>
        </a:p>
      </dgm:t>
    </dgm:pt>
    <dgm:pt modelId="{95C45A49-E2D1-4B6D-8FA7-F7E09F55A083}">
      <dgm:prSet/>
      <dgm:spPr/>
      <dgm:t>
        <a:bodyPr/>
        <a:lstStyle/>
        <a:p>
          <a:r>
            <a:rPr lang="hu-HU" b="0" i="0" baseline="0" dirty="0"/>
            <a:t>Hiányzó és irreleváns értékek eltávolítása, hibás rekordok kiszűrése.</a:t>
          </a:r>
          <a:endParaRPr lang="hu-HU" dirty="0"/>
        </a:p>
      </dgm:t>
    </dgm:pt>
    <dgm:pt modelId="{2430596E-7FDC-4372-BE5C-ACB84367468A}" type="parTrans" cxnId="{CBD83D25-EC68-402C-A85C-198273724E48}">
      <dgm:prSet/>
      <dgm:spPr/>
      <dgm:t>
        <a:bodyPr/>
        <a:lstStyle/>
        <a:p>
          <a:endParaRPr lang="hu-HU"/>
        </a:p>
      </dgm:t>
    </dgm:pt>
    <dgm:pt modelId="{3F53D781-687F-4818-B6AB-550297F731C5}" type="sibTrans" cxnId="{CBD83D25-EC68-402C-A85C-198273724E48}">
      <dgm:prSet/>
      <dgm:spPr/>
      <dgm:t>
        <a:bodyPr/>
        <a:lstStyle/>
        <a:p>
          <a:endParaRPr lang="hu-HU"/>
        </a:p>
      </dgm:t>
    </dgm:pt>
    <dgm:pt modelId="{4043758B-58E5-487F-905E-C8E153FFA1C6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hu-HU" b="1" i="0" baseline="0" dirty="0"/>
            <a:t>Kategóriák kezelése:</a:t>
          </a:r>
          <a:endParaRPr lang="hu-HU" dirty="0"/>
        </a:p>
      </dgm:t>
    </dgm:pt>
    <dgm:pt modelId="{9078D53E-52A0-4204-96D6-097A40E6D371}" type="parTrans" cxnId="{0C31DC20-7D3D-4690-AD8B-57D4DE9BE513}">
      <dgm:prSet/>
      <dgm:spPr/>
      <dgm:t>
        <a:bodyPr/>
        <a:lstStyle/>
        <a:p>
          <a:endParaRPr lang="hu-HU"/>
        </a:p>
      </dgm:t>
    </dgm:pt>
    <dgm:pt modelId="{C3A430D8-5828-46D7-B0F8-7EBA15AC2D48}" type="sibTrans" cxnId="{0C31DC20-7D3D-4690-AD8B-57D4DE9BE513}">
      <dgm:prSet/>
      <dgm:spPr/>
      <dgm:t>
        <a:bodyPr/>
        <a:lstStyle/>
        <a:p>
          <a:endParaRPr lang="hu-HU"/>
        </a:p>
      </dgm:t>
    </dgm:pt>
    <dgm:pt modelId="{05CBBE1B-0A4D-4871-9121-122DA7E756E7}">
      <dgm:prSet/>
      <dgm:spPr/>
      <dgm:t>
        <a:bodyPr/>
        <a:lstStyle/>
        <a:p>
          <a:r>
            <a:rPr lang="hu-HU" b="0" i="0" baseline="0"/>
            <a:t>Szöveges változók (pl. pozíció, liga) átalakítása kódolt formába.</a:t>
          </a:r>
          <a:endParaRPr lang="hu-HU"/>
        </a:p>
      </dgm:t>
    </dgm:pt>
    <dgm:pt modelId="{029EC847-837B-417F-97C4-7DF6A8299F3D}" type="parTrans" cxnId="{43834846-09E1-42CC-B9B8-C3D97AC4A990}">
      <dgm:prSet/>
      <dgm:spPr/>
      <dgm:t>
        <a:bodyPr/>
        <a:lstStyle/>
        <a:p>
          <a:endParaRPr lang="hu-HU"/>
        </a:p>
      </dgm:t>
    </dgm:pt>
    <dgm:pt modelId="{F25500FD-A37F-4284-B0AF-112A01ED9346}" type="sibTrans" cxnId="{43834846-09E1-42CC-B9B8-C3D97AC4A990}">
      <dgm:prSet/>
      <dgm:spPr/>
      <dgm:t>
        <a:bodyPr/>
        <a:lstStyle/>
        <a:p>
          <a:endParaRPr lang="hu-HU"/>
        </a:p>
      </dgm:t>
    </dgm:pt>
    <dgm:pt modelId="{75D4F58F-AE44-40F7-82F3-3BE744E186C8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hu-HU" b="1" i="0" baseline="0" dirty="0"/>
            <a:t>Skálázás és konverzió:</a:t>
          </a:r>
          <a:endParaRPr lang="hu-HU" dirty="0"/>
        </a:p>
      </dgm:t>
    </dgm:pt>
    <dgm:pt modelId="{6E16B1D8-0B15-4AE5-AEF1-36E5D4CD2622}" type="parTrans" cxnId="{EF6AF147-784A-46F5-83ED-820E12CB4D03}">
      <dgm:prSet/>
      <dgm:spPr/>
      <dgm:t>
        <a:bodyPr/>
        <a:lstStyle/>
        <a:p>
          <a:endParaRPr lang="hu-HU"/>
        </a:p>
      </dgm:t>
    </dgm:pt>
    <dgm:pt modelId="{4A0DB015-8A88-4071-84E0-5C2AD5173A3A}" type="sibTrans" cxnId="{EF6AF147-784A-46F5-83ED-820E12CB4D03}">
      <dgm:prSet/>
      <dgm:spPr/>
      <dgm:t>
        <a:bodyPr/>
        <a:lstStyle/>
        <a:p>
          <a:endParaRPr lang="hu-HU"/>
        </a:p>
      </dgm:t>
    </dgm:pt>
    <dgm:pt modelId="{2A20B6DD-8784-4C32-9E02-090F9C25A253}">
      <dgm:prSet/>
      <dgm:spPr/>
      <dgm:t>
        <a:bodyPr/>
        <a:lstStyle/>
        <a:p>
          <a:r>
            <a:rPr lang="hu-HU" b="0" i="0" baseline="0"/>
            <a:t>Számszerű mezők egységesítése, például játékpercek.</a:t>
          </a:r>
          <a:endParaRPr lang="hu-HU"/>
        </a:p>
      </dgm:t>
    </dgm:pt>
    <dgm:pt modelId="{02FE16B8-21AB-4239-983C-8E54329685AA}" type="parTrans" cxnId="{5B500827-B021-494E-A21D-C9777D106518}">
      <dgm:prSet/>
      <dgm:spPr/>
      <dgm:t>
        <a:bodyPr/>
        <a:lstStyle/>
        <a:p>
          <a:endParaRPr lang="hu-HU"/>
        </a:p>
      </dgm:t>
    </dgm:pt>
    <dgm:pt modelId="{842CC0E0-85F6-4069-9DC3-1B7C8507B92A}" type="sibTrans" cxnId="{5B500827-B021-494E-A21D-C9777D106518}">
      <dgm:prSet/>
      <dgm:spPr/>
      <dgm:t>
        <a:bodyPr/>
        <a:lstStyle/>
        <a:p>
          <a:endParaRPr lang="hu-HU"/>
        </a:p>
      </dgm:t>
    </dgm:pt>
    <dgm:pt modelId="{5E920C2A-3F14-4A59-866D-EEE2A6FDAC78}" type="pres">
      <dgm:prSet presAssocID="{033D7FD1-0C68-40FA-99BF-42B087F45802}" presName="Name0" presStyleCnt="0">
        <dgm:presLayoutVars>
          <dgm:dir/>
          <dgm:animLvl val="lvl"/>
          <dgm:resizeHandles val="exact"/>
        </dgm:presLayoutVars>
      </dgm:prSet>
      <dgm:spPr/>
    </dgm:pt>
    <dgm:pt modelId="{A6ADA710-FF99-4D7B-B859-BBAE5CF204CA}" type="pres">
      <dgm:prSet presAssocID="{2DF85C6E-03B7-4DEE-AC2F-FF2CDF0B5B29}" presName="linNode" presStyleCnt="0"/>
      <dgm:spPr/>
    </dgm:pt>
    <dgm:pt modelId="{659BE629-20D0-41D8-B341-B70B7B4FB07F}" type="pres">
      <dgm:prSet presAssocID="{2DF85C6E-03B7-4DEE-AC2F-FF2CDF0B5B2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9C06278-9439-4FF1-AC4D-7406F6E9A168}" type="pres">
      <dgm:prSet presAssocID="{2DF85C6E-03B7-4DEE-AC2F-FF2CDF0B5B29}" presName="descendantText" presStyleLbl="alignAccFollowNode1" presStyleIdx="0" presStyleCnt="3">
        <dgm:presLayoutVars>
          <dgm:bulletEnabled val="1"/>
        </dgm:presLayoutVars>
      </dgm:prSet>
      <dgm:spPr/>
    </dgm:pt>
    <dgm:pt modelId="{BEDE66B5-AA16-46A5-B477-B12661DBB0D6}" type="pres">
      <dgm:prSet presAssocID="{77E3B4E6-4979-4EA4-9495-F5D5C3698717}" presName="sp" presStyleCnt="0"/>
      <dgm:spPr/>
    </dgm:pt>
    <dgm:pt modelId="{3DDA3B3E-FE76-4CC4-BE07-55F36D2E60B7}" type="pres">
      <dgm:prSet presAssocID="{4043758B-58E5-487F-905E-C8E153FFA1C6}" presName="linNode" presStyleCnt="0"/>
      <dgm:spPr/>
    </dgm:pt>
    <dgm:pt modelId="{FCC7AE5C-29E2-4390-96AD-3066EE3303CF}" type="pres">
      <dgm:prSet presAssocID="{4043758B-58E5-487F-905E-C8E153FFA1C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55824AA-8E82-4BBD-97A0-9766B0694427}" type="pres">
      <dgm:prSet presAssocID="{4043758B-58E5-487F-905E-C8E153FFA1C6}" presName="descendantText" presStyleLbl="alignAccFollowNode1" presStyleIdx="1" presStyleCnt="3">
        <dgm:presLayoutVars>
          <dgm:bulletEnabled val="1"/>
        </dgm:presLayoutVars>
      </dgm:prSet>
      <dgm:spPr/>
    </dgm:pt>
    <dgm:pt modelId="{3A8C1273-26DA-4C67-949B-C0C053F4613C}" type="pres">
      <dgm:prSet presAssocID="{C3A430D8-5828-46D7-B0F8-7EBA15AC2D48}" presName="sp" presStyleCnt="0"/>
      <dgm:spPr/>
    </dgm:pt>
    <dgm:pt modelId="{A8E0C9E6-9287-4BD0-AA41-8DB267566CA5}" type="pres">
      <dgm:prSet presAssocID="{75D4F58F-AE44-40F7-82F3-3BE744E186C8}" presName="linNode" presStyleCnt="0"/>
      <dgm:spPr/>
    </dgm:pt>
    <dgm:pt modelId="{DA9659CB-3729-4859-839F-FD0362109897}" type="pres">
      <dgm:prSet presAssocID="{75D4F58F-AE44-40F7-82F3-3BE744E186C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9538F45-E9D8-4F33-945D-AC3D97A16ABC}" type="pres">
      <dgm:prSet presAssocID="{75D4F58F-AE44-40F7-82F3-3BE744E186C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A296113-885C-4477-990D-DECCE906BEAB}" type="presOf" srcId="{4043758B-58E5-487F-905E-C8E153FFA1C6}" destId="{FCC7AE5C-29E2-4390-96AD-3066EE3303CF}" srcOrd="0" destOrd="0" presId="urn:microsoft.com/office/officeart/2005/8/layout/vList5"/>
    <dgm:cxn modelId="{0C31DC20-7D3D-4690-AD8B-57D4DE9BE513}" srcId="{033D7FD1-0C68-40FA-99BF-42B087F45802}" destId="{4043758B-58E5-487F-905E-C8E153FFA1C6}" srcOrd="1" destOrd="0" parTransId="{9078D53E-52A0-4204-96D6-097A40E6D371}" sibTransId="{C3A430D8-5828-46D7-B0F8-7EBA15AC2D48}"/>
    <dgm:cxn modelId="{CBD83D25-EC68-402C-A85C-198273724E48}" srcId="{2DF85C6E-03B7-4DEE-AC2F-FF2CDF0B5B29}" destId="{95C45A49-E2D1-4B6D-8FA7-F7E09F55A083}" srcOrd="0" destOrd="0" parTransId="{2430596E-7FDC-4372-BE5C-ACB84367468A}" sibTransId="{3F53D781-687F-4818-B6AB-550297F731C5}"/>
    <dgm:cxn modelId="{5B500827-B021-494E-A21D-C9777D106518}" srcId="{75D4F58F-AE44-40F7-82F3-3BE744E186C8}" destId="{2A20B6DD-8784-4C32-9E02-090F9C25A253}" srcOrd="0" destOrd="0" parTransId="{02FE16B8-21AB-4239-983C-8E54329685AA}" sibTransId="{842CC0E0-85F6-4069-9DC3-1B7C8507B92A}"/>
    <dgm:cxn modelId="{5D258544-38D0-4E57-AAA7-588FD29B1195}" srcId="{033D7FD1-0C68-40FA-99BF-42B087F45802}" destId="{2DF85C6E-03B7-4DEE-AC2F-FF2CDF0B5B29}" srcOrd="0" destOrd="0" parTransId="{A4F1F05D-877E-467E-8369-F018714255DB}" sibTransId="{77E3B4E6-4979-4EA4-9495-F5D5C3698717}"/>
    <dgm:cxn modelId="{43834846-09E1-42CC-B9B8-C3D97AC4A990}" srcId="{4043758B-58E5-487F-905E-C8E153FFA1C6}" destId="{05CBBE1B-0A4D-4871-9121-122DA7E756E7}" srcOrd="0" destOrd="0" parTransId="{029EC847-837B-417F-97C4-7DF6A8299F3D}" sibTransId="{F25500FD-A37F-4284-B0AF-112A01ED9346}"/>
    <dgm:cxn modelId="{EF6AF147-784A-46F5-83ED-820E12CB4D03}" srcId="{033D7FD1-0C68-40FA-99BF-42B087F45802}" destId="{75D4F58F-AE44-40F7-82F3-3BE744E186C8}" srcOrd="2" destOrd="0" parTransId="{6E16B1D8-0B15-4AE5-AEF1-36E5D4CD2622}" sibTransId="{4A0DB015-8A88-4071-84E0-5C2AD5173A3A}"/>
    <dgm:cxn modelId="{4EA9897D-F347-487A-8F49-C8DBDE45B2C9}" type="presOf" srcId="{033D7FD1-0C68-40FA-99BF-42B087F45802}" destId="{5E920C2A-3F14-4A59-866D-EEE2A6FDAC78}" srcOrd="0" destOrd="0" presId="urn:microsoft.com/office/officeart/2005/8/layout/vList5"/>
    <dgm:cxn modelId="{13B7E695-0220-4101-8CB5-62751A183DFF}" type="presOf" srcId="{75D4F58F-AE44-40F7-82F3-3BE744E186C8}" destId="{DA9659CB-3729-4859-839F-FD0362109897}" srcOrd="0" destOrd="0" presId="urn:microsoft.com/office/officeart/2005/8/layout/vList5"/>
    <dgm:cxn modelId="{04EAEFA5-0EB2-42BB-9F4C-0BA408501872}" type="presOf" srcId="{2DF85C6E-03B7-4DEE-AC2F-FF2CDF0B5B29}" destId="{659BE629-20D0-41D8-B341-B70B7B4FB07F}" srcOrd="0" destOrd="0" presId="urn:microsoft.com/office/officeart/2005/8/layout/vList5"/>
    <dgm:cxn modelId="{51EF90AC-6828-4FDD-B5F5-7CD98AE2FAE8}" type="presOf" srcId="{2A20B6DD-8784-4C32-9E02-090F9C25A253}" destId="{89538F45-E9D8-4F33-945D-AC3D97A16ABC}" srcOrd="0" destOrd="0" presId="urn:microsoft.com/office/officeart/2005/8/layout/vList5"/>
    <dgm:cxn modelId="{DCAE1DFB-59DE-4D66-A5B9-703332A4CCD9}" type="presOf" srcId="{05CBBE1B-0A4D-4871-9121-122DA7E756E7}" destId="{D55824AA-8E82-4BBD-97A0-9766B0694427}" srcOrd="0" destOrd="0" presId="urn:microsoft.com/office/officeart/2005/8/layout/vList5"/>
    <dgm:cxn modelId="{F44060FD-6972-42BF-A0E3-ECEB8FE463DF}" type="presOf" srcId="{95C45A49-E2D1-4B6D-8FA7-F7E09F55A083}" destId="{59C06278-9439-4FF1-AC4D-7406F6E9A168}" srcOrd="0" destOrd="0" presId="urn:microsoft.com/office/officeart/2005/8/layout/vList5"/>
    <dgm:cxn modelId="{ADF7069C-E48E-4507-AC12-A9385F140418}" type="presParOf" srcId="{5E920C2A-3F14-4A59-866D-EEE2A6FDAC78}" destId="{A6ADA710-FF99-4D7B-B859-BBAE5CF204CA}" srcOrd="0" destOrd="0" presId="urn:microsoft.com/office/officeart/2005/8/layout/vList5"/>
    <dgm:cxn modelId="{378C71AC-9C77-4CAE-8205-D09553EF1F9B}" type="presParOf" srcId="{A6ADA710-FF99-4D7B-B859-BBAE5CF204CA}" destId="{659BE629-20D0-41D8-B341-B70B7B4FB07F}" srcOrd="0" destOrd="0" presId="urn:microsoft.com/office/officeart/2005/8/layout/vList5"/>
    <dgm:cxn modelId="{4D30EC95-5DD7-4C04-8C66-53EAA88E388F}" type="presParOf" srcId="{A6ADA710-FF99-4D7B-B859-BBAE5CF204CA}" destId="{59C06278-9439-4FF1-AC4D-7406F6E9A168}" srcOrd="1" destOrd="0" presId="urn:microsoft.com/office/officeart/2005/8/layout/vList5"/>
    <dgm:cxn modelId="{A006CF5B-A550-4F9F-9473-22CFFB1E67CE}" type="presParOf" srcId="{5E920C2A-3F14-4A59-866D-EEE2A6FDAC78}" destId="{BEDE66B5-AA16-46A5-B477-B12661DBB0D6}" srcOrd="1" destOrd="0" presId="urn:microsoft.com/office/officeart/2005/8/layout/vList5"/>
    <dgm:cxn modelId="{3CDD8E34-5511-4AF5-B1F3-B1B5DF5CCD52}" type="presParOf" srcId="{5E920C2A-3F14-4A59-866D-EEE2A6FDAC78}" destId="{3DDA3B3E-FE76-4CC4-BE07-55F36D2E60B7}" srcOrd="2" destOrd="0" presId="urn:microsoft.com/office/officeart/2005/8/layout/vList5"/>
    <dgm:cxn modelId="{64E3543B-962F-45C1-9143-6677620A7A6A}" type="presParOf" srcId="{3DDA3B3E-FE76-4CC4-BE07-55F36D2E60B7}" destId="{FCC7AE5C-29E2-4390-96AD-3066EE3303CF}" srcOrd="0" destOrd="0" presId="urn:microsoft.com/office/officeart/2005/8/layout/vList5"/>
    <dgm:cxn modelId="{AACC40A1-476E-43FD-AAC5-CE9DADB0FF2E}" type="presParOf" srcId="{3DDA3B3E-FE76-4CC4-BE07-55F36D2E60B7}" destId="{D55824AA-8E82-4BBD-97A0-9766B0694427}" srcOrd="1" destOrd="0" presId="urn:microsoft.com/office/officeart/2005/8/layout/vList5"/>
    <dgm:cxn modelId="{2F8EBAA5-B31D-4210-8115-7925E5B0EB36}" type="presParOf" srcId="{5E920C2A-3F14-4A59-866D-EEE2A6FDAC78}" destId="{3A8C1273-26DA-4C67-949B-C0C053F4613C}" srcOrd="3" destOrd="0" presId="urn:microsoft.com/office/officeart/2005/8/layout/vList5"/>
    <dgm:cxn modelId="{F0BF941E-C248-4BF3-913B-06E979A9C95C}" type="presParOf" srcId="{5E920C2A-3F14-4A59-866D-EEE2A6FDAC78}" destId="{A8E0C9E6-9287-4BD0-AA41-8DB267566CA5}" srcOrd="4" destOrd="0" presId="urn:microsoft.com/office/officeart/2005/8/layout/vList5"/>
    <dgm:cxn modelId="{535541E5-0C7B-4A6D-AA71-95C8EB5298C5}" type="presParOf" srcId="{A8E0C9E6-9287-4BD0-AA41-8DB267566CA5}" destId="{DA9659CB-3729-4859-839F-FD0362109897}" srcOrd="0" destOrd="0" presId="urn:microsoft.com/office/officeart/2005/8/layout/vList5"/>
    <dgm:cxn modelId="{F670220E-F1E3-47F7-9F3C-3BE9C876F9BA}" type="presParOf" srcId="{A8E0C9E6-9287-4BD0-AA41-8DB267566CA5}" destId="{89538F45-E9D8-4F33-945D-AC3D97A16AB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2F74A2B-E844-4CEC-B7E0-1063FE2E90A4}" type="doc">
      <dgm:prSet loTypeId="urn:microsoft.com/office/officeart/2005/8/layout/process4" loCatId="process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hu-HU"/>
        </a:p>
      </dgm:t>
    </dgm:pt>
    <dgm:pt modelId="{C4C61038-4667-4B67-A0DF-89E36214AF33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hu-HU" b="1" dirty="0"/>
            <a:t>Új, informatív változók létrehozása, pl.:</a:t>
          </a:r>
        </a:p>
      </dgm:t>
    </dgm:pt>
    <dgm:pt modelId="{BBF62AD4-40B5-49A4-B002-B38F2327F0A5}" type="parTrans" cxnId="{02907096-AEDF-42AF-B463-6B8EC08482EF}">
      <dgm:prSet/>
      <dgm:spPr/>
      <dgm:t>
        <a:bodyPr/>
        <a:lstStyle/>
        <a:p>
          <a:endParaRPr lang="hu-HU"/>
        </a:p>
      </dgm:t>
    </dgm:pt>
    <dgm:pt modelId="{B1DB19C4-6CFC-4ADA-91F9-51F1810153D3}" type="sibTrans" cxnId="{02907096-AEDF-42AF-B463-6B8EC08482EF}">
      <dgm:prSet/>
      <dgm:spPr/>
      <dgm:t>
        <a:bodyPr/>
        <a:lstStyle/>
        <a:p>
          <a:endParaRPr lang="hu-HU"/>
        </a:p>
      </dgm:t>
    </dgm:pt>
    <dgm:pt modelId="{31DF878A-2352-4749-9DDF-9A593ECB9B3F}">
      <dgm:prSet/>
      <dgm:spPr/>
      <dgm:t>
        <a:bodyPr/>
        <a:lstStyle/>
        <a:p>
          <a:r>
            <a:rPr lang="hu-HU" b="1" dirty="0" err="1"/>
            <a:t>position_score</a:t>
          </a:r>
          <a:r>
            <a:rPr lang="hu-HU" dirty="0"/>
            <a:t> (</a:t>
          </a:r>
          <a:r>
            <a:rPr lang="hu-HU" dirty="0" err="1"/>
            <a:t>posztonkénti</a:t>
          </a:r>
          <a:r>
            <a:rPr lang="hu-HU" dirty="0"/>
            <a:t> érték)</a:t>
          </a:r>
        </a:p>
      </dgm:t>
    </dgm:pt>
    <dgm:pt modelId="{E5E737A8-DE29-44AD-8C38-9C182F9056EA}" type="parTrans" cxnId="{8B8A7292-B79B-4967-9E20-FA287921B8DD}">
      <dgm:prSet/>
      <dgm:spPr/>
      <dgm:t>
        <a:bodyPr/>
        <a:lstStyle/>
        <a:p>
          <a:endParaRPr lang="hu-HU"/>
        </a:p>
      </dgm:t>
    </dgm:pt>
    <dgm:pt modelId="{33E830D2-5BC9-41FA-89D1-46FD541C1442}" type="sibTrans" cxnId="{8B8A7292-B79B-4967-9E20-FA287921B8DD}">
      <dgm:prSet/>
      <dgm:spPr/>
      <dgm:t>
        <a:bodyPr/>
        <a:lstStyle/>
        <a:p>
          <a:endParaRPr lang="hu-HU"/>
        </a:p>
      </dgm:t>
    </dgm:pt>
    <dgm:pt modelId="{70AED95D-004C-486E-B3F9-A85327B87868}">
      <dgm:prSet/>
      <dgm:spPr/>
      <dgm:t>
        <a:bodyPr/>
        <a:lstStyle/>
        <a:p>
          <a:r>
            <a:rPr lang="hu-HU" b="1" dirty="0" err="1"/>
            <a:t>league_rank</a:t>
          </a:r>
          <a:r>
            <a:rPr lang="hu-HU" dirty="0"/>
            <a:t> (bajnokság rangsora)</a:t>
          </a:r>
        </a:p>
      </dgm:t>
    </dgm:pt>
    <dgm:pt modelId="{6F9C8373-68CB-4FD8-BE6C-D48F5FAAD664}" type="parTrans" cxnId="{694027E8-B7FE-4ECB-88C8-A02F13CA939B}">
      <dgm:prSet/>
      <dgm:spPr/>
      <dgm:t>
        <a:bodyPr/>
        <a:lstStyle/>
        <a:p>
          <a:endParaRPr lang="hu-HU"/>
        </a:p>
      </dgm:t>
    </dgm:pt>
    <dgm:pt modelId="{120EE106-71B6-4950-86DC-D12EED5F1BCD}" type="sibTrans" cxnId="{694027E8-B7FE-4ECB-88C8-A02F13CA939B}">
      <dgm:prSet/>
      <dgm:spPr/>
      <dgm:t>
        <a:bodyPr/>
        <a:lstStyle/>
        <a:p>
          <a:endParaRPr lang="hu-HU"/>
        </a:p>
      </dgm:t>
    </dgm:pt>
    <dgm:pt modelId="{5551973D-2CBB-4197-9742-2A5B2DA6A87E}">
      <dgm:prSet/>
      <dgm:spPr/>
      <dgm:t>
        <a:bodyPr/>
        <a:lstStyle/>
        <a:p>
          <a:r>
            <a:rPr lang="hu-HU" b="1" dirty="0" err="1"/>
            <a:t>experience_score</a:t>
          </a:r>
          <a:r>
            <a:rPr lang="hu-HU" dirty="0"/>
            <a:t> (játéktapasztalat alapján)</a:t>
          </a:r>
        </a:p>
      </dgm:t>
    </dgm:pt>
    <dgm:pt modelId="{451AD40F-D31A-45BA-ACEF-E40C41757E00}" type="parTrans" cxnId="{625010BD-EFE9-4862-AD74-CB1773DDC547}">
      <dgm:prSet/>
      <dgm:spPr/>
      <dgm:t>
        <a:bodyPr/>
        <a:lstStyle/>
        <a:p>
          <a:endParaRPr lang="hu-HU"/>
        </a:p>
      </dgm:t>
    </dgm:pt>
    <dgm:pt modelId="{67B12BB6-0532-42D0-8918-73C6DBF81026}" type="sibTrans" cxnId="{625010BD-EFE9-4862-AD74-CB1773DDC547}">
      <dgm:prSet/>
      <dgm:spPr/>
      <dgm:t>
        <a:bodyPr/>
        <a:lstStyle/>
        <a:p>
          <a:endParaRPr lang="hu-HU"/>
        </a:p>
      </dgm:t>
    </dgm:pt>
    <dgm:pt modelId="{C47D30EB-F52C-4919-9C5D-D676DD3FDC79}">
      <dgm:prSet/>
      <dgm:spPr/>
      <dgm:t>
        <a:bodyPr/>
        <a:lstStyle/>
        <a:p>
          <a:r>
            <a:rPr lang="hu-HU" b="1" dirty="0" err="1"/>
            <a:t>pos_league_age_score</a:t>
          </a:r>
          <a:r>
            <a:rPr lang="hu-HU" dirty="0"/>
            <a:t> (összetett jellemző)</a:t>
          </a:r>
        </a:p>
      </dgm:t>
    </dgm:pt>
    <dgm:pt modelId="{9CE23498-C116-486C-B135-4D1CEE66FA21}" type="parTrans" cxnId="{9D245FBB-8743-48D3-8F76-77C0CC136C56}">
      <dgm:prSet/>
      <dgm:spPr/>
      <dgm:t>
        <a:bodyPr/>
        <a:lstStyle/>
        <a:p>
          <a:endParaRPr lang="hu-HU"/>
        </a:p>
      </dgm:t>
    </dgm:pt>
    <dgm:pt modelId="{99E6886B-CAB8-48E8-906D-D98C8B928034}" type="sibTrans" cxnId="{9D245FBB-8743-48D3-8F76-77C0CC136C56}">
      <dgm:prSet/>
      <dgm:spPr/>
      <dgm:t>
        <a:bodyPr/>
        <a:lstStyle/>
        <a:p>
          <a:endParaRPr lang="hu-HU"/>
        </a:p>
      </dgm:t>
    </dgm:pt>
    <dgm:pt modelId="{1E66AC0A-57A9-436B-A540-3833C390F6FA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hu-HU" b="1" dirty="0"/>
            <a:t>A célváltozó </a:t>
          </a:r>
          <a:r>
            <a:rPr lang="hu-HU" b="1" dirty="0" err="1"/>
            <a:t>logaritmizálása</a:t>
          </a:r>
          <a:r>
            <a:rPr lang="hu-HU" b="1" dirty="0"/>
            <a:t> segítette a modell teljesítményét és csökkentette a torzító kiugró értékek hatását.</a:t>
          </a:r>
        </a:p>
      </dgm:t>
    </dgm:pt>
    <dgm:pt modelId="{DC12A784-FED1-4D21-9D5F-5316BC77D118}" type="parTrans" cxnId="{23FDE18D-9AE5-4AB1-8DD5-4C300C75519C}">
      <dgm:prSet/>
      <dgm:spPr/>
      <dgm:t>
        <a:bodyPr/>
        <a:lstStyle/>
        <a:p>
          <a:endParaRPr lang="hu-HU"/>
        </a:p>
      </dgm:t>
    </dgm:pt>
    <dgm:pt modelId="{30CA77C2-8F7C-4171-A978-864EE6C65000}" type="sibTrans" cxnId="{23FDE18D-9AE5-4AB1-8DD5-4C300C75519C}">
      <dgm:prSet/>
      <dgm:spPr/>
      <dgm:t>
        <a:bodyPr/>
        <a:lstStyle/>
        <a:p>
          <a:endParaRPr lang="hu-HU"/>
        </a:p>
      </dgm:t>
    </dgm:pt>
    <dgm:pt modelId="{95464486-D2A0-471E-9CF9-FE54FEE33492}" type="pres">
      <dgm:prSet presAssocID="{02F74A2B-E844-4CEC-B7E0-1063FE2E90A4}" presName="Name0" presStyleCnt="0">
        <dgm:presLayoutVars>
          <dgm:dir/>
          <dgm:animLvl val="lvl"/>
          <dgm:resizeHandles val="exact"/>
        </dgm:presLayoutVars>
      </dgm:prSet>
      <dgm:spPr/>
    </dgm:pt>
    <dgm:pt modelId="{FB00D712-C013-4E9A-A0DF-7FDC66F7507D}" type="pres">
      <dgm:prSet presAssocID="{1E66AC0A-57A9-436B-A540-3833C390F6FA}" presName="boxAndChildren" presStyleCnt="0"/>
      <dgm:spPr/>
    </dgm:pt>
    <dgm:pt modelId="{0EB17DBD-E1AC-4E6A-BAE5-407247A61EA0}" type="pres">
      <dgm:prSet presAssocID="{1E66AC0A-57A9-436B-A540-3833C390F6FA}" presName="parentTextBox" presStyleLbl="node1" presStyleIdx="0" presStyleCnt="2"/>
      <dgm:spPr/>
    </dgm:pt>
    <dgm:pt modelId="{06B62B7C-CEC1-4886-934C-C0FC14AE4EB9}" type="pres">
      <dgm:prSet presAssocID="{B1DB19C4-6CFC-4ADA-91F9-51F1810153D3}" presName="sp" presStyleCnt="0"/>
      <dgm:spPr/>
    </dgm:pt>
    <dgm:pt modelId="{9F10BE62-FF81-4B78-A650-F4EC800C2A4B}" type="pres">
      <dgm:prSet presAssocID="{C4C61038-4667-4B67-A0DF-89E36214AF33}" presName="arrowAndChildren" presStyleCnt="0"/>
      <dgm:spPr/>
    </dgm:pt>
    <dgm:pt modelId="{0B80CF68-967A-48CC-A577-85E8E0A2A6A4}" type="pres">
      <dgm:prSet presAssocID="{C4C61038-4667-4B67-A0DF-89E36214AF33}" presName="parentTextArrow" presStyleLbl="node1" presStyleIdx="0" presStyleCnt="2"/>
      <dgm:spPr/>
    </dgm:pt>
    <dgm:pt modelId="{46BFEBC3-CA4D-47AD-B573-731E45D6D0EF}" type="pres">
      <dgm:prSet presAssocID="{C4C61038-4667-4B67-A0DF-89E36214AF33}" presName="arrow" presStyleLbl="node1" presStyleIdx="1" presStyleCnt="2"/>
      <dgm:spPr/>
    </dgm:pt>
    <dgm:pt modelId="{DBF26985-2509-4159-A242-042320503B37}" type="pres">
      <dgm:prSet presAssocID="{C4C61038-4667-4B67-A0DF-89E36214AF33}" presName="descendantArrow" presStyleCnt="0"/>
      <dgm:spPr/>
    </dgm:pt>
    <dgm:pt modelId="{5CBAC1D9-D24F-4AF8-86E9-CB0454F45F16}" type="pres">
      <dgm:prSet presAssocID="{31DF878A-2352-4749-9DDF-9A593ECB9B3F}" presName="childTextArrow" presStyleLbl="fgAccFollowNode1" presStyleIdx="0" presStyleCnt="4">
        <dgm:presLayoutVars>
          <dgm:bulletEnabled val="1"/>
        </dgm:presLayoutVars>
      </dgm:prSet>
      <dgm:spPr/>
    </dgm:pt>
    <dgm:pt modelId="{A8C76E7F-8288-4C34-8120-3640050E9718}" type="pres">
      <dgm:prSet presAssocID="{70AED95D-004C-486E-B3F9-A85327B87868}" presName="childTextArrow" presStyleLbl="fgAccFollowNode1" presStyleIdx="1" presStyleCnt="4">
        <dgm:presLayoutVars>
          <dgm:bulletEnabled val="1"/>
        </dgm:presLayoutVars>
      </dgm:prSet>
      <dgm:spPr/>
    </dgm:pt>
    <dgm:pt modelId="{DE365BA2-BACE-4A12-9F4C-DF93130CCD06}" type="pres">
      <dgm:prSet presAssocID="{5551973D-2CBB-4197-9742-2A5B2DA6A87E}" presName="childTextArrow" presStyleLbl="fgAccFollowNode1" presStyleIdx="2" presStyleCnt="4">
        <dgm:presLayoutVars>
          <dgm:bulletEnabled val="1"/>
        </dgm:presLayoutVars>
      </dgm:prSet>
      <dgm:spPr/>
    </dgm:pt>
    <dgm:pt modelId="{ED7228BC-7A8E-4D23-AFBF-866173FAF112}" type="pres">
      <dgm:prSet presAssocID="{C47D30EB-F52C-4919-9C5D-D676DD3FDC79}" presName="childTextArrow" presStyleLbl="fgAccFollowNode1" presStyleIdx="3" presStyleCnt="4">
        <dgm:presLayoutVars>
          <dgm:bulletEnabled val="1"/>
        </dgm:presLayoutVars>
      </dgm:prSet>
      <dgm:spPr/>
    </dgm:pt>
  </dgm:ptLst>
  <dgm:cxnLst>
    <dgm:cxn modelId="{53EE6D1C-8BC0-4A0C-894C-7165A87B63A5}" type="presOf" srcId="{1E66AC0A-57A9-436B-A540-3833C390F6FA}" destId="{0EB17DBD-E1AC-4E6A-BAE5-407247A61EA0}" srcOrd="0" destOrd="0" presId="urn:microsoft.com/office/officeart/2005/8/layout/process4"/>
    <dgm:cxn modelId="{8F9E1830-707B-47E6-B3C5-7146599FF699}" type="presOf" srcId="{C4C61038-4667-4B67-A0DF-89E36214AF33}" destId="{46BFEBC3-CA4D-47AD-B573-731E45D6D0EF}" srcOrd="1" destOrd="0" presId="urn:microsoft.com/office/officeart/2005/8/layout/process4"/>
    <dgm:cxn modelId="{FFB06962-2498-49A5-9B07-122FC0650E0C}" type="presOf" srcId="{C4C61038-4667-4B67-A0DF-89E36214AF33}" destId="{0B80CF68-967A-48CC-A577-85E8E0A2A6A4}" srcOrd="0" destOrd="0" presId="urn:microsoft.com/office/officeart/2005/8/layout/process4"/>
    <dgm:cxn modelId="{E43F8F6A-889A-4222-A20D-B0AC22C6F2CC}" type="presOf" srcId="{C47D30EB-F52C-4919-9C5D-D676DD3FDC79}" destId="{ED7228BC-7A8E-4D23-AFBF-866173FAF112}" srcOrd="0" destOrd="0" presId="urn:microsoft.com/office/officeart/2005/8/layout/process4"/>
    <dgm:cxn modelId="{23FDE18D-9AE5-4AB1-8DD5-4C300C75519C}" srcId="{02F74A2B-E844-4CEC-B7E0-1063FE2E90A4}" destId="{1E66AC0A-57A9-436B-A540-3833C390F6FA}" srcOrd="1" destOrd="0" parTransId="{DC12A784-FED1-4D21-9D5F-5316BC77D118}" sibTransId="{30CA77C2-8F7C-4171-A978-864EE6C65000}"/>
    <dgm:cxn modelId="{8B8A7292-B79B-4967-9E20-FA287921B8DD}" srcId="{C4C61038-4667-4B67-A0DF-89E36214AF33}" destId="{31DF878A-2352-4749-9DDF-9A593ECB9B3F}" srcOrd="0" destOrd="0" parTransId="{E5E737A8-DE29-44AD-8C38-9C182F9056EA}" sibTransId="{33E830D2-5BC9-41FA-89D1-46FD541C1442}"/>
    <dgm:cxn modelId="{02907096-AEDF-42AF-B463-6B8EC08482EF}" srcId="{02F74A2B-E844-4CEC-B7E0-1063FE2E90A4}" destId="{C4C61038-4667-4B67-A0DF-89E36214AF33}" srcOrd="0" destOrd="0" parTransId="{BBF62AD4-40B5-49A4-B002-B38F2327F0A5}" sibTransId="{B1DB19C4-6CFC-4ADA-91F9-51F1810153D3}"/>
    <dgm:cxn modelId="{9D245FBB-8743-48D3-8F76-77C0CC136C56}" srcId="{C4C61038-4667-4B67-A0DF-89E36214AF33}" destId="{C47D30EB-F52C-4919-9C5D-D676DD3FDC79}" srcOrd="3" destOrd="0" parTransId="{9CE23498-C116-486C-B135-4D1CEE66FA21}" sibTransId="{99E6886B-CAB8-48E8-906D-D98C8B928034}"/>
    <dgm:cxn modelId="{625010BD-EFE9-4862-AD74-CB1773DDC547}" srcId="{C4C61038-4667-4B67-A0DF-89E36214AF33}" destId="{5551973D-2CBB-4197-9742-2A5B2DA6A87E}" srcOrd="2" destOrd="0" parTransId="{451AD40F-D31A-45BA-ACEF-E40C41757E00}" sibTransId="{67B12BB6-0532-42D0-8918-73C6DBF81026}"/>
    <dgm:cxn modelId="{140F93BD-C5F8-4798-AC39-4DEFB4F131BB}" type="presOf" srcId="{70AED95D-004C-486E-B3F9-A85327B87868}" destId="{A8C76E7F-8288-4C34-8120-3640050E9718}" srcOrd="0" destOrd="0" presId="urn:microsoft.com/office/officeart/2005/8/layout/process4"/>
    <dgm:cxn modelId="{87C730CB-5333-4B6F-9448-BC59E1F8CA1C}" type="presOf" srcId="{31DF878A-2352-4749-9DDF-9A593ECB9B3F}" destId="{5CBAC1D9-D24F-4AF8-86E9-CB0454F45F16}" srcOrd="0" destOrd="0" presId="urn:microsoft.com/office/officeart/2005/8/layout/process4"/>
    <dgm:cxn modelId="{CDE736D7-D58B-4890-BD06-74F4D7B33864}" type="presOf" srcId="{02F74A2B-E844-4CEC-B7E0-1063FE2E90A4}" destId="{95464486-D2A0-471E-9CF9-FE54FEE33492}" srcOrd="0" destOrd="0" presId="urn:microsoft.com/office/officeart/2005/8/layout/process4"/>
    <dgm:cxn modelId="{D18743DD-8762-4C40-ABE2-4BB1BEA6E845}" type="presOf" srcId="{5551973D-2CBB-4197-9742-2A5B2DA6A87E}" destId="{DE365BA2-BACE-4A12-9F4C-DF93130CCD06}" srcOrd="0" destOrd="0" presId="urn:microsoft.com/office/officeart/2005/8/layout/process4"/>
    <dgm:cxn modelId="{694027E8-B7FE-4ECB-88C8-A02F13CA939B}" srcId="{C4C61038-4667-4B67-A0DF-89E36214AF33}" destId="{70AED95D-004C-486E-B3F9-A85327B87868}" srcOrd="1" destOrd="0" parTransId="{6F9C8373-68CB-4FD8-BE6C-D48F5FAAD664}" sibTransId="{120EE106-71B6-4950-86DC-D12EED5F1BCD}"/>
    <dgm:cxn modelId="{261E2248-AD84-4449-BB81-14D194D6367E}" type="presParOf" srcId="{95464486-D2A0-471E-9CF9-FE54FEE33492}" destId="{FB00D712-C013-4E9A-A0DF-7FDC66F7507D}" srcOrd="0" destOrd="0" presId="urn:microsoft.com/office/officeart/2005/8/layout/process4"/>
    <dgm:cxn modelId="{79BE9C50-47BA-4E41-857C-D5F8ED05CA81}" type="presParOf" srcId="{FB00D712-C013-4E9A-A0DF-7FDC66F7507D}" destId="{0EB17DBD-E1AC-4E6A-BAE5-407247A61EA0}" srcOrd="0" destOrd="0" presId="urn:microsoft.com/office/officeart/2005/8/layout/process4"/>
    <dgm:cxn modelId="{0249E6DE-9528-4246-BCD0-275C4EB5408D}" type="presParOf" srcId="{95464486-D2A0-471E-9CF9-FE54FEE33492}" destId="{06B62B7C-CEC1-4886-934C-C0FC14AE4EB9}" srcOrd="1" destOrd="0" presId="urn:microsoft.com/office/officeart/2005/8/layout/process4"/>
    <dgm:cxn modelId="{3D8439D6-CD41-4F1E-A81C-5E8F7E58ABE0}" type="presParOf" srcId="{95464486-D2A0-471E-9CF9-FE54FEE33492}" destId="{9F10BE62-FF81-4B78-A650-F4EC800C2A4B}" srcOrd="2" destOrd="0" presId="urn:microsoft.com/office/officeart/2005/8/layout/process4"/>
    <dgm:cxn modelId="{2F377980-6189-4E41-9BD7-34611EFBA63E}" type="presParOf" srcId="{9F10BE62-FF81-4B78-A650-F4EC800C2A4B}" destId="{0B80CF68-967A-48CC-A577-85E8E0A2A6A4}" srcOrd="0" destOrd="0" presId="urn:microsoft.com/office/officeart/2005/8/layout/process4"/>
    <dgm:cxn modelId="{69FDD651-A737-4CBE-A8E9-8D9794EC6788}" type="presParOf" srcId="{9F10BE62-FF81-4B78-A650-F4EC800C2A4B}" destId="{46BFEBC3-CA4D-47AD-B573-731E45D6D0EF}" srcOrd="1" destOrd="0" presId="urn:microsoft.com/office/officeart/2005/8/layout/process4"/>
    <dgm:cxn modelId="{8085DAD8-88B7-4B77-B9ED-3956E181BE4F}" type="presParOf" srcId="{9F10BE62-FF81-4B78-A650-F4EC800C2A4B}" destId="{DBF26985-2509-4159-A242-042320503B37}" srcOrd="2" destOrd="0" presId="urn:microsoft.com/office/officeart/2005/8/layout/process4"/>
    <dgm:cxn modelId="{7820D0E3-8B2F-4666-8620-4FEF73B8282E}" type="presParOf" srcId="{DBF26985-2509-4159-A242-042320503B37}" destId="{5CBAC1D9-D24F-4AF8-86E9-CB0454F45F16}" srcOrd="0" destOrd="0" presId="urn:microsoft.com/office/officeart/2005/8/layout/process4"/>
    <dgm:cxn modelId="{B7EFDB05-7E58-4B59-9DCA-F5B5BFA3C8CB}" type="presParOf" srcId="{DBF26985-2509-4159-A242-042320503B37}" destId="{A8C76E7F-8288-4C34-8120-3640050E9718}" srcOrd="1" destOrd="0" presId="urn:microsoft.com/office/officeart/2005/8/layout/process4"/>
    <dgm:cxn modelId="{F2DE46B8-47F4-43C2-9CA3-3CD19D476F78}" type="presParOf" srcId="{DBF26985-2509-4159-A242-042320503B37}" destId="{DE365BA2-BACE-4A12-9F4C-DF93130CCD06}" srcOrd="2" destOrd="0" presId="urn:microsoft.com/office/officeart/2005/8/layout/process4"/>
    <dgm:cxn modelId="{22FAE21D-6721-4327-BE49-118DB5D60E5B}" type="presParOf" srcId="{DBF26985-2509-4159-A242-042320503B37}" destId="{ED7228BC-7A8E-4D23-AFBF-866173FAF112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2DECB7-F191-421B-8EEA-4AB324DBD14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1B636D04-152F-4BD2-8685-214881EC637F}">
      <dgm:prSet/>
      <dgm:spPr/>
      <dgm:t>
        <a:bodyPr/>
        <a:lstStyle/>
        <a:p>
          <a:r>
            <a:rPr lang="hu-HU" b="1" i="0" baseline="0"/>
            <a:t>Három modell került összehasonlításra:</a:t>
          </a:r>
          <a:endParaRPr lang="hu-HU" b="1"/>
        </a:p>
      </dgm:t>
    </dgm:pt>
    <dgm:pt modelId="{D1EB4240-23FB-46A6-A3D9-8D72FEF17411}" type="parTrans" cxnId="{754D4A3E-33F5-4F59-92A9-1F2DB22DBC9F}">
      <dgm:prSet/>
      <dgm:spPr/>
      <dgm:t>
        <a:bodyPr/>
        <a:lstStyle/>
        <a:p>
          <a:endParaRPr lang="hu-HU"/>
        </a:p>
      </dgm:t>
    </dgm:pt>
    <dgm:pt modelId="{97F6DBA8-7DEE-4C1F-AD2F-8ACE26774819}" type="sibTrans" cxnId="{754D4A3E-33F5-4F59-92A9-1F2DB22DBC9F}">
      <dgm:prSet/>
      <dgm:spPr/>
      <dgm:t>
        <a:bodyPr/>
        <a:lstStyle/>
        <a:p>
          <a:endParaRPr lang="hu-HU"/>
        </a:p>
      </dgm:t>
    </dgm:pt>
    <dgm:pt modelId="{6F248411-D719-40F4-963F-AC7B4D9A53B4}">
      <dgm:prSet/>
      <dgm:spPr/>
      <dgm:t>
        <a:bodyPr/>
        <a:lstStyle/>
        <a:p>
          <a:r>
            <a:rPr lang="hu-HU" b="0" i="0" baseline="0" dirty="0"/>
            <a:t>Lineáris regresszió</a:t>
          </a:r>
          <a:endParaRPr lang="hu-HU" b="0" dirty="0"/>
        </a:p>
      </dgm:t>
    </dgm:pt>
    <dgm:pt modelId="{144282F2-D46A-48B2-A2D8-CBF51818610D}" type="parTrans" cxnId="{A45DACD4-19E5-4C0A-8D9F-76B0F340E6C9}">
      <dgm:prSet/>
      <dgm:spPr/>
      <dgm:t>
        <a:bodyPr/>
        <a:lstStyle/>
        <a:p>
          <a:endParaRPr lang="hu-HU"/>
        </a:p>
      </dgm:t>
    </dgm:pt>
    <dgm:pt modelId="{3522EDA5-EA0F-4A38-BB94-C11D875D8501}" type="sibTrans" cxnId="{A45DACD4-19E5-4C0A-8D9F-76B0F340E6C9}">
      <dgm:prSet/>
      <dgm:spPr/>
      <dgm:t>
        <a:bodyPr/>
        <a:lstStyle/>
        <a:p>
          <a:endParaRPr lang="hu-HU"/>
        </a:p>
      </dgm:t>
    </dgm:pt>
    <dgm:pt modelId="{63AE3352-58A1-47A9-A672-BFE08DC5C883}">
      <dgm:prSet/>
      <dgm:spPr/>
      <dgm:t>
        <a:bodyPr/>
        <a:lstStyle/>
        <a:p>
          <a:r>
            <a:rPr lang="hu-HU" b="0" i="0" baseline="0" dirty="0"/>
            <a:t>Random Forest </a:t>
          </a:r>
          <a:r>
            <a:rPr lang="hu-HU" b="0" i="0" baseline="0" dirty="0" err="1"/>
            <a:t>Regressor</a:t>
          </a:r>
          <a:endParaRPr lang="hu-HU" b="0" dirty="0"/>
        </a:p>
      </dgm:t>
    </dgm:pt>
    <dgm:pt modelId="{E611530F-DD42-4FED-8033-AE51421696F6}" type="parTrans" cxnId="{34D58C27-E126-4517-B11A-42F1D48E6BFE}">
      <dgm:prSet/>
      <dgm:spPr/>
      <dgm:t>
        <a:bodyPr/>
        <a:lstStyle/>
        <a:p>
          <a:endParaRPr lang="hu-HU"/>
        </a:p>
      </dgm:t>
    </dgm:pt>
    <dgm:pt modelId="{C41F03EF-553A-4B3E-9546-4A76B0223617}" type="sibTrans" cxnId="{34D58C27-E126-4517-B11A-42F1D48E6BFE}">
      <dgm:prSet/>
      <dgm:spPr/>
      <dgm:t>
        <a:bodyPr/>
        <a:lstStyle/>
        <a:p>
          <a:endParaRPr lang="hu-HU"/>
        </a:p>
      </dgm:t>
    </dgm:pt>
    <dgm:pt modelId="{3719175A-32A3-4FBC-B355-6881F276A53B}">
      <dgm:prSet/>
      <dgm:spPr/>
      <dgm:t>
        <a:bodyPr/>
        <a:lstStyle/>
        <a:p>
          <a:r>
            <a:rPr lang="hu-HU" b="0" i="0" baseline="0" dirty="0" err="1"/>
            <a:t>Gradient</a:t>
          </a:r>
          <a:r>
            <a:rPr lang="hu-HU" b="0" i="0" baseline="0" dirty="0"/>
            <a:t> </a:t>
          </a:r>
          <a:r>
            <a:rPr lang="hu-HU" b="0" i="0" baseline="0" dirty="0" err="1"/>
            <a:t>Boosting</a:t>
          </a:r>
          <a:r>
            <a:rPr lang="hu-HU" b="0" i="0" baseline="0" dirty="0"/>
            <a:t> </a:t>
          </a:r>
          <a:r>
            <a:rPr lang="hu-HU" b="0" i="0" baseline="0" dirty="0" err="1"/>
            <a:t>Regressor</a:t>
          </a:r>
          <a:endParaRPr lang="hu-HU" b="0" dirty="0"/>
        </a:p>
      </dgm:t>
    </dgm:pt>
    <dgm:pt modelId="{DCF6AA3B-A9F0-4FD9-A2D6-7575FA4B4854}" type="parTrans" cxnId="{B5136E85-B088-4C16-9633-DB48A8590A0F}">
      <dgm:prSet/>
      <dgm:spPr/>
      <dgm:t>
        <a:bodyPr/>
        <a:lstStyle/>
        <a:p>
          <a:endParaRPr lang="hu-HU"/>
        </a:p>
      </dgm:t>
    </dgm:pt>
    <dgm:pt modelId="{1A86A7D6-C1B2-4678-8079-860235258602}" type="sibTrans" cxnId="{B5136E85-B088-4C16-9633-DB48A8590A0F}">
      <dgm:prSet/>
      <dgm:spPr/>
      <dgm:t>
        <a:bodyPr/>
        <a:lstStyle/>
        <a:p>
          <a:endParaRPr lang="hu-HU"/>
        </a:p>
      </dgm:t>
    </dgm:pt>
    <dgm:pt modelId="{D819EA0C-4E86-47F7-8BB4-C5F59F45C313}">
      <dgm:prSet/>
      <dgm:spPr/>
      <dgm:t>
        <a:bodyPr/>
        <a:lstStyle/>
        <a:p>
          <a:r>
            <a:rPr lang="hu-HU" b="1" i="0" baseline="0"/>
            <a:t>Értékelési metrikák:</a:t>
          </a:r>
          <a:endParaRPr lang="hu-HU"/>
        </a:p>
      </dgm:t>
    </dgm:pt>
    <dgm:pt modelId="{A670FBF8-2F81-4827-AD4E-A0E341E5C545}" type="parTrans" cxnId="{B239ADA1-C3AD-45F2-B5FF-090B415AB27C}">
      <dgm:prSet/>
      <dgm:spPr/>
      <dgm:t>
        <a:bodyPr/>
        <a:lstStyle/>
        <a:p>
          <a:endParaRPr lang="hu-HU"/>
        </a:p>
      </dgm:t>
    </dgm:pt>
    <dgm:pt modelId="{A1F3EE43-1722-4128-8FB1-FE8E62F49056}" type="sibTrans" cxnId="{B239ADA1-C3AD-45F2-B5FF-090B415AB27C}">
      <dgm:prSet/>
      <dgm:spPr/>
      <dgm:t>
        <a:bodyPr/>
        <a:lstStyle/>
        <a:p>
          <a:endParaRPr lang="hu-HU"/>
        </a:p>
      </dgm:t>
    </dgm:pt>
    <dgm:pt modelId="{A9464ABB-4148-45C3-8FCB-0F784CED701D}">
      <dgm:prSet/>
      <dgm:spPr/>
      <dgm:t>
        <a:bodyPr/>
        <a:lstStyle/>
        <a:p>
          <a:r>
            <a:rPr lang="hu-HU" b="0" i="0" baseline="0"/>
            <a:t>MAE (átlagos abszolút hiba)</a:t>
          </a:r>
          <a:endParaRPr lang="hu-HU"/>
        </a:p>
      </dgm:t>
    </dgm:pt>
    <dgm:pt modelId="{A3DDAAC2-8703-49E8-B7EB-E14177698014}" type="parTrans" cxnId="{EAE56A82-4724-46A0-B822-6E5602DFA807}">
      <dgm:prSet/>
      <dgm:spPr/>
      <dgm:t>
        <a:bodyPr/>
        <a:lstStyle/>
        <a:p>
          <a:endParaRPr lang="hu-HU"/>
        </a:p>
      </dgm:t>
    </dgm:pt>
    <dgm:pt modelId="{1D5B2D8A-6E97-4403-BD39-85BC3918D0EF}" type="sibTrans" cxnId="{EAE56A82-4724-46A0-B822-6E5602DFA807}">
      <dgm:prSet/>
      <dgm:spPr/>
      <dgm:t>
        <a:bodyPr/>
        <a:lstStyle/>
        <a:p>
          <a:endParaRPr lang="hu-HU"/>
        </a:p>
      </dgm:t>
    </dgm:pt>
    <dgm:pt modelId="{F3F56BF8-6A30-487B-A2DC-1A6343D7467E}">
      <dgm:prSet/>
      <dgm:spPr/>
      <dgm:t>
        <a:bodyPr/>
        <a:lstStyle/>
        <a:p>
          <a:r>
            <a:rPr lang="hu-HU" b="0" i="0" baseline="0"/>
            <a:t>MSE (négyzetes hiba)</a:t>
          </a:r>
          <a:endParaRPr lang="hu-HU"/>
        </a:p>
      </dgm:t>
    </dgm:pt>
    <dgm:pt modelId="{147F71D3-85E4-43AB-AF19-C3470B67587A}" type="parTrans" cxnId="{208A5182-016B-4436-9F18-03E769510BC4}">
      <dgm:prSet/>
      <dgm:spPr/>
      <dgm:t>
        <a:bodyPr/>
        <a:lstStyle/>
        <a:p>
          <a:endParaRPr lang="hu-HU"/>
        </a:p>
      </dgm:t>
    </dgm:pt>
    <dgm:pt modelId="{A2905B27-9AD0-4B30-A9BE-0C32E29231D4}" type="sibTrans" cxnId="{208A5182-016B-4436-9F18-03E769510BC4}">
      <dgm:prSet/>
      <dgm:spPr/>
      <dgm:t>
        <a:bodyPr/>
        <a:lstStyle/>
        <a:p>
          <a:endParaRPr lang="hu-HU"/>
        </a:p>
      </dgm:t>
    </dgm:pt>
    <dgm:pt modelId="{26E87F82-25B1-4B8A-A3C1-7EA9B746A42B}">
      <dgm:prSet/>
      <dgm:spPr/>
      <dgm:t>
        <a:bodyPr/>
        <a:lstStyle/>
        <a:p>
          <a:r>
            <a:rPr lang="hu-HU" b="0" i="0" baseline="0"/>
            <a:t>MAPE (százalékos hiba)</a:t>
          </a:r>
          <a:endParaRPr lang="hu-HU"/>
        </a:p>
      </dgm:t>
    </dgm:pt>
    <dgm:pt modelId="{AB576A45-5FFD-4890-A241-BBA0A2897EAA}" type="parTrans" cxnId="{AB0A12D5-8991-41F5-885E-1674DB8104CF}">
      <dgm:prSet/>
      <dgm:spPr/>
      <dgm:t>
        <a:bodyPr/>
        <a:lstStyle/>
        <a:p>
          <a:endParaRPr lang="hu-HU"/>
        </a:p>
      </dgm:t>
    </dgm:pt>
    <dgm:pt modelId="{81F87034-3AA8-4563-A951-4207E82C4193}" type="sibTrans" cxnId="{AB0A12D5-8991-41F5-885E-1674DB8104CF}">
      <dgm:prSet/>
      <dgm:spPr/>
      <dgm:t>
        <a:bodyPr/>
        <a:lstStyle/>
        <a:p>
          <a:endParaRPr lang="hu-HU"/>
        </a:p>
      </dgm:t>
    </dgm:pt>
    <dgm:pt modelId="{726878D0-55CA-4234-A388-1B3A1EB35FDC}" type="pres">
      <dgm:prSet presAssocID="{8C2DECB7-F191-421B-8EEA-4AB324DBD140}" presName="Name0" presStyleCnt="0">
        <dgm:presLayoutVars>
          <dgm:dir/>
          <dgm:animLvl val="lvl"/>
          <dgm:resizeHandles val="exact"/>
        </dgm:presLayoutVars>
      </dgm:prSet>
      <dgm:spPr/>
    </dgm:pt>
    <dgm:pt modelId="{795FD9C5-BE56-4D2A-A816-99A8152E2BC1}" type="pres">
      <dgm:prSet presAssocID="{1B636D04-152F-4BD2-8685-214881EC637F}" presName="linNode" presStyleCnt="0"/>
      <dgm:spPr/>
    </dgm:pt>
    <dgm:pt modelId="{75B4E617-D81C-4DFE-A690-B6EFA669F511}" type="pres">
      <dgm:prSet presAssocID="{1B636D04-152F-4BD2-8685-214881EC637F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A0DB7D8E-BE03-45FA-896B-F510E90116CC}" type="pres">
      <dgm:prSet presAssocID="{1B636D04-152F-4BD2-8685-214881EC637F}" presName="descendantText" presStyleLbl="alignAccFollowNode1" presStyleIdx="0" presStyleCnt="2">
        <dgm:presLayoutVars>
          <dgm:bulletEnabled val="1"/>
        </dgm:presLayoutVars>
      </dgm:prSet>
      <dgm:spPr/>
    </dgm:pt>
    <dgm:pt modelId="{C4FC4DF5-7B4D-4B32-B12F-D374C40C46D8}" type="pres">
      <dgm:prSet presAssocID="{97F6DBA8-7DEE-4C1F-AD2F-8ACE26774819}" presName="sp" presStyleCnt="0"/>
      <dgm:spPr/>
    </dgm:pt>
    <dgm:pt modelId="{B5989476-063C-47F5-BE76-E5ED6695E21A}" type="pres">
      <dgm:prSet presAssocID="{D819EA0C-4E86-47F7-8BB4-C5F59F45C313}" presName="linNode" presStyleCnt="0"/>
      <dgm:spPr/>
    </dgm:pt>
    <dgm:pt modelId="{ECE8EF24-2488-4424-AFFB-6F1AD28B302A}" type="pres">
      <dgm:prSet presAssocID="{D819EA0C-4E86-47F7-8BB4-C5F59F45C313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48558F0-0334-466A-B916-1FEC2069F95E}" type="pres">
      <dgm:prSet presAssocID="{D819EA0C-4E86-47F7-8BB4-C5F59F45C313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6FA6BA14-B890-43A7-A7A9-8D6F5A629E13}" type="presOf" srcId="{1B636D04-152F-4BD2-8685-214881EC637F}" destId="{75B4E617-D81C-4DFE-A690-B6EFA669F511}" srcOrd="0" destOrd="0" presId="urn:microsoft.com/office/officeart/2005/8/layout/vList5"/>
    <dgm:cxn modelId="{C8C5171D-025F-4471-8A67-42DE3B36D9FC}" type="presOf" srcId="{3719175A-32A3-4FBC-B355-6881F276A53B}" destId="{A0DB7D8E-BE03-45FA-896B-F510E90116CC}" srcOrd="0" destOrd="2" presId="urn:microsoft.com/office/officeart/2005/8/layout/vList5"/>
    <dgm:cxn modelId="{34D58C27-E126-4517-B11A-42F1D48E6BFE}" srcId="{1B636D04-152F-4BD2-8685-214881EC637F}" destId="{63AE3352-58A1-47A9-A672-BFE08DC5C883}" srcOrd="1" destOrd="0" parTransId="{E611530F-DD42-4FED-8033-AE51421696F6}" sibTransId="{C41F03EF-553A-4B3E-9546-4A76B0223617}"/>
    <dgm:cxn modelId="{AFCAA027-6F87-4614-A1EA-390ED53E0BEF}" type="presOf" srcId="{F3F56BF8-6A30-487B-A2DC-1A6343D7467E}" destId="{748558F0-0334-466A-B916-1FEC2069F95E}" srcOrd="0" destOrd="1" presId="urn:microsoft.com/office/officeart/2005/8/layout/vList5"/>
    <dgm:cxn modelId="{31EDFE3A-8A8C-4640-9EC2-A6E462B586CE}" type="presOf" srcId="{63AE3352-58A1-47A9-A672-BFE08DC5C883}" destId="{A0DB7D8E-BE03-45FA-896B-F510E90116CC}" srcOrd="0" destOrd="1" presId="urn:microsoft.com/office/officeart/2005/8/layout/vList5"/>
    <dgm:cxn modelId="{754D4A3E-33F5-4F59-92A9-1F2DB22DBC9F}" srcId="{8C2DECB7-F191-421B-8EEA-4AB324DBD140}" destId="{1B636D04-152F-4BD2-8685-214881EC637F}" srcOrd="0" destOrd="0" parTransId="{D1EB4240-23FB-46A6-A3D9-8D72FEF17411}" sibTransId="{97F6DBA8-7DEE-4C1F-AD2F-8ACE26774819}"/>
    <dgm:cxn modelId="{A078785E-29EE-4933-9B15-1ACC9121A838}" type="presOf" srcId="{8C2DECB7-F191-421B-8EEA-4AB324DBD140}" destId="{726878D0-55CA-4234-A388-1B3A1EB35FDC}" srcOrd="0" destOrd="0" presId="urn:microsoft.com/office/officeart/2005/8/layout/vList5"/>
    <dgm:cxn modelId="{5845C663-F516-42C4-B316-61E74AC114E0}" type="presOf" srcId="{D819EA0C-4E86-47F7-8BB4-C5F59F45C313}" destId="{ECE8EF24-2488-4424-AFFB-6F1AD28B302A}" srcOrd="0" destOrd="0" presId="urn:microsoft.com/office/officeart/2005/8/layout/vList5"/>
    <dgm:cxn modelId="{EAE56A82-4724-46A0-B822-6E5602DFA807}" srcId="{D819EA0C-4E86-47F7-8BB4-C5F59F45C313}" destId="{A9464ABB-4148-45C3-8FCB-0F784CED701D}" srcOrd="0" destOrd="0" parTransId="{A3DDAAC2-8703-49E8-B7EB-E14177698014}" sibTransId="{1D5B2D8A-6E97-4403-BD39-85BC3918D0EF}"/>
    <dgm:cxn modelId="{208A5182-016B-4436-9F18-03E769510BC4}" srcId="{D819EA0C-4E86-47F7-8BB4-C5F59F45C313}" destId="{F3F56BF8-6A30-487B-A2DC-1A6343D7467E}" srcOrd="1" destOrd="0" parTransId="{147F71D3-85E4-43AB-AF19-C3470B67587A}" sibTransId="{A2905B27-9AD0-4B30-A9BE-0C32E29231D4}"/>
    <dgm:cxn modelId="{B5136E85-B088-4C16-9633-DB48A8590A0F}" srcId="{1B636D04-152F-4BD2-8685-214881EC637F}" destId="{3719175A-32A3-4FBC-B355-6881F276A53B}" srcOrd="2" destOrd="0" parTransId="{DCF6AA3B-A9F0-4FD9-A2D6-7575FA4B4854}" sibTransId="{1A86A7D6-C1B2-4678-8079-860235258602}"/>
    <dgm:cxn modelId="{37883F99-666E-4AFE-87F6-E97FB680B563}" type="presOf" srcId="{6F248411-D719-40F4-963F-AC7B4D9A53B4}" destId="{A0DB7D8E-BE03-45FA-896B-F510E90116CC}" srcOrd="0" destOrd="0" presId="urn:microsoft.com/office/officeart/2005/8/layout/vList5"/>
    <dgm:cxn modelId="{B239ADA1-C3AD-45F2-B5FF-090B415AB27C}" srcId="{8C2DECB7-F191-421B-8EEA-4AB324DBD140}" destId="{D819EA0C-4E86-47F7-8BB4-C5F59F45C313}" srcOrd="1" destOrd="0" parTransId="{A670FBF8-2F81-4827-AD4E-A0E341E5C545}" sibTransId="{A1F3EE43-1722-4128-8FB1-FE8E62F49056}"/>
    <dgm:cxn modelId="{E89517B6-F449-4985-AA62-FA97E7A7139E}" type="presOf" srcId="{A9464ABB-4148-45C3-8FCB-0F784CED701D}" destId="{748558F0-0334-466A-B916-1FEC2069F95E}" srcOrd="0" destOrd="0" presId="urn:microsoft.com/office/officeart/2005/8/layout/vList5"/>
    <dgm:cxn modelId="{B71082BD-B90C-4576-BBD4-1A04C64D33BF}" type="presOf" srcId="{26E87F82-25B1-4B8A-A3C1-7EA9B746A42B}" destId="{748558F0-0334-466A-B916-1FEC2069F95E}" srcOrd="0" destOrd="2" presId="urn:microsoft.com/office/officeart/2005/8/layout/vList5"/>
    <dgm:cxn modelId="{A45DACD4-19E5-4C0A-8D9F-76B0F340E6C9}" srcId="{1B636D04-152F-4BD2-8685-214881EC637F}" destId="{6F248411-D719-40F4-963F-AC7B4D9A53B4}" srcOrd="0" destOrd="0" parTransId="{144282F2-D46A-48B2-A2D8-CBF51818610D}" sibTransId="{3522EDA5-EA0F-4A38-BB94-C11D875D8501}"/>
    <dgm:cxn modelId="{AB0A12D5-8991-41F5-885E-1674DB8104CF}" srcId="{D819EA0C-4E86-47F7-8BB4-C5F59F45C313}" destId="{26E87F82-25B1-4B8A-A3C1-7EA9B746A42B}" srcOrd="2" destOrd="0" parTransId="{AB576A45-5FFD-4890-A241-BBA0A2897EAA}" sibTransId="{81F87034-3AA8-4563-A951-4207E82C4193}"/>
    <dgm:cxn modelId="{3CA6D91C-655D-4CC9-AF98-EB366EE9729C}" type="presParOf" srcId="{726878D0-55CA-4234-A388-1B3A1EB35FDC}" destId="{795FD9C5-BE56-4D2A-A816-99A8152E2BC1}" srcOrd="0" destOrd="0" presId="urn:microsoft.com/office/officeart/2005/8/layout/vList5"/>
    <dgm:cxn modelId="{B8CFF9CD-550A-41CF-8567-598A2D6FD472}" type="presParOf" srcId="{795FD9C5-BE56-4D2A-A816-99A8152E2BC1}" destId="{75B4E617-D81C-4DFE-A690-B6EFA669F511}" srcOrd="0" destOrd="0" presId="urn:microsoft.com/office/officeart/2005/8/layout/vList5"/>
    <dgm:cxn modelId="{3D285D4A-EB2C-4912-B094-C0A514BD174F}" type="presParOf" srcId="{795FD9C5-BE56-4D2A-A816-99A8152E2BC1}" destId="{A0DB7D8E-BE03-45FA-896B-F510E90116CC}" srcOrd="1" destOrd="0" presId="urn:microsoft.com/office/officeart/2005/8/layout/vList5"/>
    <dgm:cxn modelId="{48DB5926-C78A-46E5-8353-987D6E9A16EE}" type="presParOf" srcId="{726878D0-55CA-4234-A388-1B3A1EB35FDC}" destId="{C4FC4DF5-7B4D-4B32-B12F-D374C40C46D8}" srcOrd="1" destOrd="0" presId="urn:microsoft.com/office/officeart/2005/8/layout/vList5"/>
    <dgm:cxn modelId="{DD462E6D-4DA1-4487-85F9-4E075F275722}" type="presParOf" srcId="{726878D0-55CA-4234-A388-1B3A1EB35FDC}" destId="{B5989476-063C-47F5-BE76-E5ED6695E21A}" srcOrd="2" destOrd="0" presId="urn:microsoft.com/office/officeart/2005/8/layout/vList5"/>
    <dgm:cxn modelId="{D3171D25-3378-4C79-A2B4-DB307F394F16}" type="presParOf" srcId="{B5989476-063C-47F5-BE76-E5ED6695E21A}" destId="{ECE8EF24-2488-4424-AFFB-6F1AD28B302A}" srcOrd="0" destOrd="0" presId="urn:microsoft.com/office/officeart/2005/8/layout/vList5"/>
    <dgm:cxn modelId="{E9918582-62F1-419D-B1F2-B586B15A57B1}" type="presParOf" srcId="{B5989476-063C-47F5-BE76-E5ED6695E21A}" destId="{748558F0-0334-466A-B916-1FEC2069F95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7095E3-77F7-43FD-8534-A50AE31586F0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41ACC029-20AC-434C-AB93-7AA63756D620}">
      <dgm:prSet/>
      <dgm:spPr/>
      <dgm:t>
        <a:bodyPr/>
        <a:lstStyle/>
        <a:p>
          <a:r>
            <a:rPr lang="hu-HU" b="1"/>
            <a:t>Random Forest</a:t>
          </a:r>
          <a:r>
            <a:rPr lang="hu-HU"/>
            <a:t> modell szerepelt a legjobban:</a:t>
          </a:r>
        </a:p>
      </dgm:t>
    </dgm:pt>
    <dgm:pt modelId="{C4BD47B4-C82E-4C54-A709-D7ED36459090}" type="parTrans" cxnId="{C6A28CBF-271E-4661-811D-5CA4116FA734}">
      <dgm:prSet/>
      <dgm:spPr/>
      <dgm:t>
        <a:bodyPr/>
        <a:lstStyle/>
        <a:p>
          <a:endParaRPr lang="hu-HU"/>
        </a:p>
      </dgm:t>
    </dgm:pt>
    <dgm:pt modelId="{C36B169E-8E55-4ABA-B511-ECCDD5ED9F65}" type="sibTrans" cxnId="{C6A28CBF-271E-4661-811D-5CA4116FA734}">
      <dgm:prSet/>
      <dgm:spPr/>
      <dgm:t>
        <a:bodyPr/>
        <a:lstStyle/>
        <a:p>
          <a:endParaRPr lang="hu-HU"/>
        </a:p>
      </dgm:t>
    </dgm:pt>
    <dgm:pt modelId="{766BDA00-026F-4B93-BDB3-C491A8FFDC8B}">
      <dgm:prSet/>
      <dgm:spPr/>
      <dgm:t>
        <a:bodyPr/>
        <a:lstStyle/>
        <a:p>
          <a:r>
            <a:rPr lang="hu-HU"/>
            <a:t>MAE: ~1,5 millió €</a:t>
          </a:r>
        </a:p>
      </dgm:t>
    </dgm:pt>
    <dgm:pt modelId="{3D8F38A9-F7B3-43E4-BBDA-77AFB689AF39}" type="parTrans" cxnId="{43AA8D75-BA7F-46C6-B2D2-E1F6D625A806}">
      <dgm:prSet/>
      <dgm:spPr/>
      <dgm:t>
        <a:bodyPr/>
        <a:lstStyle/>
        <a:p>
          <a:endParaRPr lang="hu-HU"/>
        </a:p>
      </dgm:t>
    </dgm:pt>
    <dgm:pt modelId="{4922983F-C11B-494D-B7D9-A52EA0B2571C}" type="sibTrans" cxnId="{43AA8D75-BA7F-46C6-B2D2-E1F6D625A806}">
      <dgm:prSet/>
      <dgm:spPr/>
      <dgm:t>
        <a:bodyPr/>
        <a:lstStyle/>
        <a:p>
          <a:endParaRPr lang="hu-HU"/>
        </a:p>
      </dgm:t>
    </dgm:pt>
    <dgm:pt modelId="{50D9CAF6-49A9-4925-9703-0D9F3A8BA75C}">
      <dgm:prSet/>
      <dgm:spPr/>
      <dgm:t>
        <a:bodyPr/>
        <a:lstStyle/>
        <a:p>
          <a:r>
            <a:rPr lang="hu-HU"/>
            <a:t>MAPE: ~292%</a:t>
          </a:r>
        </a:p>
      </dgm:t>
    </dgm:pt>
    <dgm:pt modelId="{467E2773-8EAF-48BF-8F72-32F81D278720}" type="parTrans" cxnId="{9DA673CA-D916-4132-8AEB-2A25F889C079}">
      <dgm:prSet/>
      <dgm:spPr/>
      <dgm:t>
        <a:bodyPr/>
        <a:lstStyle/>
        <a:p>
          <a:endParaRPr lang="hu-HU"/>
        </a:p>
      </dgm:t>
    </dgm:pt>
    <dgm:pt modelId="{23061C0B-5824-4D58-9874-D78EBD25A5B8}" type="sibTrans" cxnId="{9DA673CA-D916-4132-8AEB-2A25F889C079}">
      <dgm:prSet/>
      <dgm:spPr/>
      <dgm:t>
        <a:bodyPr/>
        <a:lstStyle/>
        <a:p>
          <a:endParaRPr lang="hu-HU"/>
        </a:p>
      </dgm:t>
    </dgm:pt>
    <dgm:pt modelId="{2DD30453-9198-4A2F-878E-EC005A077A28}">
      <dgm:prSet/>
      <dgm:spPr/>
      <dgm:t>
        <a:bodyPr/>
        <a:lstStyle/>
        <a:p>
          <a:r>
            <a:rPr lang="hu-HU"/>
            <a:t>Az értékek azt mutatták, hogy az adathalmaz szórása miatt a becslések még pontatlanok.</a:t>
          </a:r>
        </a:p>
      </dgm:t>
    </dgm:pt>
    <dgm:pt modelId="{439E75F1-C293-4F2C-A848-21A057F24064}" type="parTrans" cxnId="{61E1BCAF-8441-47AA-AA04-C72571B91380}">
      <dgm:prSet/>
      <dgm:spPr/>
      <dgm:t>
        <a:bodyPr/>
        <a:lstStyle/>
        <a:p>
          <a:endParaRPr lang="hu-HU"/>
        </a:p>
      </dgm:t>
    </dgm:pt>
    <dgm:pt modelId="{8666A92C-3EAD-4B54-9FCA-5F90E75293A3}" type="sibTrans" cxnId="{61E1BCAF-8441-47AA-AA04-C72571B91380}">
      <dgm:prSet/>
      <dgm:spPr/>
      <dgm:t>
        <a:bodyPr/>
        <a:lstStyle/>
        <a:p>
          <a:endParaRPr lang="hu-HU"/>
        </a:p>
      </dgm:t>
    </dgm:pt>
    <dgm:pt modelId="{F31F24BF-6089-4153-BF83-BA036DC8971C}" type="pres">
      <dgm:prSet presAssocID="{A47095E3-77F7-43FD-8534-A50AE31586F0}" presName="CompostProcess" presStyleCnt="0">
        <dgm:presLayoutVars>
          <dgm:dir/>
          <dgm:resizeHandles val="exact"/>
        </dgm:presLayoutVars>
      </dgm:prSet>
      <dgm:spPr/>
    </dgm:pt>
    <dgm:pt modelId="{730896CD-504A-41D0-A0B5-03D9B0A59051}" type="pres">
      <dgm:prSet presAssocID="{A47095E3-77F7-43FD-8534-A50AE31586F0}" presName="arrow" presStyleLbl="bgShp" presStyleIdx="0" presStyleCnt="1"/>
      <dgm:spPr/>
    </dgm:pt>
    <dgm:pt modelId="{923DBB59-D60A-4BE7-83B6-F3E915729EA5}" type="pres">
      <dgm:prSet presAssocID="{A47095E3-77F7-43FD-8534-A50AE31586F0}" presName="linearProcess" presStyleCnt="0"/>
      <dgm:spPr/>
    </dgm:pt>
    <dgm:pt modelId="{58ABCEEA-0040-4B2E-84AF-0AB9A8F1676A}" type="pres">
      <dgm:prSet presAssocID="{41ACC029-20AC-434C-AB93-7AA63756D620}" presName="textNode" presStyleLbl="node1" presStyleIdx="0" presStyleCnt="2">
        <dgm:presLayoutVars>
          <dgm:bulletEnabled val="1"/>
        </dgm:presLayoutVars>
      </dgm:prSet>
      <dgm:spPr/>
    </dgm:pt>
    <dgm:pt modelId="{1E56083E-FA29-4138-AFDD-A461DB23659A}" type="pres">
      <dgm:prSet presAssocID="{C36B169E-8E55-4ABA-B511-ECCDD5ED9F65}" presName="sibTrans" presStyleCnt="0"/>
      <dgm:spPr/>
    </dgm:pt>
    <dgm:pt modelId="{6BDB14B7-77ED-4F5E-9164-859D714940A7}" type="pres">
      <dgm:prSet presAssocID="{2DD30453-9198-4A2F-878E-EC005A077A28}" presName="textNode" presStyleLbl="node1" presStyleIdx="1" presStyleCnt="2">
        <dgm:presLayoutVars>
          <dgm:bulletEnabled val="1"/>
        </dgm:presLayoutVars>
      </dgm:prSet>
      <dgm:spPr/>
    </dgm:pt>
  </dgm:ptLst>
  <dgm:cxnLst>
    <dgm:cxn modelId="{2FA2EB0B-F7E4-4628-A02A-E20A23899651}" type="presOf" srcId="{2DD30453-9198-4A2F-878E-EC005A077A28}" destId="{6BDB14B7-77ED-4F5E-9164-859D714940A7}" srcOrd="0" destOrd="0" presId="urn:microsoft.com/office/officeart/2005/8/layout/hProcess9"/>
    <dgm:cxn modelId="{88615F0C-73FF-4B7D-AA15-D115EC647305}" type="presOf" srcId="{766BDA00-026F-4B93-BDB3-C491A8FFDC8B}" destId="{58ABCEEA-0040-4B2E-84AF-0AB9A8F1676A}" srcOrd="0" destOrd="1" presId="urn:microsoft.com/office/officeart/2005/8/layout/hProcess9"/>
    <dgm:cxn modelId="{A8EB8939-EBF3-4D2F-824A-8A0351325ADA}" type="presOf" srcId="{A47095E3-77F7-43FD-8534-A50AE31586F0}" destId="{F31F24BF-6089-4153-BF83-BA036DC8971C}" srcOrd="0" destOrd="0" presId="urn:microsoft.com/office/officeart/2005/8/layout/hProcess9"/>
    <dgm:cxn modelId="{43AA8D75-BA7F-46C6-B2D2-E1F6D625A806}" srcId="{41ACC029-20AC-434C-AB93-7AA63756D620}" destId="{766BDA00-026F-4B93-BDB3-C491A8FFDC8B}" srcOrd="0" destOrd="0" parTransId="{3D8F38A9-F7B3-43E4-BBDA-77AFB689AF39}" sibTransId="{4922983F-C11B-494D-B7D9-A52EA0B2571C}"/>
    <dgm:cxn modelId="{61E1BCAF-8441-47AA-AA04-C72571B91380}" srcId="{A47095E3-77F7-43FD-8534-A50AE31586F0}" destId="{2DD30453-9198-4A2F-878E-EC005A077A28}" srcOrd="1" destOrd="0" parTransId="{439E75F1-C293-4F2C-A848-21A057F24064}" sibTransId="{8666A92C-3EAD-4B54-9FCA-5F90E75293A3}"/>
    <dgm:cxn modelId="{C6A28CBF-271E-4661-811D-5CA4116FA734}" srcId="{A47095E3-77F7-43FD-8534-A50AE31586F0}" destId="{41ACC029-20AC-434C-AB93-7AA63756D620}" srcOrd="0" destOrd="0" parTransId="{C4BD47B4-C82E-4C54-A709-D7ED36459090}" sibTransId="{C36B169E-8E55-4ABA-B511-ECCDD5ED9F65}"/>
    <dgm:cxn modelId="{CF354DCA-0042-426E-BE49-6D4CA5F7D13F}" type="presOf" srcId="{50D9CAF6-49A9-4925-9703-0D9F3A8BA75C}" destId="{58ABCEEA-0040-4B2E-84AF-0AB9A8F1676A}" srcOrd="0" destOrd="2" presId="urn:microsoft.com/office/officeart/2005/8/layout/hProcess9"/>
    <dgm:cxn modelId="{9DA673CA-D916-4132-8AEB-2A25F889C079}" srcId="{41ACC029-20AC-434C-AB93-7AA63756D620}" destId="{50D9CAF6-49A9-4925-9703-0D9F3A8BA75C}" srcOrd="1" destOrd="0" parTransId="{467E2773-8EAF-48BF-8F72-32F81D278720}" sibTransId="{23061C0B-5824-4D58-9874-D78EBD25A5B8}"/>
    <dgm:cxn modelId="{744B93D5-CC34-4447-8765-5EC0B9BB8524}" type="presOf" srcId="{41ACC029-20AC-434C-AB93-7AA63756D620}" destId="{58ABCEEA-0040-4B2E-84AF-0AB9A8F1676A}" srcOrd="0" destOrd="0" presId="urn:microsoft.com/office/officeart/2005/8/layout/hProcess9"/>
    <dgm:cxn modelId="{F08D192F-99B3-41FD-BCCA-78B83C985493}" type="presParOf" srcId="{F31F24BF-6089-4153-BF83-BA036DC8971C}" destId="{730896CD-504A-41D0-A0B5-03D9B0A59051}" srcOrd="0" destOrd="0" presId="urn:microsoft.com/office/officeart/2005/8/layout/hProcess9"/>
    <dgm:cxn modelId="{D3A8113F-C74D-4EE1-B4F4-59AA86D1A2E5}" type="presParOf" srcId="{F31F24BF-6089-4153-BF83-BA036DC8971C}" destId="{923DBB59-D60A-4BE7-83B6-F3E915729EA5}" srcOrd="1" destOrd="0" presId="urn:microsoft.com/office/officeart/2005/8/layout/hProcess9"/>
    <dgm:cxn modelId="{35CEB92A-C608-487B-AA2D-DD044E82950C}" type="presParOf" srcId="{923DBB59-D60A-4BE7-83B6-F3E915729EA5}" destId="{58ABCEEA-0040-4B2E-84AF-0AB9A8F1676A}" srcOrd="0" destOrd="0" presId="urn:microsoft.com/office/officeart/2005/8/layout/hProcess9"/>
    <dgm:cxn modelId="{6E324EF0-AF8F-4907-B5BD-E5A8CC8150DC}" type="presParOf" srcId="{923DBB59-D60A-4BE7-83B6-F3E915729EA5}" destId="{1E56083E-FA29-4138-AFDD-A461DB23659A}" srcOrd="1" destOrd="0" presId="urn:microsoft.com/office/officeart/2005/8/layout/hProcess9"/>
    <dgm:cxn modelId="{C3CFBB8E-F4B1-45F6-884B-A216125356E6}" type="presParOf" srcId="{923DBB59-D60A-4BE7-83B6-F3E915729EA5}" destId="{6BDB14B7-77ED-4F5E-9164-859D714940A7}" srcOrd="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F1E6E8-B949-49DB-9A15-3553198E1986}" type="doc">
      <dgm:prSet loTypeId="urn:microsoft.com/office/officeart/2005/8/layout/vList2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hu-HU"/>
        </a:p>
      </dgm:t>
    </dgm:pt>
    <dgm:pt modelId="{37987221-7D75-4EEE-849F-1BBAFDFB246D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hu-HU" dirty="0"/>
            <a:t>Az átigazolási díjak extrém eloszlása miatt:</a:t>
          </a:r>
        </a:p>
      </dgm:t>
    </dgm:pt>
    <dgm:pt modelId="{5355C771-68DB-4C59-B3A4-70937467EEC2}" type="parTrans" cxnId="{36886097-605D-42BB-B360-CC698FB2F03B}">
      <dgm:prSet/>
      <dgm:spPr/>
      <dgm:t>
        <a:bodyPr/>
        <a:lstStyle/>
        <a:p>
          <a:endParaRPr lang="hu-HU"/>
        </a:p>
      </dgm:t>
    </dgm:pt>
    <dgm:pt modelId="{A872909B-B742-42A8-B89E-A8DABF12D0E1}" type="sibTrans" cxnId="{36886097-605D-42BB-B360-CC698FB2F03B}">
      <dgm:prSet/>
      <dgm:spPr/>
      <dgm:t>
        <a:bodyPr/>
        <a:lstStyle/>
        <a:p>
          <a:endParaRPr lang="hu-HU"/>
        </a:p>
      </dgm:t>
    </dgm:pt>
    <dgm:pt modelId="{F8F66C13-C678-4006-B566-BC64C1533754}">
      <dgm:prSet/>
      <dgm:spPr/>
      <dgm:t>
        <a:bodyPr/>
        <a:lstStyle/>
        <a:p>
          <a:r>
            <a:rPr lang="hu-HU"/>
            <a:t>Az alsó és felső 5%-nyi rekord eltávolításra került.</a:t>
          </a:r>
        </a:p>
      </dgm:t>
    </dgm:pt>
    <dgm:pt modelId="{303BBCFA-E9E1-4BC0-BD42-9E72980C780C}" type="parTrans" cxnId="{40D28367-9757-4CF9-B35C-CD83BFCAA7EF}">
      <dgm:prSet/>
      <dgm:spPr/>
      <dgm:t>
        <a:bodyPr/>
        <a:lstStyle/>
        <a:p>
          <a:endParaRPr lang="hu-HU"/>
        </a:p>
      </dgm:t>
    </dgm:pt>
    <dgm:pt modelId="{F234EBBD-768E-4786-92F0-9B9049901874}" type="sibTrans" cxnId="{40D28367-9757-4CF9-B35C-CD83BFCAA7EF}">
      <dgm:prSet/>
      <dgm:spPr/>
      <dgm:t>
        <a:bodyPr/>
        <a:lstStyle/>
        <a:p>
          <a:endParaRPr lang="hu-HU"/>
        </a:p>
      </dgm:t>
    </dgm:pt>
    <dgm:pt modelId="{D8DA3705-8C91-4CF0-9926-1587EC719158}">
      <dgm:prSet/>
      <dgm:spPr/>
      <dgm:t>
        <a:bodyPr/>
        <a:lstStyle/>
        <a:p>
          <a:r>
            <a:rPr lang="hu-HU"/>
            <a:t>Ez jelentősen javította a modellek teljesítményét:</a:t>
          </a:r>
        </a:p>
      </dgm:t>
    </dgm:pt>
    <dgm:pt modelId="{3826CD58-B5C8-4476-B349-29FDD8CACED7}" type="parTrans" cxnId="{87D1AF51-5904-4318-B8FF-A68893ADC754}">
      <dgm:prSet/>
      <dgm:spPr/>
      <dgm:t>
        <a:bodyPr/>
        <a:lstStyle/>
        <a:p>
          <a:endParaRPr lang="hu-HU"/>
        </a:p>
      </dgm:t>
    </dgm:pt>
    <dgm:pt modelId="{8CAAC1E3-19CF-47E9-A832-2C8C22F1C8B1}" type="sibTrans" cxnId="{87D1AF51-5904-4318-B8FF-A68893ADC754}">
      <dgm:prSet/>
      <dgm:spPr/>
      <dgm:t>
        <a:bodyPr/>
        <a:lstStyle/>
        <a:p>
          <a:endParaRPr lang="hu-HU"/>
        </a:p>
      </dgm:t>
    </dgm:pt>
    <dgm:pt modelId="{FE15FC27-99B4-486B-BD84-BC695E720952}">
      <dgm:prSet/>
      <dgm:spPr/>
      <dgm:t>
        <a:bodyPr/>
        <a:lstStyle/>
        <a:p>
          <a:r>
            <a:rPr lang="hu-HU" b="1"/>
            <a:t>Random Forest új MAE:</a:t>
          </a:r>
          <a:r>
            <a:rPr lang="hu-HU"/>
            <a:t> ~900 000 €</a:t>
          </a:r>
        </a:p>
      </dgm:t>
    </dgm:pt>
    <dgm:pt modelId="{CD16E70F-6AC8-4E36-841A-927BDE828EC5}" type="parTrans" cxnId="{0721F48D-0BE5-4A40-A637-58FAE40B7B47}">
      <dgm:prSet/>
      <dgm:spPr/>
      <dgm:t>
        <a:bodyPr/>
        <a:lstStyle/>
        <a:p>
          <a:endParaRPr lang="hu-HU"/>
        </a:p>
      </dgm:t>
    </dgm:pt>
    <dgm:pt modelId="{F1632A90-32BF-4C76-8CFB-CB48A0F951CB}" type="sibTrans" cxnId="{0721F48D-0BE5-4A40-A637-58FAE40B7B47}">
      <dgm:prSet/>
      <dgm:spPr/>
      <dgm:t>
        <a:bodyPr/>
        <a:lstStyle/>
        <a:p>
          <a:endParaRPr lang="hu-HU"/>
        </a:p>
      </dgm:t>
    </dgm:pt>
    <dgm:pt modelId="{A8FCB9D8-46F0-4F82-81DE-A7186A61B806}">
      <dgm:prSet/>
      <dgm:spPr/>
      <dgm:t>
        <a:bodyPr/>
        <a:lstStyle/>
        <a:p>
          <a:r>
            <a:rPr lang="hu-HU" b="1"/>
            <a:t>MAPE:</a:t>
          </a:r>
          <a:r>
            <a:rPr lang="hu-HU"/>
            <a:t> ~99%</a:t>
          </a:r>
        </a:p>
      </dgm:t>
    </dgm:pt>
    <dgm:pt modelId="{4C377A8F-CCA0-4637-8FDD-E989541288F6}" type="parTrans" cxnId="{1E4164E4-035E-44E6-AAE6-4F21B258AE2D}">
      <dgm:prSet/>
      <dgm:spPr/>
      <dgm:t>
        <a:bodyPr/>
        <a:lstStyle/>
        <a:p>
          <a:endParaRPr lang="hu-HU"/>
        </a:p>
      </dgm:t>
    </dgm:pt>
    <dgm:pt modelId="{788D5F32-E292-4974-81FE-6A1501B1A9ED}" type="sibTrans" cxnId="{1E4164E4-035E-44E6-AAE6-4F21B258AE2D}">
      <dgm:prSet/>
      <dgm:spPr/>
      <dgm:t>
        <a:bodyPr/>
        <a:lstStyle/>
        <a:p>
          <a:endParaRPr lang="hu-HU"/>
        </a:p>
      </dgm:t>
    </dgm:pt>
    <dgm:pt modelId="{C7900935-CF2D-4808-BA60-AD07C7BB0A1C}" type="pres">
      <dgm:prSet presAssocID="{70F1E6E8-B949-49DB-9A15-3553198E1986}" presName="linear" presStyleCnt="0">
        <dgm:presLayoutVars>
          <dgm:animLvl val="lvl"/>
          <dgm:resizeHandles val="exact"/>
        </dgm:presLayoutVars>
      </dgm:prSet>
      <dgm:spPr/>
    </dgm:pt>
    <dgm:pt modelId="{2021EBDF-DAD9-4DBD-A9DB-577C4BF442DB}" type="pres">
      <dgm:prSet presAssocID="{37987221-7D75-4EEE-849F-1BBAFDFB246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248792C-2159-49C8-8C03-824120C0CC4A}" type="pres">
      <dgm:prSet presAssocID="{37987221-7D75-4EEE-849F-1BBAFDFB246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96D1C14-C5FD-4757-AC24-F6363A5AF2FF}" type="presOf" srcId="{A8FCB9D8-46F0-4F82-81DE-A7186A61B806}" destId="{7248792C-2159-49C8-8C03-824120C0CC4A}" srcOrd="0" destOrd="3" presId="urn:microsoft.com/office/officeart/2005/8/layout/vList2"/>
    <dgm:cxn modelId="{40D28367-9757-4CF9-B35C-CD83BFCAA7EF}" srcId="{37987221-7D75-4EEE-849F-1BBAFDFB246D}" destId="{F8F66C13-C678-4006-B566-BC64C1533754}" srcOrd="0" destOrd="0" parTransId="{303BBCFA-E9E1-4BC0-BD42-9E72980C780C}" sibTransId="{F234EBBD-768E-4786-92F0-9B9049901874}"/>
    <dgm:cxn modelId="{7624756C-9C5B-498E-BD14-7A94AFB00AC2}" type="presOf" srcId="{D8DA3705-8C91-4CF0-9926-1587EC719158}" destId="{7248792C-2159-49C8-8C03-824120C0CC4A}" srcOrd="0" destOrd="1" presId="urn:microsoft.com/office/officeart/2005/8/layout/vList2"/>
    <dgm:cxn modelId="{87D1AF51-5904-4318-B8FF-A68893ADC754}" srcId="{37987221-7D75-4EEE-849F-1BBAFDFB246D}" destId="{D8DA3705-8C91-4CF0-9926-1587EC719158}" srcOrd="1" destOrd="0" parTransId="{3826CD58-B5C8-4476-B349-29FDD8CACED7}" sibTransId="{8CAAC1E3-19CF-47E9-A832-2C8C22F1C8B1}"/>
    <dgm:cxn modelId="{DCD4768B-8875-4697-A075-ECD93AE61292}" type="presOf" srcId="{F8F66C13-C678-4006-B566-BC64C1533754}" destId="{7248792C-2159-49C8-8C03-824120C0CC4A}" srcOrd="0" destOrd="0" presId="urn:microsoft.com/office/officeart/2005/8/layout/vList2"/>
    <dgm:cxn modelId="{0721F48D-0BE5-4A40-A637-58FAE40B7B47}" srcId="{D8DA3705-8C91-4CF0-9926-1587EC719158}" destId="{FE15FC27-99B4-486B-BD84-BC695E720952}" srcOrd="0" destOrd="0" parTransId="{CD16E70F-6AC8-4E36-841A-927BDE828EC5}" sibTransId="{F1632A90-32BF-4C76-8CFB-CB48A0F951CB}"/>
    <dgm:cxn modelId="{36886097-605D-42BB-B360-CC698FB2F03B}" srcId="{70F1E6E8-B949-49DB-9A15-3553198E1986}" destId="{37987221-7D75-4EEE-849F-1BBAFDFB246D}" srcOrd="0" destOrd="0" parTransId="{5355C771-68DB-4C59-B3A4-70937467EEC2}" sibTransId="{A872909B-B742-42A8-B89E-A8DABF12D0E1}"/>
    <dgm:cxn modelId="{AD9BA0A5-BDE7-40A7-9399-5643EC7D15B3}" type="presOf" srcId="{FE15FC27-99B4-486B-BD84-BC695E720952}" destId="{7248792C-2159-49C8-8C03-824120C0CC4A}" srcOrd="0" destOrd="2" presId="urn:microsoft.com/office/officeart/2005/8/layout/vList2"/>
    <dgm:cxn modelId="{7417D3D0-B66D-414E-876F-84678922CD59}" type="presOf" srcId="{37987221-7D75-4EEE-849F-1BBAFDFB246D}" destId="{2021EBDF-DAD9-4DBD-A9DB-577C4BF442DB}" srcOrd="0" destOrd="0" presId="urn:microsoft.com/office/officeart/2005/8/layout/vList2"/>
    <dgm:cxn modelId="{1E4164E4-035E-44E6-AAE6-4F21B258AE2D}" srcId="{D8DA3705-8C91-4CF0-9926-1587EC719158}" destId="{A8FCB9D8-46F0-4F82-81DE-A7186A61B806}" srcOrd="1" destOrd="0" parTransId="{4C377A8F-CCA0-4637-8FDD-E989541288F6}" sibTransId="{788D5F32-E292-4974-81FE-6A1501B1A9ED}"/>
    <dgm:cxn modelId="{34739CFE-9B83-4352-A496-94BED7AE50A0}" type="presOf" srcId="{70F1E6E8-B949-49DB-9A15-3553198E1986}" destId="{C7900935-CF2D-4808-BA60-AD07C7BB0A1C}" srcOrd="0" destOrd="0" presId="urn:microsoft.com/office/officeart/2005/8/layout/vList2"/>
    <dgm:cxn modelId="{E85CC59C-CE60-4218-B514-64D357EE961C}" type="presParOf" srcId="{C7900935-CF2D-4808-BA60-AD07C7BB0A1C}" destId="{2021EBDF-DAD9-4DBD-A9DB-577C4BF442DB}" srcOrd="0" destOrd="0" presId="urn:microsoft.com/office/officeart/2005/8/layout/vList2"/>
    <dgm:cxn modelId="{E406C28E-F4DC-433E-8D5E-1317A222E027}" type="presParOf" srcId="{C7900935-CF2D-4808-BA60-AD07C7BB0A1C}" destId="{7248792C-2159-49C8-8C03-824120C0CC4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6105F1F-4C3B-43A3-99BF-5A86F29D66C2}" type="doc">
      <dgm:prSet loTypeId="urn:microsoft.com/office/officeart/2005/8/layout/hierarchy1" loCatId="hierarchy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hu-HU"/>
        </a:p>
      </dgm:t>
    </dgm:pt>
    <dgm:pt modelId="{A1F34E92-1091-4D03-93B6-B717E713804F}">
      <dgm:prSet/>
      <dgm:spPr/>
      <dgm:t>
        <a:bodyPr/>
        <a:lstStyle/>
        <a:p>
          <a:r>
            <a:rPr lang="hu-HU" b="0" i="0" baseline="0"/>
            <a:t>Hiperparaméter-keresés GridSearchCV segítségével.</a:t>
          </a:r>
          <a:endParaRPr lang="hu-HU"/>
        </a:p>
      </dgm:t>
    </dgm:pt>
    <dgm:pt modelId="{0F4C8F75-6B9D-4458-A448-928662D40983}" type="parTrans" cxnId="{F9F1144F-3DFB-4A3C-AEDC-1FF5BCD33034}">
      <dgm:prSet/>
      <dgm:spPr/>
      <dgm:t>
        <a:bodyPr/>
        <a:lstStyle/>
        <a:p>
          <a:endParaRPr lang="hu-HU"/>
        </a:p>
      </dgm:t>
    </dgm:pt>
    <dgm:pt modelId="{B3E3B3D6-82DE-4949-BFDC-876C1C3ADEB3}" type="sibTrans" cxnId="{F9F1144F-3DFB-4A3C-AEDC-1FF5BCD33034}">
      <dgm:prSet/>
      <dgm:spPr/>
      <dgm:t>
        <a:bodyPr/>
        <a:lstStyle/>
        <a:p>
          <a:endParaRPr lang="hu-HU"/>
        </a:p>
      </dgm:t>
    </dgm:pt>
    <dgm:pt modelId="{4A32A6A5-F039-40B5-BDF7-405E7FDF02CD}">
      <dgm:prSet/>
      <dgm:spPr/>
      <dgm:t>
        <a:bodyPr/>
        <a:lstStyle/>
        <a:p>
          <a:r>
            <a:rPr lang="hu-HU" b="0" i="0" baseline="0" dirty="0"/>
            <a:t>24 paraméterkombináció kipróbálásával tovább javult a modell</a:t>
          </a:r>
          <a:endParaRPr lang="hu-HU" dirty="0"/>
        </a:p>
      </dgm:t>
    </dgm:pt>
    <dgm:pt modelId="{1179E5EA-B1B5-427F-B512-672A62A1E088}" type="parTrans" cxnId="{961C4A8F-27D0-4859-A956-95E2EAE6FBFE}">
      <dgm:prSet/>
      <dgm:spPr/>
      <dgm:t>
        <a:bodyPr/>
        <a:lstStyle/>
        <a:p>
          <a:endParaRPr lang="hu-HU"/>
        </a:p>
      </dgm:t>
    </dgm:pt>
    <dgm:pt modelId="{3C85600D-C0D9-483C-B519-6D12D87282FB}" type="sibTrans" cxnId="{961C4A8F-27D0-4859-A956-95E2EAE6FBFE}">
      <dgm:prSet/>
      <dgm:spPr/>
      <dgm:t>
        <a:bodyPr/>
        <a:lstStyle/>
        <a:p>
          <a:endParaRPr lang="hu-HU"/>
        </a:p>
      </dgm:t>
    </dgm:pt>
    <dgm:pt modelId="{21A47AAE-4187-4678-B794-2F1676D20FA2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hu-HU" b="1" i="0" baseline="0"/>
            <a:t>MAE:</a:t>
          </a:r>
          <a:r>
            <a:rPr lang="hu-HU" b="0" i="0" baseline="0"/>
            <a:t> ~850 000 €</a:t>
          </a:r>
          <a:endParaRPr lang="hu-HU"/>
        </a:p>
      </dgm:t>
    </dgm:pt>
    <dgm:pt modelId="{5E5994D0-4C43-4B3E-BA94-78C9F45EB1F8}" type="parTrans" cxnId="{4A44895D-1B10-4588-BF63-E996385F2194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hu-HU"/>
        </a:p>
      </dgm:t>
    </dgm:pt>
    <dgm:pt modelId="{734DC7B5-78E0-482C-AFCF-879C47154324}" type="sibTrans" cxnId="{4A44895D-1B10-4588-BF63-E996385F2194}">
      <dgm:prSet/>
      <dgm:spPr/>
      <dgm:t>
        <a:bodyPr/>
        <a:lstStyle/>
        <a:p>
          <a:endParaRPr lang="hu-HU"/>
        </a:p>
      </dgm:t>
    </dgm:pt>
    <dgm:pt modelId="{E050FF2B-F3B1-420A-AEBC-AA6A1E6454B8}">
      <dgm:prSet/>
      <dgm:spPr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r>
            <a:rPr lang="hu-HU" b="1" i="0" baseline="0"/>
            <a:t>MAPE:</a:t>
          </a:r>
          <a:r>
            <a:rPr lang="hu-HU" b="0" i="0" baseline="0"/>
            <a:t> ~90%</a:t>
          </a:r>
          <a:endParaRPr lang="hu-HU"/>
        </a:p>
      </dgm:t>
    </dgm:pt>
    <dgm:pt modelId="{9F8A4B05-0779-40A3-AE9B-281D9722537B}" type="parTrans" cxnId="{D81EA376-5D15-4F31-A5F0-85AB91C8C0AC}">
      <dgm:prSet/>
      <dgm:spPr>
        <a:solidFill>
          <a:schemeClr val="accent1">
            <a:lumMod val="75000"/>
          </a:schemeClr>
        </a:solidFill>
        <a:ln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hu-HU"/>
        </a:p>
      </dgm:t>
    </dgm:pt>
    <dgm:pt modelId="{015E1488-0224-405A-9FAF-7ED34A689927}" type="sibTrans" cxnId="{D81EA376-5D15-4F31-A5F0-85AB91C8C0AC}">
      <dgm:prSet/>
      <dgm:spPr/>
      <dgm:t>
        <a:bodyPr/>
        <a:lstStyle/>
        <a:p>
          <a:endParaRPr lang="hu-HU"/>
        </a:p>
      </dgm:t>
    </dgm:pt>
    <dgm:pt modelId="{0550480E-48FC-4F25-8012-E320D40635A8}" type="pres">
      <dgm:prSet presAssocID="{C6105F1F-4C3B-43A3-99BF-5A86F29D66C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5EA7E6-2511-476D-A504-D8E5DB22ED63}" type="pres">
      <dgm:prSet presAssocID="{A1F34E92-1091-4D03-93B6-B717E713804F}" presName="hierRoot1" presStyleCnt="0"/>
      <dgm:spPr/>
    </dgm:pt>
    <dgm:pt modelId="{EC1FC196-D896-466F-A809-FB632DD49DE5}" type="pres">
      <dgm:prSet presAssocID="{A1F34E92-1091-4D03-93B6-B717E713804F}" presName="composite" presStyleCnt="0"/>
      <dgm:spPr/>
    </dgm:pt>
    <dgm:pt modelId="{14CEF35A-7644-4CF2-8E79-18478FA317D0}" type="pres">
      <dgm:prSet presAssocID="{A1F34E92-1091-4D03-93B6-B717E713804F}" presName="background" presStyleLbl="node0" presStyleIdx="0" presStyleCnt="2"/>
      <dgm:spPr/>
    </dgm:pt>
    <dgm:pt modelId="{A3B15F5C-0234-4EA1-AE3E-5BA665135C10}" type="pres">
      <dgm:prSet presAssocID="{A1F34E92-1091-4D03-93B6-B717E713804F}" presName="text" presStyleLbl="fgAcc0" presStyleIdx="0" presStyleCnt="2">
        <dgm:presLayoutVars>
          <dgm:chPref val="3"/>
        </dgm:presLayoutVars>
      </dgm:prSet>
      <dgm:spPr/>
    </dgm:pt>
    <dgm:pt modelId="{FB5CC22B-45E3-49C1-8F90-8FF208B3B6C4}" type="pres">
      <dgm:prSet presAssocID="{A1F34E92-1091-4D03-93B6-B717E713804F}" presName="hierChild2" presStyleCnt="0"/>
      <dgm:spPr/>
    </dgm:pt>
    <dgm:pt modelId="{9269DF4E-E71F-4619-A238-5E935B2176EB}" type="pres">
      <dgm:prSet presAssocID="{4A32A6A5-F039-40B5-BDF7-405E7FDF02CD}" presName="hierRoot1" presStyleCnt="0"/>
      <dgm:spPr/>
    </dgm:pt>
    <dgm:pt modelId="{FFE8B0D0-1C74-444B-98B2-50D528FF32D3}" type="pres">
      <dgm:prSet presAssocID="{4A32A6A5-F039-40B5-BDF7-405E7FDF02CD}" presName="composite" presStyleCnt="0"/>
      <dgm:spPr/>
    </dgm:pt>
    <dgm:pt modelId="{D073FA2D-74B6-414F-BB7F-48FE3B2855F8}" type="pres">
      <dgm:prSet presAssocID="{4A32A6A5-F039-40B5-BDF7-405E7FDF02CD}" presName="background" presStyleLbl="node0" presStyleIdx="1" presStyleCnt="2"/>
      <dgm:spPr/>
    </dgm:pt>
    <dgm:pt modelId="{7CA4C7D3-D8EF-4953-857B-7442B0C392DF}" type="pres">
      <dgm:prSet presAssocID="{4A32A6A5-F039-40B5-BDF7-405E7FDF02CD}" presName="text" presStyleLbl="fgAcc0" presStyleIdx="1" presStyleCnt="2">
        <dgm:presLayoutVars>
          <dgm:chPref val="3"/>
        </dgm:presLayoutVars>
      </dgm:prSet>
      <dgm:spPr/>
    </dgm:pt>
    <dgm:pt modelId="{D9EC9B59-0333-44FF-B03A-7E04A8ED2FB8}" type="pres">
      <dgm:prSet presAssocID="{4A32A6A5-F039-40B5-BDF7-405E7FDF02CD}" presName="hierChild2" presStyleCnt="0"/>
      <dgm:spPr/>
    </dgm:pt>
    <dgm:pt modelId="{E08F8CB7-18CA-4D9E-8443-92CC427CF4E3}" type="pres">
      <dgm:prSet presAssocID="{5E5994D0-4C43-4B3E-BA94-78C9F45EB1F8}" presName="Name10" presStyleLbl="parChTrans1D2" presStyleIdx="0" presStyleCnt="2"/>
      <dgm:spPr/>
    </dgm:pt>
    <dgm:pt modelId="{C53863A9-8DAB-4FE5-B382-4A1188D874E0}" type="pres">
      <dgm:prSet presAssocID="{21A47AAE-4187-4678-B794-2F1676D20FA2}" presName="hierRoot2" presStyleCnt="0"/>
      <dgm:spPr/>
    </dgm:pt>
    <dgm:pt modelId="{B2859C89-F66E-46D0-AF35-81016263C100}" type="pres">
      <dgm:prSet presAssocID="{21A47AAE-4187-4678-B794-2F1676D20FA2}" presName="composite2" presStyleCnt="0"/>
      <dgm:spPr/>
    </dgm:pt>
    <dgm:pt modelId="{FEB3E702-56D8-4816-8F93-639156E93CF1}" type="pres">
      <dgm:prSet presAssocID="{21A47AAE-4187-4678-B794-2F1676D20FA2}" presName="background2" presStyleLbl="node2" presStyleIdx="0" presStyleCnt="2"/>
      <dgm:spPr>
        <a:solidFill>
          <a:schemeClr val="accent1">
            <a:lumMod val="75000"/>
          </a:schemeClr>
        </a:solidFill>
      </dgm:spPr>
    </dgm:pt>
    <dgm:pt modelId="{4186FBD9-3BC4-4141-9CE0-ABC73381FA36}" type="pres">
      <dgm:prSet presAssocID="{21A47AAE-4187-4678-B794-2F1676D20FA2}" presName="text2" presStyleLbl="fgAcc2" presStyleIdx="0" presStyleCnt="2">
        <dgm:presLayoutVars>
          <dgm:chPref val="3"/>
        </dgm:presLayoutVars>
      </dgm:prSet>
      <dgm:spPr/>
    </dgm:pt>
    <dgm:pt modelId="{76E7656B-78D1-4CC3-B7B7-28FAED366651}" type="pres">
      <dgm:prSet presAssocID="{21A47AAE-4187-4678-B794-2F1676D20FA2}" presName="hierChild3" presStyleCnt="0"/>
      <dgm:spPr/>
    </dgm:pt>
    <dgm:pt modelId="{CC2AA7BB-2185-44B1-92D0-7B3A3B6D67B3}" type="pres">
      <dgm:prSet presAssocID="{9F8A4B05-0779-40A3-AE9B-281D9722537B}" presName="Name10" presStyleLbl="parChTrans1D2" presStyleIdx="1" presStyleCnt="2"/>
      <dgm:spPr/>
    </dgm:pt>
    <dgm:pt modelId="{43699E47-DB9A-4194-B684-32A665337794}" type="pres">
      <dgm:prSet presAssocID="{E050FF2B-F3B1-420A-AEBC-AA6A1E6454B8}" presName="hierRoot2" presStyleCnt="0"/>
      <dgm:spPr/>
    </dgm:pt>
    <dgm:pt modelId="{70261559-FAFC-48F3-B7F1-6A53589B7DD4}" type="pres">
      <dgm:prSet presAssocID="{E050FF2B-F3B1-420A-AEBC-AA6A1E6454B8}" presName="composite2" presStyleCnt="0"/>
      <dgm:spPr/>
    </dgm:pt>
    <dgm:pt modelId="{C1C2E344-A72E-4153-A5E4-FC253FDE03DC}" type="pres">
      <dgm:prSet presAssocID="{E050FF2B-F3B1-420A-AEBC-AA6A1E6454B8}" presName="background2" presStyleLbl="node2" presStyleIdx="1" presStyleCnt="2"/>
      <dgm:spPr>
        <a:solidFill>
          <a:schemeClr val="accent1">
            <a:lumMod val="75000"/>
          </a:schemeClr>
        </a:solidFill>
      </dgm:spPr>
    </dgm:pt>
    <dgm:pt modelId="{AE69F560-4EE0-4160-911E-3E6BFA19D57A}" type="pres">
      <dgm:prSet presAssocID="{E050FF2B-F3B1-420A-AEBC-AA6A1E6454B8}" presName="text2" presStyleLbl="fgAcc2" presStyleIdx="1" presStyleCnt="2">
        <dgm:presLayoutVars>
          <dgm:chPref val="3"/>
        </dgm:presLayoutVars>
      </dgm:prSet>
      <dgm:spPr/>
    </dgm:pt>
    <dgm:pt modelId="{5E2C89D4-2E4A-41C7-A9DC-C0BB3AC07FDE}" type="pres">
      <dgm:prSet presAssocID="{E050FF2B-F3B1-420A-AEBC-AA6A1E6454B8}" presName="hierChild3" presStyleCnt="0"/>
      <dgm:spPr/>
    </dgm:pt>
  </dgm:ptLst>
  <dgm:cxnLst>
    <dgm:cxn modelId="{432B8907-4FE8-42E9-94BA-399621019FF2}" type="presOf" srcId="{9F8A4B05-0779-40A3-AE9B-281D9722537B}" destId="{CC2AA7BB-2185-44B1-92D0-7B3A3B6D67B3}" srcOrd="0" destOrd="0" presId="urn:microsoft.com/office/officeart/2005/8/layout/hierarchy1"/>
    <dgm:cxn modelId="{20A85A11-94F4-4D21-9B25-CDBA28D1539D}" type="presOf" srcId="{4A32A6A5-F039-40B5-BDF7-405E7FDF02CD}" destId="{7CA4C7D3-D8EF-4953-857B-7442B0C392DF}" srcOrd="0" destOrd="0" presId="urn:microsoft.com/office/officeart/2005/8/layout/hierarchy1"/>
    <dgm:cxn modelId="{4A44895D-1B10-4588-BF63-E996385F2194}" srcId="{4A32A6A5-F039-40B5-BDF7-405E7FDF02CD}" destId="{21A47AAE-4187-4678-B794-2F1676D20FA2}" srcOrd="0" destOrd="0" parTransId="{5E5994D0-4C43-4B3E-BA94-78C9F45EB1F8}" sibTransId="{734DC7B5-78E0-482C-AFCF-879C47154324}"/>
    <dgm:cxn modelId="{E144CA41-7004-46C0-BA4A-5B6B54413DF9}" type="presOf" srcId="{5E5994D0-4C43-4B3E-BA94-78C9F45EB1F8}" destId="{E08F8CB7-18CA-4D9E-8443-92CC427CF4E3}" srcOrd="0" destOrd="0" presId="urn:microsoft.com/office/officeart/2005/8/layout/hierarchy1"/>
    <dgm:cxn modelId="{F9F1144F-3DFB-4A3C-AEDC-1FF5BCD33034}" srcId="{C6105F1F-4C3B-43A3-99BF-5A86F29D66C2}" destId="{A1F34E92-1091-4D03-93B6-B717E713804F}" srcOrd="0" destOrd="0" parTransId="{0F4C8F75-6B9D-4458-A448-928662D40983}" sibTransId="{B3E3B3D6-82DE-4949-BFDC-876C1C3ADEB3}"/>
    <dgm:cxn modelId="{D81EA376-5D15-4F31-A5F0-85AB91C8C0AC}" srcId="{4A32A6A5-F039-40B5-BDF7-405E7FDF02CD}" destId="{E050FF2B-F3B1-420A-AEBC-AA6A1E6454B8}" srcOrd="1" destOrd="0" parTransId="{9F8A4B05-0779-40A3-AE9B-281D9722537B}" sibTransId="{015E1488-0224-405A-9FAF-7ED34A689927}"/>
    <dgm:cxn modelId="{EA4D7958-A0A1-4EAA-966E-9E18A7E7FFC8}" type="presOf" srcId="{C6105F1F-4C3B-43A3-99BF-5A86F29D66C2}" destId="{0550480E-48FC-4F25-8012-E320D40635A8}" srcOrd="0" destOrd="0" presId="urn:microsoft.com/office/officeart/2005/8/layout/hierarchy1"/>
    <dgm:cxn modelId="{9373CB7B-3DAE-4E7E-B89A-E60D1D9479DA}" type="presOf" srcId="{E050FF2B-F3B1-420A-AEBC-AA6A1E6454B8}" destId="{AE69F560-4EE0-4160-911E-3E6BFA19D57A}" srcOrd="0" destOrd="0" presId="urn:microsoft.com/office/officeart/2005/8/layout/hierarchy1"/>
    <dgm:cxn modelId="{961C4A8F-27D0-4859-A956-95E2EAE6FBFE}" srcId="{C6105F1F-4C3B-43A3-99BF-5A86F29D66C2}" destId="{4A32A6A5-F039-40B5-BDF7-405E7FDF02CD}" srcOrd="1" destOrd="0" parTransId="{1179E5EA-B1B5-427F-B512-672A62A1E088}" sibTransId="{3C85600D-C0D9-483C-B519-6D12D87282FB}"/>
    <dgm:cxn modelId="{29B866BF-A3C4-44F0-8F9F-4AAC011BC9E0}" type="presOf" srcId="{A1F34E92-1091-4D03-93B6-B717E713804F}" destId="{A3B15F5C-0234-4EA1-AE3E-5BA665135C10}" srcOrd="0" destOrd="0" presId="urn:microsoft.com/office/officeart/2005/8/layout/hierarchy1"/>
    <dgm:cxn modelId="{539769E1-85CA-4BF0-B5A1-4C115292ED2F}" type="presOf" srcId="{21A47AAE-4187-4678-B794-2F1676D20FA2}" destId="{4186FBD9-3BC4-4141-9CE0-ABC73381FA36}" srcOrd="0" destOrd="0" presId="urn:microsoft.com/office/officeart/2005/8/layout/hierarchy1"/>
    <dgm:cxn modelId="{3CB86B8E-3930-4B08-B465-495494068CDF}" type="presParOf" srcId="{0550480E-48FC-4F25-8012-E320D40635A8}" destId="{7B5EA7E6-2511-476D-A504-D8E5DB22ED63}" srcOrd="0" destOrd="0" presId="urn:microsoft.com/office/officeart/2005/8/layout/hierarchy1"/>
    <dgm:cxn modelId="{1CE50D94-A01B-4CE0-BEF3-2ED0248FA538}" type="presParOf" srcId="{7B5EA7E6-2511-476D-A504-D8E5DB22ED63}" destId="{EC1FC196-D896-466F-A809-FB632DD49DE5}" srcOrd="0" destOrd="0" presId="urn:microsoft.com/office/officeart/2005/8/layout/hierarchy1"/>
    <dgm:cxn modelId="{C10DDC66-B01A-411C-9879-5B4409FB6A79}" type="presParOf" srcId="{EC1FC196-D896-466F-A809-FB632DD49DE5}" destId="{14CEF35A-7644-4CF2-8E79-18478FA317D0}" srcOrd="0" destOrd="0" presId="urn:microsoft.com/office/officeart/2005/8/layout/hierarchy1"/>
    <dgm:cxn modelId="{46190E7C-5585-4D3A-8E20-30B3CF634EF4}" type="presParOf" srcId="{EC1FC196-D896-466F-A809-FB632DD49DE5}" destId="{A3B15F5C-0234-4EA1-AE3E-5BA665135C10}" srcOrd="1" destOrd="0" presId="urn:microsoft.com/office/officeart/2005/8/layout/hierarchy1"/>
    <dgm:cxn modelId="{5EAA39BD-48B6-4E7E-A079-89207A82A9D3}" type="presParOf" srcId="{7B5EA7E6-2511-476D-A504-D8E5DB22ED63}" destId="{FB5CC22B-45E3-49C1-8F90-8FF208B3B6C4}" srcOrd="1" destOrd="0" presId="urn:microsoft.com/office/officeart/2005/8/layout/hierarchy1"/>
    <dgm:cxn modelId="{B2E37F57-AA17-47D9-81DD-4C581AF079CD}" type="presParOf" srcId="{0550480E-48FC-4F25-8012-E320D40635A8}" destId="{9269DF4E-E71F-4619-A238-5E935B2176EB}" srcOrd="1" destOrd="0" presId="urn:microsoft.com/office/officeart/2005/8/layout/hierarchy1"/>
    <dgm:cxn modelId="{DE8A122D-C5F2-419D-84E0-EF3477B49AFC}" type="presParOf" srcId="{9269DF4E-E71F-4619-A238-5E935B2176EB}" destId="{FFE8B0D0-1C74-444B-98B2-50D528FF32D3}" srcOrd="0" destOrd="0" presId="urn:microsoft.com/office/officeart/2005/8/layout/hierarchy1"/>
    <dgm:cxn modelId="{7B8CFD4A-C2A1-4897-AA98-A8B5491474FB}" type="presParOf" srcId="{FFE8B0D0-1C74-444B-98B2-50D528FF32D3}" destId="{D073FA2D-74B6-414F-BB7F-48FE3B2855F8}" srcOrd="0" destOrd="0" presId="urn:microsoft.com/office/officeart/2005/8/layout/hierarchy1"/>
    <dgm:cxn modelId="{7571E610-FD6E-4DC0-8E44-ED54D28F4DC9}" type="presParOf" srcId="{FFE8B0D0-1C74-444B-98B2-50D528FF32D3}" destId="{7CA4C7D3-D8EF-4953-857B-7442B0C392DF}" srcOrd="1" destOrd="0" presId="urn:microsoft.com/office/officeart/2005/8/layout/hierarchy1"/>
    <dgm:cxn modelId="{55144CC7-B809-4D60-AC15-83EB59A27A59}" type="presParOf" srcId="{9269DF4E-E71F-4619-A238-5E935B2176EB}" destId="{D9EC9B59-0333-44FF-B03A-7E04A8ED2FB8}" srcOrd="1" destOrd="0" presId="urn:microsoft.com/office/officeart/2005/8/layout/hierarchy1"/>
    <dgm:cxn modelId="{E0127EDE-A7CD-4B6A-BA8C-4B0DEB4D9142}" type="presParOf" srcId="{D9EC9B59-0333-44FF-B03A-7E04A8ED2FB8}" destId="{E08F8CB7-18CA-4D9E-8443-92CC427CF4E3}" srcOrd="0" destOrd="0" presId="urn:microsoft.com/office/officeart/2005/8/layout/hierarchy1"/>
    <dgm:cxn modelId="{F4009BCD-2103-4874-87CE-C4769ABB00C1}" type="presParOf" srcId="{D9EC9B59-0333-44FF-B03A-7E04A8ED2FB8}" destId="{C53863A9-8DAB-4FE5-B382-4A1188D874E0}" srcOrd="1" destOrd="0" presId="urn:microsoft.com/office/officeart/2005/8/layout/hierarchy1"/>
    <dgm:cxn modelId="{15891602-A6F6-44E7-B67A-564D5B732324}" type="presParOf" srcId="{C53863A9-8DAB-4FE5-B382-4A1188D874E0}" destId="{B2859C89-F66E-46D0-AF35-81016263C100}" srcOrd="0" destOrd="0" presId="urn:microsoft.com/office/officeart/2005/8/layout/hierarchy1"/>
    <dgm:cxn modelId="{CE026889-C5AC-452B-AD44-91C16979243E}" type="presParOf" srcId="{B2859C89-F66E-46D0-AF35-81016263C100}" destId="{FEB3E702-56D8-4816-8F93-639156E93CF1}" srcOrd="0" destOrd="0" presId="urn:microsoft.com/office/officeart/2005/8/layout/hierarchy1"/>
    <dgm:cxn modelId="{A8EF79C7-AC3F-46B5-B981-03023C6FE3C1}" type="presParOf" srcId="{B2859C89-F66E-46D0-AF35-81016263C100}" destId="{4186FBD9-3BC4-4141-9CE0-ABC73381FA36}" srcOrd="1" destOrd="0" presId="urn:microsoft.com/office/officeart/2005/8/layout/hierarchy1"/>
    <dgm:cxn modelId="{F9AEA50E-7E8E-4CA9-A94B-DB27939433C2}" type="presParOf" srcId="{C53863A9-8DAB-4FE5-B382-4A1188D874E0}" destId="{76E7656B-78D1-4CC3-B7B7-28FAED366651}" srcOrd="1" destOrd="0" presId="urn:microsoft.com/office/officeart/2005/8/layout/hierarchy1"/>
    <dgm:cxn modelId="{4E8D975A-D5EF-4D79-816C-41C9F3BF9F55}" type="presParOf" srcId="{D9EC9B59-0333-44FF-B03A-7E04A8ED2FB8}" destId="{CC2AA7BB-2185-44B1-92D0-7B3A3B6D67B3}" srcOrd="2" destOrd="0" presId="urn:microsoft.com/office/officeart/2005/8/layout/hierarchy1"/>
    <dgm:cxn modelId="{7BA93CEF-BFD8-4A96-908F-0C078B1891DC}" type="presParOf" srcId="{D9EC9B59-0333-44FF-B03A-7E04A8ED2FB8}" destId="{43699E47-DB9A-4194-B684-32A665337794}" srcOrd="3" destOrd="0" presId="urn:microsoft.com/office/officeart/2005/8/layout/hierarchy1"/>
    <dgm:cxn modelId="{35A1FCE5-AC7C-49AC-83FB-F58F8DEE0340}" type="presParOf" srcId="{43699E47-DB9A-4194-B684-32A665337794}" destId="{70261559-FAFC-48F3-B7F1-6A53589B7DD4}" srcOrd="0" destOrd="0" presId="urn:microsoft.com/office/officeart/2005/8/layout/hierarchy1"/>
    <dgm:cxn modelId="{3852E609-9303-4337-BE12-4082AF1908FB}" type="presParOf" srcId="{70261559-FAFC-48F3-B7F1-6A53589B7DD4}" destId="{C1C2E344-A72E-4153-A5E4-FC253FDE03DC}" srcOrd="0" destOrd="0" presId="urn:microsoft.com/office/officeart/2005/8/layout/hierarchy1"/>
    <dgm:cxn modelId="{FDC94317-6EDA-4E1F-9DB5-23EA7C635E9D}" type="presParOf" srcId="{70261559-FAFC-48F3-B7F1-6A53589B7DD4}" destId="{AE69F560-4EE0-4160-911E-3E6BFA19D57A}" srcOrd="1" destOrd="0" presId="urn:microsoft.com/office/officeart/2005/8/layout/hierarchy1"/>
    <dgm:cxn modelId="{DA11D0D4-00E9-4D95-8CF6-DB859CA61666}" type="presParOf" srcId="{43699E47-DB9A-4194-B684-32A665337794}" destId="{5E2C89D4-2E4A-41C7-A9DC-C0BB3AC07FD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6344A21-2A39-4928-A250-14EE76D65D5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hu-HU"/>
        </a:p>
      </dgm:t>
    </dgm:pt>
    <dgm:pt modelId="{82AFC65D-294B-4997-AF66-CBCAF4EE2001}">
      <dgm:prSet/>
      <dgm:spPr/>
      <dgm:t>
        <a:bodyPr/>
        <a:lstStyle/>
        <a:p>
          <a:r>
            <a:rPr lang="hu-HU" b="1" i="0" baseline="0"/>
            <a:t>A legjobb modell a Random Forest</a:t>
          </a:r>
          <a:r>
            <a:rPr lang="hu-HU" b="0" i="0" baseline="0"/>
            <a:t> lett, új jellemzőkkel bővítve.</a:t>
          </a:r>
          <a:endParaRPr lang="hu-HU"/>
        </a:p>
      </dgm:t>
    </dgm:pt>
    <dgm:pt modelId="{DFBA097A-E3D9-4E80-B29D-38945717BCB7}" type="parTrans" cxnId="{A5D20441-9BFC-4BD3-93AF-CEDC09948A05}">
      <dgm:prSet/>
      <dgm:spPr/>
      <dgm:t>
        <a:bodyPr/>
        <a:lstStyle/>
        <a:p>
          <a:endParaRPr lang="hu-HU"/>
        </a:p>
      </dgm:t>
    </dgm:pt>
    <dgm:pt modelId="{1DC69DE3-8F8A-4AF5-9BC8-99CFBC512C0E}" type="sibTrans" cxnId="{A5D20441-9BFC-4BD3-93AF-CEDC09948A05}">
      <dgm:prSet/>
      <dgm:spPr/>
      <dgm:t>
        <a:bodyPr/>
        <a:lstStyle/>
        <a:p>
          <a:endParaRPr lang="hu-HU"/>
        </a:p>
      </dgm:t>
    </dgm:pt>
    <dgm:pt modelId="{43D31980-1532-4FA3-8414-955FEDFB665D}">
      <dgm:prSet/>
      <dgm:spPr/>
      <dgm:t>
        <a:bodyPr/>
        <a:lstStyle/>
        <a:p>
          <a:r>
            <a:rPr lang="hu-HU" b="0" i="0" baseline="0"/>
            <a:t>A </a:t>
          </a:r>
          <a:r>
            <a:rPr lang="hu-HU" b="1" i="0" baseline="0"/>
            <a:t>feature engineering kulcsfontosságú</a:t>
          </a:r>
          <a:r>
            <a:rPr lang="hu-HU" b="0" i="0" baseline="0"/>
            <a:t> volt a sikeres predikcióhoz.</a:t>
          </a:r>
          <a:endParaRPr lang="hu-HU"/>
        </a:p>
      </dgm:t>
    </dgm:pt>
    <dgm:pt modelId="{5CB6E54C-69F8-422B-AF79-2CD6ADC345C9}" type="parTrans" cxnId="{F22FAD90-6599-401D-B33B-38A3904131D2}">
      <dgm:prSet/>
      <dgm:spPr/>
      <dgm:t>
        <a:bodyPr/>
        <a:lstStyle/>
        <a:p>
          <a:endParaRPr lang="hu-HU"/>
        </a:p>
      </dgm:t>
    </dgm:pt>
    <dgm:pt modelId="{DE405361-7767-4126-AC13-757D2362F275}" type="sibTrans" cxnId="{F22FAD90-6599-401D-B33B-38A3904131D2}">
      <dgm:prSet/>
      <dgm:spPr/>
      <dgm:t>
        <a:bodyPr/>
        <a:lstStyle/>
        <a:p>
          <a:endParaRPr lang="hu-HU"/>
        </a:p>
      </dgm:t>
    </dgm:pt>
    <dgm:pt modelId="{75D45415-1C4A-44A6-BA89-F763F3F03848}">
      <dgm:prSet/>
      <dgm:spPr/>
      <dgm:t>
        <a:bodyPr/>
        <a:lstStyle/>
        <a:p>
          <a:r>
            <a:rPr lang="hu-HU" b="0" i="0" baseline="0"/>
            <a:t>Az átigazolási díjak előrejelzése még ilyen komplex témában is lehetséges adatvezérelt eszközökkel.</a:t>
          </a:r>
          <a:endParaRPr lang="hu-HU"/>
        </a:p>
      </dgm:t>
    </dgm:pt>
    <dgm:pt modelId="{14EA57EC-59E4-4345-B586-87B0C3F03E26}" type="parTrans" cxnId="{E22747DC-9841-492F-80F1-357BA94D9C4D}">
      <dgm:prSet/>
      <dgm:spPr/>
      <dgm:t>
        <a:bodyPr/>
        <a:lstStyle/>
        <a:p>
          <a:endParaRPr lang="hu-HU"/>
        </a:p>
      </dgm:t>
    </dgm:pt>
    <dgm:pt modelId="{B9492D9D-E1E7-4C14-B18A-A45365591D75}" type="sibTrans" cxnId="{E22747DC-9841-492F-80F1-357BA94D9C4D}">
      <dgm:prSet/>
      <dgm:spPr/>
      <dgm:t>
        <a:bodyPr/>
        <a:lstStyle/>
        <a:p>
          <a:endParaRPr lang="hu-HU"/>
        </a:p>
      </dgm:t>
    </dgm:pt>
    <dgm:pt modelId="{C000572C-53BE-4788-BC80-102ED2E02C27}">
      <dgm:prSet/>
      <dgm:spPr/>
      <dgm:t>
        <a:bodyPr/>
        <a:lstStyle/>
        <a:p>
          <a:r>
            <a:rPr lang="hu-HU" b="0" i="0" baseline="0"/>
            <a:t>A projekt során értékes tapasztalatot szereztem az adatelemzés teljes folyamatáról.</a:t>
          </a:r>
          <a:endParaRPr lang="hu-HU"/>
        </a:p>
      </dgm:t>
    </dgm:pt>
    <dgm:pt modelId="{95E7DB7B-D232-4297-AAE5-9215B981E150}" type="parTrans" cxnId="{009FB1CB-4B73-4426-A9C3-E3D8E84C9335}">
      <dgm:prSet/>
      <dgm:spPr/>
      <dgm:t>
        <a:bodyPr/>
        <a:lstStyle/>
        <a:p>
          <a:endParaRPr lang="hu-HU"/>
        </a:p>
      </dgm:t>
    </dgm:pt>
    <dgm:pt modelId="{C23FC0ED-B266-4AB2-9DD3-6CDEE01A8BEA}" type="sibTrans" cxnId="{009FB1CB-4B73-4426-A9C3-E3D8E84C9335}">
      <dgm:prSet/>
      <dgm:spPr/>
      <dgm:t>
        <a:bodyPr/>
        <a:lstStyle/>
        <a:p>
          <a:endParaRPr lang="hu-HU"/>
        </a:p>
      </dgm:t>
    </dgm:pt>
    <dgm:pt modelId="{1344E0FE-4DA4-43EE-969A-BD39E47E76D1}" type="pres">
      <dgm:prSet presAssocID="{C6344A21-2A39-4928-A250-14EE76D65D5E}" presName="linear" presStyleCnt="0">
        <dgm:presLayoutVars>
          <dgm:animLvl val="lvl"/>
          <dgm:resizeHandles val="exact"/>
        </dgm:presLayoutVars>
      </dgm:prSet>
      <dgm:spPr/>
    </dgm:pt>
    <dgm:pt modelId="{34123D8D-974D-4D4A-8F43-8E04A7468A2F}" type="pres">
      <dgm:prSet presAssocID="{82AFC65D-294B-4997-AF66-CBCAF4EE200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0448690-C398-4D03-9E34-228FFC546D75}" type="pres">
      <dgm:prSet presAssocID="{1DC69DE3-8F8A-4AF5-9BC8-99CFBC512C0E}" presName="spacer" presStyleCnt="0"/>
      <dgm:spPr/>
    </dgm:pt>
    <dgm:pt modelId="{68113C29-9ADC-49A9-AABD-5B56C3AD1F02}" type="pres">
      <dgm:prSet presAssocID="{43D31980-1532-4FA3-8414-955FEDFB665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CAE09EA-CD1C-45E5-B364-23CCC7170803}" type="pres">
      <dgm:prSet presAssocID="{DE405361-7767-4126-AC13-757D2362F275}" presName="spacer" presStyleCnt="0"/>
      <dgm:spPr/>
    </dgm:pt>
    <dgm:pt modelId="{9C1ECAC8-FCB7-4900-A8D4-064FFF69DC27}" type="pres">
      <dgm:prSet presAssocID="{75D45415-1C4A-44A6-BA89-F763F3F0384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F4FAF9-BD28-42C0-B99B-C57AEBE99B7F}" type="pres">
      <dgm:prSet presAssocID="{B9492D9D-E1E7-4C14-B18A-A45365591D75}" presName="spacer" presStyleCnt="0"/>
      <dgm:spPr/>
    </dgm:pt>
    <dgm:pt modelId="{5A029CCA-188D-4779-BA16-F62EEFD2D42A}" type="pres">
      <dgm:prSet presAssocID="{C000572C-53BE-4788-BC80-102ED2E02C2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DAEB328-085E-442E-AFBD-46B901FE7999}" type="presOf" srcId="{C000572C-53BE-4788-BC80-102ED2E02C27}" destId="{5A029CCA-188D-4779-BA16-F62EEFD2D42A}" srcOrd="0" destOrd="0" presId="urn:microsoft.com/office/officeart/2005/8/layout/vList2"/>
    <dgm:cxn modelId="{A5D20441-9BFC-4BD3-93AF-CEDC09948A05}" srcId="{C6344A21-2A39-4928-A250-14EE76D65D5E}" destId="{82AFC65D-294B-4997-AF66-CBCAF4EE2001}" srcOrd="0" destOrd="0" parTransId="{DFBA097A-E3D9-4E80-B29D-38945717BCB7}" sibTransId="{1DC69DE3-8F8A-4AF5-9BC8-99CFBC512C0E}"/>
    <dgm:cxn modelId="{0060DD65-69E6-4A85-B9E1-CB8367397E98}" type="presOf" srcId="{C6344A21-2A39-4928-A250-14EE76D65D5E}" destId="{1344E0FE-4DA4-43EE-969A-BD39E47E76D1}" srcOrd="0" destOrd="0" presId="urn:microsoft.com/office/officeart/2005/8/layout/vList2"/>
    <dgm:cxn modelId="{35918D7D-4E49-46FA-A0C8-1C0FD3DFFB1A}" type="presOf" srcId="{82AFC65D-294B-4997-AF66-CBCAF4EE2001}" destId="{34123D8D-974D-4D4A-8F43-8E04A7468A2F}" srcOrd="0" destOrd="0" presId="urn:microsoft.com/office/officeart/2005/8/layout/vList2"/>
    <dgm:cxn modelId="{7E50828D-81DB-48B8-952E-54F2BDCF753A}" type="presOf" srcId="{75D45415-1C4A-44A6-BA89-F763F3F03848}" destId="{9C1ECAC8-FCB7-4900-A8D4-064FFF69DC27}" srcOrd="0" destOrd="0" presId="urn:microsoft.com/office/officeart/2005/8/layout/vList2"/>
    <dgm:cxn modelId="{F22FAD90-6599-401D-B33B-38A3904131D2}" srcId="{C6344A21-2A39-4928-A250-14EE76D65D5E}" destId="{43D31980-1532-4FA3-8414-955FEDFB665D}" srcOrd="1" destOrd="0" parTransId="{5CB6E54C-69F8-422B-AF79-2CD6ADC345C9}" sibTransId="{DE405361-7767-4126-AC13-757D2362F275}"/>
    <dgm:cxn modelId="{3F16E9AA-695E-49C0-9428-DC3A92FD66B9}" type="presOf" srcId="{43D31980-1532-4FA3-8414-955FEDFB665D}" destId="{68113C29-9ADC-49A9-AABD-5B56C3AD1F02}" srcOrd="0" destOrd="0" presId="urn:microsoft.com/office/officeart/2005/8/layout/vList2"/>
    <dgm:cxn modelId="{009FB1CB-4B73-4426-A9C3-E3D8E84C9335}" srcId="{C6344A21-2A39-4928-A250-14EE76D65D5E}" destId="{C000572C-53BE-4788-BC80-102ED2E02C27}" srcOrd="3" destOrd="0" parTransId="{95E7DB7B-D232-4297-AAE5-9215B981E150}" sibTransId="{C23FC0ED-B266-4AB2-9DD3-6CDEE01A8BEA}"/>
    <dgm:cxn modelId="{E22747DC-9841-492F-80F1-357BA94D9C4D}" srcId="{C6344A21-2A39-4928-A250-14EE76D65D5E}" destId="{75D45415-1C4A-44A6-BA89-F763F3F03848}" srcOrd="2" destOrd="0" parTransId="{14EA57EC-59E4-4345-B586-87B0C3F03E26}" sibTransId="{B9492D9D-E1E7-4C14-B18A-A45365591D75}"/>
    <dgm:cxn modelId="{2DAC4706-82E6-4065-8A56-904978BBC3D7}" type="presParOf" srcId="{1344E0FE-4DA4-43EE-969A-BD39E47E76D1}" destId="{34123D8D-974D-4D4A-8F43-8E04A7468A2F}" srcOrd="0" destOrd="0" presId="urn:microsoft.com/office/officeart/2005/8/layout/vList2"/>
    <dgm:cxn modelId="{964C5228-CE83-4B27-8C74-CE12560E8FFA}" type="presParOf" srcId="{1344E0FE-4DA4-43EE-969A-BD39E47E76D1}" destId="{20448690-C398-4D03-9E34-228FFC546D75}" srcOrd="1" destOrd="0" presId="urn:microsoft.com/office/officeart/2005/8/layout/vList2"/>
    <dgm:cxn modelId="{B20D8A50-DA22-4A66-B8E2-9CF40E6D63F0}" type="presParOf" srcId="{1344E0FE-4DA4-43EE-969A-BD39E47E76D1}" destId="{68113C29-9ADC-49A9-AABD-5B56C3AD1F02}" srcOrd="2" destOrd="0" presId="urn:microsoft.com/office/officeart/2005/8/layout/vList2"/>
    <dgm:cxn modelId="{0779290B-AC8D-4152-BAE9-17D49D508646}" type="presParOf" srcId="{1344E0FE-4DA4-43EE-969A-BD39E47E76D1}" destId="{1CAE09EA-CD1C-45E5-B364-23CCC7170803}" srcOrd="3" destOrd="0" presId="urn:microsoft.com/office/officeart/2005/8/layout/vList2"/>
    <dgm:cxn modelId="{A86A107F-4235-44E3-9672-2BCC4252FFA7}" type="presParOf" srcId="{1344E0FE-4DA4-43EE-969A-BD39E47E76D1}" destId="{9C1ECAC8-FCB7-4900-A8D4-064FFF69DC27}" srcOrd="4" destOrd="0" presId="urn:microsoft.com/office/officeart/2005/8/layout/vList2"/>
    <dgm:cxn modelId="{575C5136-7946-419D-958D-19796E50A80A}" type="presParOf" srcId="{1344E0FE-4DA4-43EE-969A-BD39E47E76D1}" destId="{13F4FAF9-BD28-42C0-B99B-C57AEBE99B7F}" srcOrd="5" destOrd="0" presId="urn:microsoft.com/office/officeart/2005/8/layout/vList2"/>
    <dgm:cxn modelId="{EF28248C-B806-41B1-B642-A91CEB6CFD0A}" type="presParOf" srcId="{1344E0FE-4DA4-43EE-969A-BD39E47E76D1}" destId="{5A029CCA-188D-4779-BA16-F62EEFD2D42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E1C0C-8322-4D16-B1CA-982E319C5C19}">
      <dsp:nvSpPr>
        <dsp:cNvPr id="0" name=""/>
        <dsp:cNvSpPr/>
      </dsp:nvSpPr>
      <dsp:spPr>
        <a:xfrm>
          <a:off x="0" y="812537"/>
          <a:ext cx="1123854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b="1" i="0" kern="1200" baseline="0" dirty="0"/>
            <a:t>A projekt célja:</a:t>
          </a:r>
          <a:endParaRPr lang="hu-HU" sz="2300" b="1" kern="1200" dirty="0"/>
        </a:p>
      </dsp:txBody>
      <dsp:txXfrm>
        <a:off x="26930" y="839467"/>
        <a:ext cx="11184687" cy="497795"/>
      </dsp:txXfrm>
    </dsp:sp>
    <dsp:sp modelId="{B89C7615-EA36-47DE-B987-5F2F588B55F3}">
      <dsp:nvSpPr>
        <dsp:cNvPr id="0" name=""/>
        <dsp:cNvSpPr/>
      </dsp:nvSpPr>
      <dsp:spPr>
        <a:xfrm>
          <a:off x="0" y="1364192"/>
          <a:ext cx="11238547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82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b="0" kern="1200" dirty="0"/>
            <a:t>Gépi tanulás modell fejlesztése játékosok átigazolási díjának becslésére</a:t>
          </a:r>
        </a:p>
      </dsp:txBody>
      <dsp:txXfrm>
        <a:off x="0" y="1364192"/>
        <a:ext cx="11238547" cy="380880"/>
      </dsp:txXfrm>
    </dsp:sp>
    <dsp:sp modelId="{836CAA89-359D-4B3F-AE54-B589F256E479}">
      <dsp:nvSpPr>
        <dsp:cNvPr id="0" name=""/>
        <dsp:cNvSpPr/>
      </dsp:nvSpPr>
      <dsp:spPr>
        <a:xfrm>
          <a:off x="0" y="1745072"/>
          <a:ext cx="1123854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b="1" i="0" kern="1200" baseline="0" dirty="0"/>
            <a:t>A becslés alapja:</a:t>
          </a:r>
          <a:endParaRPr lang="hu-HU" sz="2300" b="1" kern="1200" dirty="0"/>
        </a:p>
      </dsp:txBody>
      <dsp:txXfrm>
        <a:off x="26930" y="1772002"/>
        <a:ext cx="11184687" cy="497795"/>
      </dsp:txXfrm>
    </dsp:sp>
    <dsp:sp modelId="{64895953-163D-4583-BD26-E7204A4A2C7E}">
      <dsp:nvSpPr>
        <dsp:cNvPr id="0" name=""/>
        <dsp:cNvSpPr/>
      </dsp:nvSpPr>
      <dsp:spPr>
        <a:xfrm>
          <a:off x="0" y="2296727"/>
          <a:ext cx="11238547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82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b="0" i="0" kern="1200" baseline="0" dirty="0"/>
            <a:t>Játékos, klub, bajnokságok, teljesítmény.</a:t>
          </a:r>
          <a:endParaRPr lang="hu-HU" sz="1800" b="0" kern="1200" dirty="0"/>
        </a:p>
      </dsp:txBody>
      <dsp:txXfrm>
        <a:off x="0" y="2296727"/>
        <a:ext cx="11238547" cy="380880"/>
      </dsp:txXfrm>
    </dsp:sp>
    <dsp:sp modelId="{206F6447-55BB-4427-8E28-0EACB7470D62}">
      <dsp:nvSpPr>
        <dsp:cNvPr id="0" name=""/>
        <dsp:cNvSpPr/>
      </dsp:nvSpPr>
      <dsp:spPr>
        <a:xfrm>
          <a:off x="0" y="2677607"/>
          <a:ext cx="1123854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b="1" i="0" kern="1200" baseline="0"/>
            <a:t>Az adatok forrása:</a:t>
          </a:r>
          <a:endParaRPr lang="hu-HU" sz="2300" b="1" kern="1200"/>
        </a:p>
      </dsp:txBody>
      <dsp:txXfrm>
        <a:off x="26930" y="2704537"/>
        <a:ext cx="11184687" cy="497795"/>
      </dsp:txXfrm>
    </dsp:sp>
    <dsp:sp modelId="{E2FCB4B9-42B9-4F91-B5E9-548E02952E68}">
      <dsp:nvSpPr>
        <dsp:cNvPr id="0" name=""/>
        <dsp:cNvSpPr/>
      </dsp:nvSpPr>
      <dsp:spPr>
        <a:xfrm>
          <a:off x="0" y="3229263"/>
          <a:ext cx="11238547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6824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800" b="0" i="0" kern="1200" baseline="0" dirty="0"/>
            <a:t>Nyílt, online elérhető adatbázisok (pl. </a:t>
          </a:r>
          <a:r>
            <a:rPr lang="hu-HU" sz="1800" b="0" i="0" kern="1200" baseline="0" dirty="0" err="1"/>
            <a:t>Transfermarkt</a:t>
          </a:r>
          <a:r>
            <a:rPr lang="hu-HU" sz="1800" b="0" i="0" kern="1200" baseline="0" dirty="0"/>
            <a:t>).</a:t>
          </a:r>
          <a:endParaRPr lang="hu-HU" sz="1800" b="0" kern="1200" dirty="0"/>
        </a:p>
      </dsp:txBody>
      <dsp:txXfrm>
        <a:off x="0" y="3229263"/>
        <a:ext cx="11238547" cy="380880"/>
      </dsp:txXfrm>
    </dsp:sp>
    <dsp:sp modelId="{CAAF906C-2849-4016-9D73-22762FC7A946}">
      <dsp:nvSpPr>
        <dsp:cNvPr id="0" name=""/>
        <dsp:cNvSpPr/>
      </dsp:nvSpPr>
      <dsp:spPr>
        <a:xfrm>
          <a:off x="0" y="3610142"/>
          <a:ext cx="11238547" cy="5516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300" b="1" i="0" kern="1200" baseline="0"/>
            <a:t>A teljes munkafolyamat (adatgyűjtés, előfeldolgozás, modellezés, kiértékelés) önállóan történt.</a:t>
          </a:r>
          <a:endParaRPr lang="hu-HU" sz="2300" b="1" kern="1200"/>
        </a:p>
      </dsp:txBody>
      <dsp:txXfrm>
        <a:off x="26930" y="3637072"/>
        <a:ext cx="11184687" cy="49779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17564-DF7B-4D86-9E71-87632AA5FA3D}">
      <dsp:nvSpPr>
        <dsp:cNvPr id="0" name=""/>
        <dsp:cNvSpPr/>
      </dsp:nvSpPr>
      <dsp:spPr>
        <a:xfrm>
          <a:off x="806529" y="0"/>
          <a:ext cx="9140666" cy="37661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9DEEF-1915-456D-BB08-B302484AE5AE}">
      <dsp:nvSpPr>
        <dsp:cNvPr id="0" name=""/>
        <dsp:cNvSpPr/>
      </dsp:nvSpPr>
      <dsp:spPr>
        <a:xfrm>
          <a:off x="364408" y="1129855"/>
          <a:ext cx="3226117" cy="1506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i="0" kern="1200" baseline="0"/>
            <a:t>Új adatforrások</a:t>
          </a:r>
          <a:r>
            <a:rPr lang="hu-HU" sz="2100" b="0" i="0" kern="1200" baseline="0"/>
            <a:t> bevonása (pl. ügynöki adatok, fizetések).</a:t>
          </a:r>
          <a:endParaRPr lang="hu-HU" sz="2100" kern="1200"/>
        </a:p>
      </dsp:txBody>
      <dsp:txXfrm>
        <a:off x="437948" y="1203395"/>
        <a:ext cx="3079037" cy="1359394"/>
      </dsp:txXfrm>
    </dsp:sp>
    <dsp:sp modelId="{FDA22F14-FAEA-4E8A-B133-4E8DDB75652A}">
      <dsp:nvSpPr>
        <dsp:cNvPr id="0" name=""/>
        <dsp:cNvSpPr/>
      </dsp:nvSpPr>
      <dsp:spPr>
        <a:xfrm>
          <a:off x="3763803" y="1129855"/>
          <a:ext cx="3226117" cy="1506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i="0" kern="1200" baseline="0"/>
            <a:t>Idősoros modellek</a:t>
          </a:r>
          <a:r>
            <a:rPr lang="hu-HU" sz="2100" b="0" i="0" kern="1200" baseline="0"/>
            <a:t> kipróbálása (pl. trendek vizsgálata több szezonon át).</a:t>
          </a:r>
          <a:endParaRPr lang="hu-HU" sz="2100" kern="1200"/>
        </a:p>
      </dsp:txBody>
      <dsp:txXfrm>
        <a:off x="3837343" y="1203395"/>
        <a:ext cx="3079037" cy="1359394"/>
      </dsp:txXfrm>
    </dsp:sp>
    <dsp:sp modelId="{A89EFF69-D0AB-4A68-9279-027F344E8833}">
      <dsp:nvSpPr>
        <dsp:cNvPr id="0" name=""/>
        <dsp:cNvSpPr/>
      </dsp:nvSpPr>
      <dsp:spPr>
        <a:xfrm>
          <a:off x="7163199" y="1129855"/>
          <a:ext cx="3226117" cy="1506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i="0" kern="1200" baseline="0"/>
            <a:t>Automatikus jellemzőválasztás</a:t>
          </a:r>
          <a:r>
            <a:rPr lang="hu-HU" sz="2100" b="0" i="0" kern="1200" baseline="0"/>
            <a:t> bevezetése (pl. Forward Selection).</a:t>
          </a:r>
          <a:endParaRPr lang="hu-HU" sz="2100" kern="1200"/>
        </a:p>
      </dsp:txBody>
      <dsp:txXfrm>
        <a:off x="7236739" y="1203395"/>
        <a:ext cx="3079037" cy="13593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80733-F65C-4BDF-8DAD-055408848CCA}">
      <dsp:nvSpPr>
        <dsp:cNvPr id="0" name=""/>
        <dsp:cNvSpPr/>
      </dsp:nvSpPr>
      <dsp:spPr>
        <a:xfrm>
          <a:off x="4725" y="856014"/>
          <a:ext cx="2066206" cy="2055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A félév elején nem rendelkeztem tapasztalattal konkrétan átigazolási adatokkal.</a:t>
          </a:r>
        </a:p>
      </dsp:txBody>
      <dsp:txXfrm>
        <a:off x="64917" y="916206"/>
        <a:ext cx="1945822" cy="1934724"/>
      </dsp:txXfrm>
    </dsp:sp>
    <dsp:sp modelId="{8AE7F1D3-DA98-4E2F-9E35-2B7008FCDFE6}">
      <dsp:nvSpPr>
        <dsp:cNvPr id="0" name=""/>
        <dsp:cNvSpPr/>
      </dsp:nvSpPr>
      <dsp:spPr>
        <a:xfrm>
          <a:off x="2277552" y="1627358"/>
          <a:ext cx="438035" cy="512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400" kern="1200"/>
        </a:p>
      </dsp:txBody>
      <dsp:txXfrm>
        <a:off x="2277552" y="1729842"/>
        <a:ext cx="306625" cy="307451"/>
      </dsp:txXfrm>
    </dsp:sp>
    <dsp:sp modelId="{00F31C87-C140-4D92-ACC2-C652C379B474}">
      <dsp:nvSpPr>
        <dsp:cNvPr id="0" name=""/>
        <dsp:cNvSpPr/>
      </dsp:nvSpPr>
      <dsp:spPr>
        <a:xfrm>
          <a:off x="2897414" y="856014"/>
          <a:ext cx="2066206" cy="2055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Viszont több korábbi projekt révén már ismertem az adatelemzés és gépi tanulás alapjait.</a:t>
          </a:r>
        </a:p>
      </dsp:txBody>
      <dsp:txXfrm>
        <a:off x="2957606" y="916206"/>
        <a:ext cx="1945822" cy="1934724"/>
      </dsp:txXfrm>
    </dsp:sp>
    <dsp:sp modelId="{D88AF36D-1F32-4A6C-AB2A-95949836176B}">
      <dsp:nvSpPr>
        <dsp:cNvPr id="0" name=""/>
        <dsp:cNvSpPr/>
      </dsp:nvSpPr>
      <dsp:spPr>
        <a:xfrm>
          <a:off x="5170241" y="1627358"/>
          <a:ext cx="438035" cy="512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400" kern="1200"/>
        </a:p>
      </dsp:txBody>
      <dsp:txXfrm>
        <a:off x="5170241" y="1729842"/>
        <a:ext cx="306625" cy="307451"/>
      </dsp:txXfrm>
    </dsp:sp>
    <dsp:sp modelId="{17384E86-EC6B-41F6-ABAA-7192F6A4209B}">
      <dsp:nvSpPr>
        <dsp:cNvPr id="0" name=""/>
        <dsp:cNvSpPr/>
      </dsp:nvSpPr>
      <dsp:spPr>
        <a:xfrm>
          <a:off x="5790103" y="856014"/>
          <a:ext cx="2066206" cy="2055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A konzulensemtől egy nagy méretű .csv fájlt kaptam, amely játékosok és átigazolások adatait tartalmazta.</a:t>
          </a:r>
        </a:p>
      </dsp:txBody>
      <dsp:txXfrm>
        <a:off x="5850295" y="916206"/>
        <a:ext cx="1945822" cy="1934724"/>
      </dsp:txXfrm>
    </dsp:sp>
    <dsp:sp modelId="{A6E483D3-45E3-4756-AF6A-F689F2D297E6}">
      <dsp:nvSpPr>
        <dsp:cNvPr id="0" name=""/>
        <dsp:cNvSpPr/>
      </dsp:nvSpPr>
      <dsp:spPr>
        <a:xfrm>
          <a:off x="8062930" y="1627358"/>
          <a:ext cx="438035" cy="5124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hu-HU" sz="1400" kern="1200"/>
        </a:p>
      </dsp:txBody>
      <dsp:txXfrm>
        <a:off x="8062930" y="1729842"/>
        <a:ext cx="306625" cy="307451"/>
      </dsp:txXfrm>
    </dsp:sp>
    <dsp:sp modelId="{DF11BA42-F1EA-448F-B8A0-E1B98624CD40}">
      <dsp:nvSpPr>
        <dsp:cNvPr id="0" name=""/>
        <dsp:cNvSpPr/>
      </dsp:nvSpPr>
      <dsp:spPr>
        <a:xfrm>
          <a:off x="8682792" y="856014"/>
          <a:ext cx="2066206" cy="205510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800" kern="1200"/>
            <a:t>Ebből indult a teljes adat-előkészítési és modellezési folyamat.</a:t>
          </a:r>
        </a:p>
      </dsp:txBody>
      <dsp:txXfrm>
        <a:off x="8742984" y="916206"/>
        <a:ext cx="1945822" cy="19347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06278-9439-4FF1-AC4D-7406F6E9A168}">
      <dsp:nvSpPr>
        <dsp:cNvPr id="0" name=""/>
        <dsp:cNvSpPr/>
      </dsp:nvSpPr>
      <dsp:spPr>
        <a:xfrm rot="5400000">
          <a:off x="4034848" y="-1523316"/>
          <a:ext cx="958722" cy="4248667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0" i="0" kern="1200" baseline="0" dirty="0"/>
            <a:t>Hiányzó és irreleváns értékek eltávolítása, hibás rekordok kiszűrése.</a:t>
          </a:r>
          <a:endParaRPr lang="hu-HU" sz="2000" kern="1200" dirty="0"/>
        </a:p>
      </dsp:txBody>
      <dsp:txXfrm rot="-5400000">
        <a:off x="2389876" y="168457"/>
        <a:ext cx="4201866" cy="865120"/>
      </dsp:txXfrm>
    </dsp:sp>
    <dsp:sp modelId="{659BE629-20D0-41D8-B341-B70B7B4FB07F}">
      <dsp:nvSpPr>
        <dsp:cNvPr id="0" name=""/>
        <dsp:cNvSpPr/>
      </dsp:nvSpPr>
      <dsp:spPr>
        <a:xfrm>
          <a:off x="0" y="1815"/>
          <a:ext cx="2389875" cy="1198403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b="1" i="0" kern="1200" baseline="0" dirty="0"/>
            <a:t>Szűrés és tisztítás:</a:t>
          </a:r>
          <a:endParaRPr lang="hu-HU" sz="3400" kern="1200" dirty="0"/>
        </a:p>
      </dsp:txBody>
      <dsp:txXfrm>
        <a:off x="58501" y="60316"/>
        <a:ext cx="2272873" cy="1081401"/>
      </dsp:txXfrm>
    </dsp:sp>
    <dsp:sp modelId="{D55824AA-8E82-4BBD-97A0-9766B0694427}">
      <dsp:nvSpPr>
        <dsp:cNvPr id="0" name=""/>
        <dsp:cNvSpPr/>
      </dsp:nvSpPr>
      <dsp:spPr>
        <a:xfrm rot="5400000">
          <a:off x="4034848" y="-264993"/>
          <a:ext cx="958722" cy="4248667"/>
        </a:xfrm>
        <a:prstGeom prst="round2SameRect">
          <a:avLst/>
        </a:prstGeom>
        <a:solidFill>
          <a:schemeClr val="accent5">
            <a:tint val="40000"/>
            <a:alpha val="90000"/>
            <a:hueOff val="2300148"/>
            <a:satOff val="3093"/>
            <a:lumOff val="1616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2300148"/>
              <a:satOff val="3093"/>
              <a:lumOff val="16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0" i="0" kern="1200" baseline="0"/>
            <a:t>Szöveges változók (pl. pozíció, liga) átalakítása kódolt formába.</a:t>
          </a:r>
          <a:endParaRPr lang="hu-HU" sz="2000" kern="1200"/>
        </a:p>
      </dsp:txBody>
      <dsp:txXfrm rot="-5400000">
        <a:off x="2389876" y="1426780"/>
        <a:ext cx="4201866" cy="865120"/>
      </dsp:txXfrm>
    </dsp:sp>
    <dsp:sp modelId="{FCC7AE5C-29E2-4390-96AD-3066EE3303CF}">
      <dsp:nvSpPr>
        <dsp:cNvPr id="0" name=""/>
        <dsp:cNvSpPr/>
      </dsp:nvSpPr>
      <dsp:spPr>
        <a:xfrm>
          <a:off x="0" y="1260138"/>
          <a:ext cx="2389875" cy="1198403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b="1" i="0" kern="1200" baseline="0" dirty="0"/>
            <a:t>Kategóriák kezelése:</a:t>
          </a:r>
          <a:endParaRPr lang="hu-HU" sz="3400" kern="1200" dirty="0"/>
        </a:p>
      </dsp:txBody>
      <dsp:txXfrm>
        <a:off x="58501" y="1318639"/>
        <a:ext cx="2272873" cy="1081401"/>
      </dsp:txXfrm>
    </dsp:sp>
    <dsp:sp modelId="{89538F45-E9D8-4F33-945D-AC3D97A16ABC}">
      <dsp:nvSpPr>
        <dsp:cNvPr id="0" name=""/>
        <dsp:cNvSpPr/>
      </dsp:nvSpPr>
      <dsp:spPr>
        <a:xfrm rot="5400000">
          <a:off x="4034848" y="993329"/>
          <a:ext cx="958722" cy="4248667"/>
        </a:xfrm>
        <a:prstGeom prst="round2SameRect">
          <a:avLst/>
        </a:prstGeom>
        <a:solidFill>
          <a:schemeClr val="accent5">
            <a:tint val="40000"/>
            <a:alpha val="90000"/>
            <a:hueOff val="4600296"/>
            <a:satOff val="6185"/>
            <a:lumOff val="32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4600296"/>
              <a:satOff val="6185"/>
              <a:lumOff val="32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000" b="0" i="0" kern="1200" baseline="0"/>
            <a:t>Számszerű mezők egységesítése, például játékpercek.</a:t>
          </a:r>
          <a:endParaRPr lang="hu-HU" sz="2000" kern="1200"/>
        </a:p>
      </dsp:txBody>
      <dsp:txXfrm rot="-5400000">
        <a:off x="2389876" y="2685103"/>
        <a:ext cx="4201866" cy="865120"/>
      </dsp:txXfrm>
    </dsp:sp>
    <dsp:sp modelId="{DA9659CB-3729-4859-839F-FD0362109897}">
      <dsp:nvSpPr>
        <dsp:cNvPr id="0" name=""/>
        <dsp:cNvSpPr/>
      </dsp:nvSpPr>
      <dsp:spPr>
        <a:xfrm>
          <a:off x="0" y="2518462"/>
          <a:ext cx="2389875" cy="1198403"/>
        </a:xfrm>
        <a:prstGeom prst="roundRect">
          <a:avLst/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400" b="1" i="0" kern="1200" baseline="0" dirty="0"/>
            <a:t>Skálázás és konverzió:</a:t>
          </a:r>
          <a:endParaRPr lang="hu-HU" sz="3400" kern="1200" dirty="0"/>
        </a:p>
      </dsp:txBody>
      <dsp:txXfrm>
        <a:off x="58501" y="2576963"/>
        <a:ext cx="2272873" cy="1081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B17DBD-E1AC-4E6A-BAE5-407247A61EA0}">
      <dsp:nvSpPr>
        <dsp:cNvPr id="0" name=""/>
        <dsp:cNvSpPr/>
      </dsp:nvSpPr>
      <dsp:spPr>
        <a:xfrm>
          <a:off x="0" y="2244420"/>
          <a:ext cx="6638543" cy="1472583"/>
        </a:xfrm>
        <a:prstGeom prst="rect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b="1" kern="1200" dirty="0"/>
            <a:t>A célváltozó </a:t>
          </a:r>
          <a:r>
            <a:rPr lang="hu-HU" sz="2600" b="1" kern="1200" dirty="0" err="1"/>
            <a:t>logaritmizálása</a:t>
          </a:r>
          <a:r>
            <a:rPr lang="hu-HU" sz="2600" b="1" kern="1200" dirty="0"/>
            <a:t> segítette a modell teljesítményét és csökkentette a torzító kiugró értékek hatását.</a:t>
          </a:r>
        </a:p>
      </dsp:txBody>
      <dsp:txXfrm>
        <a:off x="0" y="2244420"/>
        <a:ext cx="6638543" cy="1472583"/>
      </dsp:txXfrm>
    </dsp:sp>
    <dsp:sp modelId="{46BFEBC3-CA4D-47AD-B573-731E45D6D0EF}">
      <dsp:nvSpPr>
        <dsp:cNvPr id="0" name=""/>
        <dsp:cNvSpPr/>
      </dsp:nvSpPr>
      <dsp:spPr>
        <a:xfrm rot="10800000">
          <a:off x="0" y="1676"/>
          <a:ext cx="6638543" cy="2264832"/>
        </a:xfrm>
        <a:prstGeom prst="upArrowCallout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600" b="1" kern="1200" dirty="0"/>
            <a:t>Új, informatív változók létrehozása, pl.:</a:t>
          </a:r>
        </a:p>
      </dsp:txBody>
      <dsp:txXfrm rot="-10800000">
        <a:off x="0" y="1676"/>
        <a:ext cx="6638543" cy="794956"/>
      </dsp:txXfrm>
    </dsp:sp>
    <dsp:sp modelId="{5CBAC1D9-D24F-4AF8-86E9-CB0454F45F16}">
      <dsp:nvSpPr>
        <dsp:cNvPr id="0" name=""/>
        <dsp:cNvSpPr/>
      </dsp:nvSpPr>
      <dsp:spPr>
        <a:xfrm>
          <a:off x="0" y="796633"/>
          <a:ext cx="1659635" cy="67718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b="1" kern="1200" dirty="0" err="1"/>
            <a:t>position_score</a:t>
          </a:r>
          <a:r>
            <a:rPr lang="hu-HU" sz="1200" kern="1200" dirty="0"/>
            <a:t> (</a:t>
          </a:r>
          <a:r>
            <a:rPr lang="hu-HU" sz="1200" kern="1200" dirty="0" err="1"/>
            <a:t>posztonkénti</a:t>
          </a:r>
          <a:r>
            <a:rPr lang="hu-HU" sz="1200" kern="1200" dirty="0"/>
            <a:t> érték)</a:t>
          </a:r>
        </a:p>
      </dsp:txBody>
      <dsp:txXfrm>
        <a:off x="0" y="796633"/>
        <a:ext cx="1659635" cy="677185"/>
      </dsp:txXfrm>
    </dsp:sp>
    <dsp:sp modelId="{A8C76E7F-8288-4C34-8120-3640050E9718}">
      <dsp:nvSpPr>
        <dsp:cNvPr id="0" name=""/>
        <dsp:cNvSpPr/>
      </dsp:nvSpPr>
      <dsp:spPr>
        <a:xfrm>
          <a:off x="1659635" y="796633"/>
          <a:ext cx="1659635" cy="677185"/>
        </a:xfrm>
        <a:prstGeom prst="rect">
          <a:avLst/>
        </a:prstGeom>
        <a:solidFill>
          <a:schemeClr val="accent5">
            <a:tint val="40000"/>
            <a:alpha val="90000"/>
            <a:hueOff val="1533432"/>
            <a:satOff val="2062"/>
            <a:lumOff val="107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b="1" kern="1200" dirty="0" err="1"/>
            <a:t>league_rank</a:t>
          </a:r>
          <a:r>
            <a:rPr lang="hu-HU" sz="1200" kern="1200" dirty="0"/>
            <a:t> (bajnokság rangsora)</a:t>
          </a:r>
        </a:p>
      </dsp:txBody>
      <dsp:txXfrm>
        <a:off x="1659635" y="796633"/>
        <a:ext cx="1659635" cy="677185"/>
      </dsp:txXfrm>
    </dsp:sp>
    <dsp:sp modelId="{DE365BA2-BACE-4A12-9F4C-DF93130CCD06}">
      <dsp:nvSpPr>
        <dsp:cNvPr id="0" name=""/>
        <dsp:cNvSpPr/>
      </dsp:nvSpPr>
      <dsp:spPr>
        <a:xfrm>
          <a:off x="3319271" y="796633"/>
          <a:ext cx="1659635" cy="677185"/>
        </a:xfrm>
        <a:prstGeom prst="rect">
          <a:avLst/>
        </a:prstGeom>
        <a:solidFill>
          <a:schemeClr val="accent5">
            <a:tint val="40000"/>
            <a:alpha val="90000"/>
            <a:hueOff val="3066864"/>
            <a:satOff val="4123"/>
            <a:lumOff val="21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b="1" kern="1200" dirty="0" err="1"/>
            <a:t>experience_score</a:t>
          </a:r>
          <a:r>
            <a:rPr lang="hu-HU" sz="1200" kern="1200" dirty="0"/>
            <a:t> (játéktapasztalat alapján)</a:t>
          </a:r>
        </a:p>
      </dsp:txBody>
      <dsp:txXfrm>
        <a:off x="3319271" y="796633"/>
        <a:ext cx="1659635" cy="677185"/>
      </dsp:txXfrm>
    </dsp:sp>
    <dsp:sp modelId="{ED7228BC-7A8E-4D23-AFBF-866173FAF112}">
      <dsp:nvSpPr>
        <dsp:cNvPr id="0" name=""/>
        <dsp:cNvSpPr/>
      </dsp:nvSpPr>
      <dsp:spPr>
        <a:xfrm>
          <a:off x="4978907" y="796633"/>
          <a:ext cx="1659635" cy="677185"/>
        </a:xfrm>
        <a:prstGeom prst="rect">
          <a:avLst/>
        </a:prstGeom>
        <a:solidFill>
          <a:schemeClr val="accent5">
            <a:tint val="40000"/>
            <a:alpha val="90000"/>
            <a:hueOff val="4600296"/>
            <a:satOff val="6185"/>
            <a:lumOff val="3232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200" b="1" kern="1200" dirty="0" err="1"/>
            <a:t>pos_league_age_score</a:t>
          </a:r>
          <a:r>
            <a:rPr lang="hu-HU" sz="1200" kern="1200" dirty="0"/>
            <a:t> (összetett jellemző)</a:t>
          </a:r>
        </a:p>
      </dsp:txBody>
      <dsp:txXfrm>
        <a:off x="4978907" y="796633"/>
        <a:ext cx="1659635" cy="6771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B7D8E-BE03-45FA-896B-F510E90116CC}">
      <dsp:nvSpPr>
        <dsp:cNvPr id="0" name=""/>
        <dsp:cNvSpPr/>
      </dsp:nvSpPr>
      <dsp:spPr>
        <a:xfrm rot="5400000">
          <a:off x="5076691" y="-1785428"/>
          <a:ext cx="1548742" cy="5506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700" b="0" i="0" kern="1200" baseline="0" dirty="0"/>
            <a:t>Lineáris regresszió</a:t>
          </a:r>
          <a:endParaRPr lang="hu-HU" sz="2700" b="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700" b="0" i="0" kern="1200" baseline="0" dirty="0"/>
            <a:t>Random Forest </a:t>
          </a:r>
          <a:r>
            <a:rPr lang="hu-HU" sz="2700" b="0" i="0" kern="1200" baseline="0" dirty="0" err="1"/>
            <a:t>Regressor</a:t>
          </a:r>
          <a:endParaRPr lang="hu-HU" sz="2700" b="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700" b="0" i="0" kern="1200" baseline="0" dirty="0" err="1"/>
            <a:t>Gradient</a:t>
          </a:r>
          <a:r>
            <a:rPr lang="hu-HU" sz="2700" b="0" i="0" kern="1200" baseline="0" dirty="0"/>
            <a:t> </a:t>
          </a:r>
          <a:r>
            <a:rPr lang="hu-HU" sz="2700" b="0" i="0" kern="1200" baseline="0" dirty="0" err="1"/>
            <a:t>Boosting</a:t>
          </a:r>
          <a:r>
            <a:rPr lang="hu-HU" sz="2700" b="0" i="0" kern="1200" baseline="0" dirty="0"/>
            <a:t> </a:t>
          </a:r>
          <a:r>
            <a:rPr lang="hu-HU" sz="2700" b="0" i="0" kern="1200" baseline="0" dirty="0" err="1"/>
            <a:t>Regressor</a:t>
          </a:r>
          <a:endParaRPr lang="hu-HU" sz="2700" b="0" kern="1200" dirty="0"/>
        </a:p>
      </dsp:txBody>
      <dsp:txXfrm rot="-5400000">
        <a:off x="3097622" y="269244"/>
        <a:ext cx="5431279" cy="1397536"/>
      </dsp:txXfrm>
    </dsp:sp>
    <dsp:sp modelId="{75B4E617-D81C-4DFE-A690-B6EFA669F511}">
      <dsp:nvSpPr>
        <dsp:cNvPr id="0" name=""/>
        <dsp:cNvSpPr/>
      </dsp:nvSpPr>
      <dsp:spPr>
        <a:xfrm>
          <a:off x="0" y="48"/>
          <a:ext cx="3097621" cy="1935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i="0" kern="1200" baseline="0"/>
            <a:t>Három modell került összehasonlításra:</a:t>
          </a:r>
          <a:endParaRPr lang="hu-HU" sz="2800" b="1" kern="1200"/>
        </a:p>
      </dsp:txBody>
      <dsp:txXfrm>
        <a:off x="94504" y="94552"/>
        <a:ext cx="2908613" cy="1746919"/>
      </dsp:txXfrm>
    </dsp:sp>
    <dsp:sp modelId="{748558F0-0334-466A-B916-1FEC2069F95E}">
      <dsp:nvSpPr>
        <dsp:cNvPr id="0" name=""/>
        <dsp:cNvSpPr/>
      </dsp:nvSpPr>
      <dsp:spPr>
        <a:xfrm rot="5400000">
          <a:off x="5076691" y="247295"/>
          <a:ext cx="1548742" cy="550688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700" b="0" i="0" kern="1200" baseline="0"/>
            <a:t>MAE (átlagos abszolút hiba)</a:t>
          </a:r>
          <a:endParaRPr lang="hu-HU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700" b="0" i="0" kern="1200" baseline="0"/>
            <a:t>MSE (négyzetes hiba)</a:t>
          </a:r>
          <a:endParaRPr lang="hu-HU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2700" b="0" i="0" kern="1200" baseline="0"/>
            <a:t>MAPE (százalékos hiba)</a:t>
          </a:r>
          <a:endParaRPr lang="hu-HU" sz="2700" kern="1200"/>
        </a:p>
      </dsp:txBody>
      <dsp:txXfrm rot="-5400000">
        <a:off x="3097622" y="2301968"/>
        <a:ext cx="5431279" cy="1397536"/>
      </dsp:txXfrm>
    </dsp:sp>
    <dsp:sp modelId="{ECE8EF24-2488-4424-AFFB-6F1AD28B302A}">
      <dsp:nvSpPr>
        <dsp:cNvPr id="0" name=""/>
        <dsp:cNvSpPr/>
      </dsp:nvSpPr>
      <dsp:spPr>
        <a:xfrm>
          <a:off x="0" y="2032772"/>
          <a:ext cx="3097621" cy="19359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800" b="1" i="0" kern="1200" baseline="0"/>
            <a:t>Értékelési metrikák:</a:t>
          </a:r>
          <a:endParaRPr lang="hu-HU" sz="2800" kern="1200"/>
        </a:p>
      </dsp:txBody>
      <dsp:txXfrm>
        <a:off x="94504" y="2127276"/>
        <a:ext cx="2908613" cy="17469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896CD-504A-41D0-A0B5-03D9B0A59051}">
      <dsp:nvSpPr>
        <dsp:cNvPr id="0" name=""/>
        <dsp:cNvSpPr/>
      </dsp:nvSpPr>
      <dsp:spPr>
        <a:xfrm>
          <a:off x="806529" y="0"/>
          <a:ext cx="9140666" cy="376618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BCEEA-0040-4B2E-84AF-0AB9A8F1676A}">
      <dsp:nvSpPr>
        <dsp:cNvPr id="0" name=""/>
        <dsp:cNvSpPr/>
      </dsp:nvSpPr>
      <dsp:spPr>
        <a:xfrm>
          <a:off x="2019605" y="1129855"/>
          <a:ext cx="3226117" cy="1506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b="1" kern="1200"/>
            <a:t>Random Forest</a:t>
          </a:r>
          <a:r>
            <a:rPr lang="hu-HU" sz="2100" kern="1200"/>
            <a:t> modell szerepelt a legjobban: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MAE: ~1,5 millió €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hu-HU" sz="1600" kern="1200"/>
            <a:t>MAPE: ~292%</a:t>
          </a:r>
        </a:p>
      </dsp:txBody>
      <dsp:txXfrm>
        <a:off x="2093145" y="1203395"/>
        <a:ext cx="3079037" cy="1359394"/>
      </dsp:txXfrm>
    </dsp:sp>
    <dsp:sp modelId="{6BDB14B7-77ED-4F5E-9164-859D714940A7}">
      <dsp:nvSpPr>
        <dsp:cNvPr id="0" name=""/>
        <dsp:cNvSpPr/>
      </dsp:nvSpPr>
      <dsp:spPr>
        <a:xfrm>
          <a:off x="5508002" y="1129855"/>
          <a:ext cx="3226117" cy="150647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100" kern="1200"/>
            <a:t>Az értékek azt mutatták, hogy az adathalmaz szórása miatt a becslések még pontatlanok.</a:t>
          </a:r>
        </a:p>
      </dsp:txBody>
      <dsp:txXfrm>
        <a:off x="5581542" y="1203395"/>
        <a:ext cx="3079037" cy="13593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21EBDF-DAD9-4DBD-A9DB-577C4BF442DB}">
      <dsp:nvSpPr>
        <dsp:cNvPr id="0" name=""/>
        <dsp:cNvSpPr/>
      </dsp:nvSpPr>
      <dsp:spPr>
        <a:xfrm>
          <a:off x="0" y="248115"/>
          <a:ext cx="6638543" cy="1233179"/>
        </a:xfrm>
        <a:prstGeom prst="roundRect">
          <a:avLst/>
        </a:prstGeom>
        <a:solidFill>
          <a:schemeClr val="accent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100" kern="1200" dirty="0"/>
            <a:t>Az átigazolási díjak extrém eloszlása miatt:</a:t>
          </a:r>
        </a:p>
      </dsp:txBody>
      <dsp:txXfrm>
        <a:off x="60199" y="308314"/>
        <a:ext cx="6518145" cy="1112781"/>
      </dsp:txXfrm>
    </dsp:sp>
    <dsp:sp modelId="{7248792C-2159-49C8-8C03-824120C0CC4A}">
      <dsp:nvSpPr>
        <dsp:cNvPr id="0" name=""/>
        <dsp:cNvSpPr/>
      </dsp:nvSpPr>
      <dsp:spPr>
        <a:xfrm>
          <a:off x="0" y="1481295"/>
          <a:ext cx="6638543" cy="1989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0774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/>
            <a:t>Az alsó és felső 5%-nyi rekord eltávolításra került.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kern="1200"/>
            <a:t>Ez jelentősen javította a modellek teljesítményét: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b="1" kern="1200"/>
            <a:t>Random Forest új MAE:</a:t>
          </a:r>
          <a:r>
            <a:rPr lang="hu-HU" sz="2400" kern="1200"/>
            <a:t> ~900 000 €</a:t>
          </a: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2400" b="1" kern="1200"/>
            <a:t>MAPE:</a:t>
          </a:r>
          <a:r>
            <a:rPr lang="hu-HU" sz="2400" kern="1200"/>
            <a:t> ~99%</a:t>
          </a:r>
        </a:p>
      </dsp:txBody>
      <dsp:txXfrm>
        <a:off x="0" y="1481295"/>
        <a:ext cx="6638543" cy="198927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2AA7BB-2185-44B1-92D0-7B3A3B6D67B3}">
      <dsp:nvSpPr>
        <dsp:cNvPr id="0" name=""/>
        <dsp:cNvSpPr/>
      </dsp:nvSpPr>
      <dsp:spPr>
        <a:xfrm>
          <a:off x="3876481" y="1417597"/>
          <a:ext cx="1362068" cy="6482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1743"/>
              </a:lnTo>
              <a:lnTo>
                <a:pt x="1362068" y="441743"/>
              </a:lnTo>
              <a:lnTo>
                <a:pt x="1362068" y="648220"/>
              </a:lnTo>
            </a:path>
          </a:pathLst>
        </a:custGeom>
        <a:noFill/>
        <a:ln w="952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8F8CB7-18CA-4D9E-8443-92CC427CF4E3}">
      <dsp:nvSpPr>
        <dsp:cNvPr id="0" name=""/>
        <dsp:cNvSpPr/>
      </dsp:nvSpPr>
      <dsp:spPr>
        <a:xfrm>
          <a:off x="2514412" y="1417597"/>
          <a:ext cx="1362068" cy="648220"/>
        </a:xfrm>
        <a:custGeom>
          <a:avLst/>
          <a:gdLst/>
          <a:ahLst/>
          <a:cxnLst/>
          <a:rect l="0" t="0" r="0" b="0"/>
          <a:pathLst>
            <a:path>
              <a:moveTo>
                <a:pt x="1362068" y="0"/>
              </a:moveTo>
              <a:lnTo>
                <a:pt x="1362068" y="441743"/>
              </a:lnTo>
              <a:lnTo>
                <a:pt x="0" y="441743"/>
              </a:lnTo>
              <a:lnTo>
                <a:pt x="0" y="648220"/>
              </a:lnTo>
            </a:path>
          </a:pathLst>
        </a:custGeom>
        <a:noFill/>
        <a:ln w="952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CEF35A-7644-4CF2-8E79-18478FA317D0}">
      <dsp:nvSpPr>
        <dsp:cNvPr id="0" name=""/>
        <dsp:cNvSpPr/>
      </dsp:nvSpPr>
      <dsp:spPr>
        <a:xfrm>
          <a:off x="37925" y="2284"/>
          <a:ext cx="2228838" cy="1415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B15F5C-0234-4EA1-AE3E-5BA665135C10}">
      <dsp:nvSpPr>
        <dsp:cNvPr id="0" name=""/>
        <dsp:cNvSpPr/>
      </dsp:nvSpPr>
      <dsp:spPr>
        <a:xfrm>
          <a:off x="285574" y="237550"/>
          <a:ext cx="2228838" cy="1415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0" i="0" kern="1200" baseline="0"/>
            <a:t>Hiperparaméter-keresés GridSearchCV segítségével.</a:t>
          </a:r>
          <a:endParaRPr lang="hu-HU" sz="1700" kern="1200"/>
        </a:p>
      </dsp:txBody>
      <dsp:txXfrm>
        <a:off x="327027" y="279003"/>
        <a:ext cx="2145932" cy="1332406"/>
      </dsp:txXfrm>
    </dsp:sp>
    <dsp:sp modelId="{D073FA2D-74B6-414F-BB7F-48FE3B2855F8}">
      <dsp:nvSpPr>
        <dsp:cNvPr id="0" name=""/>
        <dsp:cNvSpPr/>
      </dsp:nvSpPr>
      <dsp:spPr>
        <a:xfrm>
          <a:off x="2762061" y="2284"/>
          <a:ext cx="2228838" cy="141531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A4C7D3-D8EF-4953-857B-7442B0C392DF}">
      <dsp:nvSpPr>
        <dsp:cNvPr id="0" name=""/>
        <dsp:cNvSpPr/>
      </dsp:nvSpPr>
      <dsp:spPr>
        <a:xfrm>
          <a:off x="3009710" y="237550"/>
          <a:ext cx="2228838" cy="1415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0" i="0" kern="1200" baseline="0" dirty="0"/>
            <a:t>24 paraméterkombináció kipróbálásával tovább javult a modell</a:t>
          </a:r>
          <a:endParaRPr lang="hu-HU" sz="1700" kern="1200" dirty="0"/>
        </a:p>
      </dsp:txBody>
      <dsp:txXfrm>
        <a:off x="3051163" y="279003"/>
        <a:ext cx="2145932" cy="1332406"/>
      </dsp:txXfrm>
    </dsp:sp>
    <dsp:sp modelId="{FEB3E702-56D8-4816-8F93-639156E93CF1}">
      <dsp:nvSpPr>
        <dsp:cNvPr id="0" name=""/>
        <dsp:cNvSpPr/>
      </dsp:nvSpPr>
      <dsp:spPr>
        <a:xfrm>
          <a:off x="1399993" y="2065817"/>
          <a:ext cx="2228838" cy="141531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186FBD9-3BC4-4141-9CE0-ABC73381FA36}">
      <dsp:nvSpPr>
        <dsp:cNvPr id="0" name=""/>
        <dsp:cNvSpPr/>
      </dsp:nvSpPr>
      <dsp:spPr>
        <a:xfrm>
          <a:off x="1647642" y="2301083"/>
          <a:ext cx="2228838" cy="1415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i="0" kern="1200" baseline="0"/>
            <a:t>MAE:</a:t>
          </a:r>
          <a:r>
            <a:rPr lang="hu-HU" sz="1700" b="0" i="0" kern="1200" baseline="0"/>
            <a:t> ~850 000 €</a:t>
          </a:r>
          <a:endParaRPr lang="hu-HU" sz="1700" kern="1200"/>
        </a:p>
      </dsp:txBody>
      <dsp:txXfrm>
        <a:off x="1689095" y="2342536"/>
        <a:ext cx="2145932" cy="1332406"/>
      </dsp:txXfrm>
    </dsp:sp>
    <dsp:sp modelId="{C1C2E344-A72E-4153-A5E4-FC253FDE03DC}">
      <dsp:nvSpPr>
        <dsp:cNvPr id="0" name=""/>
        <dsp:cNvSpPr/>
      </dsp:nvSpPr>
      <dsp:spPr>
        <a:xfrm>
          <a:off x="4124130" y="2065817"/>
          <a:ext cx="2228838" cy="1415312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69F560-4EE0-4160-911E-3E6BFA19D57A}">
      <dsp:nvSpPr>
        <dsp:cNvPr id="0" name=""/>
        <dsp:cNvSpPr/>
      </dsp:nvSpPr>
      <dsp:spPr>
        <a:xfrm>
          <a:off x="4371778" y="2301083"/>
          <a:ext cx="2228838" cy="14153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lumMod val="75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700" b="1" i="0" kern="1200" baseline="0"/>
            <a:t>MAPE:</a:t>
          </a:r>
          <a:r>
            <a:rPr lang="hu-HU" sz="1700" b="0" i="0" kern="1200" baseline="0"/>
            <a:t> ~90%</a:t>
          </a:r>
          <a:endParaRPr lang="hu-HU" sz="1700" kern="1200"/>
        </a:p>
      </dsp:txBody>
      <dsp:txXfrm>
        <a:off x="4413231" y="2342536"/>
        <a:ext cx="2145932" cy="13324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123D8D-974D-4D4A-8F43-8E04A7468A2F}">
      <dsp:nvSpPr>
        <dsp:cNvPr id="0" name=""/>
        <dsp:cNvSpPr/>
      </dsp:nvSpPr>
      <dsp:spPr>
        <a:xfrm>
          <a:off x="0" y="40145"/>
          <a:ext cx="10753725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1" i="0" kern="1200" baseline="0"/>
            <a:t>A legjobb modell a Random Forest</a:t>
          </a:r>
          <a:r>
            <a:rPr lang="hu-HU" sz="2200" b="0" i="0" kern="1200" baseline="0"/>
            <a:t> lett, új jellemzőkkel bővítve.</a:t>
          </a:r>
          <a:endParaRPr lang="hu-HU" sz="2200" kern="1200"/>
        </a:p>
      </dsp:txBody>
      <dsp:txXfrm>
        <a:off x="42663" y="82808"/>
        <a:ext cx="10668399" cy="788627"/>
      </dsp:txXfrm>
    </dsp:sp>
    <dsp:sp modelId="{68113C29-9ADC-49A9-AABD-5B56C3AD1F02}">
      <dsp:nvSpPr>
        <dsp:cNvPr id="0" name=""/>
        <dsp:cNvSpPr/>
      </dsp:nvSpPr>
      <dsp:spPr>
        <a:xfrm>
          <a:off x="0" y="977459"/>
          <a:ext cx="10753725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/>
            <a:t>A </a:t>
          </a:r>
          <a:r>
            <a:rPr lang="hu-HU" sz="2200" b="1" i="0" kern="1200" baseline="0"/>
            <a:t>feature engineering kulcsfontosságú</a:t>
          </a:r>
          <a:r>
            <a:rPr lang="hu-HU" sz="2200" b="0" i="0" kern="1200" baseline="0"/>
            <a:t> volt a sikeres predikcióhoz.</a:t>
          </a:r>
          <a:endParaRPr lang="hu-HU" sz="2200" kern="1200"/>
        </a:p>
      </dsp:txBody>
      <dsp:txXfrm>
        <a:off x="42663" y="1020122"/>
        <a:ext cx="10668399" cy="788627"/>
      </dsp:txXfrm>
    </dsp:sp>
    <dsp:sp modelId="{9C1ECAC8-FCB7-4900-A8D4-064FFF69DC27}">
      <dsp:nvSpPr>
        <dsp:cNvPr id="0" name=""/>
        <dsp:cNvSpPr/>
      </dsp:nvSpPr>
      <dsp:spPr>
        <a:xfrm>
          <a:off x="0" y="1914772"/>
          <a:ext cx="10753725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/>
            <a:t>Az átigazolási díjak előrejelzése még ilyen komplex témában is lehetséges adatvezérelt eszközökkel.</a:t>
          </a:r>
          <a:endParaRPr lang="hu-HU" sz="2200" kern="1200"/>
        </a:p>
      </dsp:txBody>
      <dsp:txXfrm>
        <a:off x="42663" y="1957435"/>
        <a:ext cx="10668399" cy="788627"/>
      </dsp:txXfrm>
    </dsp:sp>
    <dsp:sp modelId="{5A029CCA-188D-4779-BA16-F62EEFD2D42A}">
      <dsp:nvSpPr>
        <dsp:cNvPr id="0" name=""/>
        <dsp:cNvSpPr/>
      </dsp:nvSpPr>
      <dsp:spPr>
        <a:xfrm>
          <a:off x="0" y="2852085"/>
          <a:ext cx="10753725" cy="87395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200" b="0" i="0" kern="1200" baseline="0"/>
            <a:t>A projekt során értékes tapasztalatot szereztem az adatelemzés teljes folyamatáról.</a:t>
          </a:r>
          <a:endParaRPr lang="hu-HU" sz="2200" kern="1200"/>
        </a:p>
      </dsp:txBody>
      <dsp:txXfrm>
        <a:off x="42663" y="2894748"/>
        <a:ext cx="10668399" cy="788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17F219F-901D-4F95-A7BC-B41E0AD4D239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DD2695E-B00A-48E4-A285-75AA12260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781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19F-901D-4F95-A7BC-B41E0AD4D239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695E-B00A-48E4-A285-75AA12260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403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19F-901D-4F95-A7BC-B41E0AD4D239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695E-B00A-48E4-A285-75AA12260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4912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19F-901D-4F95-A7BC-B41E0AD4D239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695E-B00A-48E4-A285-75AA12260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3034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19F-901D-4F95-A7BC-B41E0AD4D239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695E-B00A-48E4-A285-75AA12260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018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19F-901D-4F95-A7BC-B41E0AD4D239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695E-B00A-48E4-A285-75AA12260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520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19F-901D-4F95-A7BC-B41E0AD4D239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695E-B00A-48E4-A285-75AA12260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9184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19F-901D-4F95-A7BC-B41E0AD4D239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695E-B00A-48E4-A285-75AA12260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90196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19F-901D-4F95-A7BC-B41E0AD4D239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D2695E-B00A-48E4-A285-75AA12260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4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F219F-901D-4F95-A7BC-B41E0AD4D239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DD2695E-B00A-48E4-A285-75AA12260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495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C17F219F-901D-4F95-A7BC-B41E0AD4D239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DD2695E-B00A-48E4-A285-75AA12260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6150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C17F219F-901D-4F95-A7BC-B41E0AD4D239}" type="datetimeFigureOut">
              <a:rPr lang="hu-HU" smtClean="0"/>
              <a:t>2025. 10. 07.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DD2695E-B00A-48E4-A285-75AA122609B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7715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48DAF-C2DF-33EE-E30F-121F8D2C8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595745"/>
            <a:ext cx="10782300" cy="3860031"/>
          </a:xfrm>
        </p:spPr>
        <p:txBody>
          <a:bodyPr/>
          <a:lstStyle/>
          <a:p>
            <a:r>
              <a:rPr lang="hu-HU" sz="9600" b="1" dirty="0"/>
              <a:t>Játékosérték-becslése adatelemzési módszerekkel</a:t>
            </a:r>
          </a:p>
        </p:txBody>
      </p:sp>
    </p:spTree>
    <p:extLst>
      <p:ext uri="{BB962C8B-B14F-4D97-AF65-F5344CB8AC3E}">
        <p14:creationId xmlns:p14="http://schemas.microsoft.com/office/powerpoint/2010/main" val="319419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6C82-E6B5-03F8-57D7-8EDCF27BA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Legfontosabb tanulságok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8CC32A-6775-5916-A643-93018FBEC4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96021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520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17EF-E39F-46D4-7BAE-9FFFEEC06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Lehetséges folytatások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64F9D59-8837-E8CF-3A6C-A71A4D8123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65127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04105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F8E0-B3D6-537E-DA0D-8553ED08F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feladat rövid bemutatása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58A4BF3-F6EC-4BE6-8C2D-B690552BE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6325076"/>
              </p:ext>
            </p:extLst>
          </p:nvPr>
        </p:nvGraphicFramePr>
        <p:xfrm>
          <a:off x="657224" y="1682496"/>
          <a:ext cx="11238548" cy="49743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581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4A212-E329-4C76-19F5-0B4FDB5C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/>
          <a:lstStyle/>
          <a:p>
            <a:r>
              <a:rPr lang="hu-HU" dirty="0"/>
              <a:t>Kiindulási állapot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666B8A-F1FB-900F-7945-5279BEBF13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60342"/>
              </p:ext>
            </p:extLst>
          </p:nvPr>
        </p:nvGraphicFramePr>
        <p:xfrm>
          <a:off x="676275" y="2011363"/>
          <a:ext cx="10753725" cy="3767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87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2C8716-F84C-46D5-985C-2076A73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08B502-AA39-6DED-D099-9340A3597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6657975" cy="165819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Adatok előkészítése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ABEFD-D737-4E9B-A997-1C1507F52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392101F4-ACC8-4AF7-26A5-540A8FA18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13" y="3117990"/>
            <a:ext cx="3384317" cy="2022129"/>
          </a:xfrm>
          <a:prstGeom prst="rect">
            <a:avLst/>
          </a:prstGeom>
        </p:spPr>
      </p:pic>
      <p:pic>
        <p:nvPicPr>
          <p:cNvPr id="7" name="Picture 6" descr="A graph with numbers and a number&#10;&#10;AI-generated content may be incorrect.">
            <a:extLst>
              <a:ext uri="{FF2B5EF4-FFF2-40B4-BE49-F238E27FC236}">
                <a16:creationId xmlns:a16="http://schemas.microsoft.com/office/drawing/2014/main" id="{DED21D87-BC0A-C900-B51B-4786658743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13" y="799023"/>
            <a:ext cx="3383936" cy="2021901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FEAA100-1457-253F-F9F8-F1B2671F26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972954"/>
              </p:ext>
            </p:extLst>
          </p:nvPr>
        </p:nvGraphicFramePr>
        <p:xfrm>
          <a:off x="676657" y="2157730"/>
          <a:ext cx="6638543" cy="3718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1B2D7E1-DEB8-02EF-FB2E-DE0A76CA0F62}"/>
              </a:ext>
            </a:extLst>
          </p:cNvPr>
          <p:cNvSpPr txBox="1"/>
          <p:nvPr/>
        </p:nvSpPr>
        <p:spPr>
          <a:xfrm>
            <a:off x="8320849" y="5443424"/>
            <a:ext cx="31028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7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Az átigazolási díjak eloszlása az eredeti és </a:t>
            </a:r>
            <a:r>
              <a:rPr lang="hu-HU" sz="17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logaritmizált</a:t>
            </a:r>
            <a:r>
              <a:rPr lang="hu-HU" sz="17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skálán</a:t>
            </a:r>
            <a:endParaRPr lang="hu-HU" sz="1700" b="1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9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C8716-F84C-46D5-985C-2076A73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18C0C8-E76F-C66E-E3A9-51517A22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6657975" cy="165819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Jellemzők létrehozása</a:t>
            </a:r>
            <a:br>
              <a:rPr lang="hu-HU">
                <a:solidFill>
                  <a:srgbClr val="FFFFFF"/>
                </a:solidFill>
              </a:rPr>
            </a:br>
            <a:r>
              <a:rPr lang="hu-HU">
                <a:solidFill>
                  <a:srgbClr val="FFFFFF"/>
                </a:solidFill>
              </a:rPr>
              <a:t>(Feature engineering)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AABEFD-D737-4E9B-A997-1C1507F52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blue rectangular bars&#10;&#10;AI-generated content may be incorrect.">
            <a:extLst>
              <a:ext uri="{FF2B5EF4-FFF2-40B4-BE49-F238E27FC236}">
                <a16:creationId xmlns:a16="http://schemas.microsoft.com/office/drawing/2014/main" id="{747F6EBA-C992-B88F-3CCB-5A5C72FFE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08" y="3044724"/>
            <a:ext cx="3672905" cy="2194560"/>
          </a:xfrm>
          <a:prstGeom prst="rect">
            <a:avLst/>
          </a:prstGeom>
        </p:spPr>
      </p:pic>
      <p:pic>
        <p:nvPicPr>
          <p:cNvPr id="8" name="Picture 7" descr="A graph of blue rectangular shapes&#10;&#10;AI-generated content may be incorrect.">
            <a:extLst>
              <a:ext uri="{FF2B5EF4-FFF2-40B4-BE49-F238E27FC236}">
                <a16:creationId xmlns:a16="http://schemas.microsoft.com/office/drawing/2014/main" id="{75F12F5E-2D80-598C-683C-5B8FC0430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618" y="697116"/>
            <a:ext cx="3679707" cy="2198624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93263A-6C79-E960-6ED1-B2F38C5CD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528659"/>
              </p:ext>
            </p:extLst>
          </p:nvPr>
        </p:nvGraphicFramePr>
        <p:xfrm>
          <a:off x="676657" y="2157730"/>
          <a:ext cx="6638543" cy="3718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979A9E5-F904-13ED-1DF4-02B2A34E487C}"/>
              </a:ext>
            </a:extLst>
          </p:cNvPr>
          <p:cNvSpPr txBox="1"/>
          <p:nvPr/>
        </p:nvSpPr>
        <p:spPr>
          <a:xfrm>
            <a:off x="8032618" y="5544316"/>
            <a:ext cx="40648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7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 célváltozóval legjobban korreláló jellemzők a </a:t>
            </a:r>
            <a:r>
              <a:rPr lang="hu-HU" sz="17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feature</a:t>
            </a:r>
            <a:r>
              <a:rPr lang="hu-HU" sz="17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sz="17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engineering</a:t>
            </a:r>
            <a:r>
              <a:rPr lang="hu-HU" sz="17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előtt és után</a:t>
            </a:r>
          </a:p>
        </p:txBody>
      </p:sp>
    </p:spTree>
    <p:extLst>
      <p:ext uri="{BB962C8B-B14F-4D97-AF65-F5344CB8AC3E}">
        <p14:creationId xmlns:p14="http://schemas.microsoft.com/office/powerpoint/2010/main" val="17475267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DD6E-9C25-0637-210D-BFEEB94F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Modellépítés és kiértékelés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F22E7DF-AF30-6379-2D0E-1DD72817FE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112587"/>
              </p:ext>
            </p:extLst>
          </p:nvPr>
        </p:nvGraphicFramePr>
        <p:xfrm>
          <a:off x="762001" y="2093723"/>
          <a:ext cx="8604504" cy="3968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1984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4A29-C135-D099-4873-06CFA5BE5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Eredmények – 1. modellkör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8A30C45-AF61-6316-85AF-367CD15D1C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366633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203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2C8716-F84C-46D5-985C-2076A73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D781C-29CC-3C8C-3CBB-94E49E94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6657975" cy="165819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Kiugró értékek kezelése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2AABEFD-D737-4E9B-A997-1C1507F52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1F665297-FA11-34C3-0A4F-4C05C101D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313" y="791236"/>
            <a:ext cx="3384317" cy="2022129"/>
          </a:xfrm>
          <a:prstGeom prst="rect">
            <a:avLst/>
          </a:prstGeom>
        </p:spPr>
      </p:pic>
      <p:pic>
        <p:nvPicPr>
          <p:cNvPr id="6" name="Picture 5" descr="A graph with blue bars&#10;&#10;AI-generated content may be incorrect.">
            <a:extLst>
              <a:ext uri="{FF2B5EF4-FFF2-40B4-BE49-F238E27FC236}">
                <a16:creationId xmlns:a16="http://schemas.microsoft.com/office/drawing/2014/main" id="{82204A19-0963-7D31-0290-03CFAA11E8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94" y="3249223"/>
            <a:ext cx="3383936" cy="2021901"/>
          </a:xfrm>
          <a:prstGeom prst="rect">
            <a:avLst/>
          </a:prstGeom>
        </p:spPr>
      </p:pic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55E15D-C942-2C9C-FACB-E866AAFFA7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9254583"/>
              </p:ext>
            </p:extLst>
          </p:nvPr>
        </p:nvGraphicFramePr>
        <p:xfrm>
          <a:off x="676657" y="2157730"/>
          <a:ext cx="6638543" cy="3718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675EF9F-E870-DC37-1D73-870635BE4A75}"/>
              </a:ext>
            </a:extLst>
          </p:cNvPr>
          <p:cNvSpPr txBox="1"/>
          <p:nvPr/>
        </p:nvSpPr>
        <p:spPr>
          <a:xfrm>
            <a:off x="8032618" y="5544316"/>
            <a:ext cx="406489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7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 Random Forest és a </a:t>
            </a:r>
            <a:r>
              <a:rPr lang="hu-HU" sz="17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Gradient</a:t>
            </a:r>
            <a:r>
              <a:rPr lang="hu-HU" sz="17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sz="17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Boosting</a:t>
            </a:r>
            <a:r>
              <a:rPr lang="hu-HU" sz="17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hu-HU" sz="1700" b="1" dirty="0" err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regresszorok</a:t>
            </a:r>
            <a:r>
              <a:rPr lang="hu-HU" sz="17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 10 legfontosabb jellemzői</a:t>
            </a:r>
          </a:p>
        </p:txBody>
      </p:sp>
    </p:spTree>
    <p:extLst>
      <p:ext uri="{BB962C8B-B14F-4D97-AF65-F5344CB8AC3E}">
        <p14:creationId xmlns:p14="http://schemas.microsoft.com/office/powerpoint/2010/main" val="340352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2C8716-F84C-46D5-985C-2076A7345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394320-1EA7-9D26-7C1F-17CCF842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5" y="499533"/>
            <a:ext cx="6657975" cy="1658198"/>
          </a:xfrm>
        </p:spPr>
        <p:txBody>
          <a:bodyPr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Modell finomhangolás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AABEFD-D737-4E9B-A997-1C1507F52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0"/>
            <a:ext cx="46390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orange and blue lines&#10;&#10;AI-generated content may be incorrect.">
            <a:extLst>
              <a:ext uri="{FF2B5EF4-FFF2-40B4-BE49-F238E27FC236}">
                <a16:creationId xmlns:a16="http://schemas.microsoft.com/office/drawing/2014/main" id="{CD81EAB8-1988-B33A-11F3-6ABE25CCB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504" y="874151"/>
            <a:ext cx="3384317" cy="2022129"/>
          </a:xfrm>
          <a:prstGeom prst="rect">
            <a:avLst/>
          </a:prstGeom>
        </p:spPr>
      </p:pic>
      <p:pic>
        <p:nvPicPr>
          <p:cNvPr id="9" name="Picture 8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5FCFEFB8-1903-D6F3-A96C-6A79CE54E4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885" y="3337560"/>
            <a:ext cx="3383936" cy="2021901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FA9F225-923B-AA57-C26C-BC1231A9B7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715725"/>
              </p:ext>
            </p:extLst>
          </p:nvPr>
        </p:nvGraphicFramePr>
        <p:xfrm>
          <a:off x="676657" y="2157730"/>
          <a:ext cx="6638543" cy="37186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E116FA-F65C-29E4-3A3C-E53EBDB6CEC6}"/>
              </a:ext>
            </a:extLst>
          </p:cNvPr>
          <p:cNvSpPr txBox="1"/>
          <p:nvPr/>
        </p:nvSpPr>
        <p:spPr>
          <a:xfrm>
            <a:off x="8284464" y="5460912"/>
            <a:ext cx="3493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b="1" dirty="0">
                <a:solidFill>
                  <a:schemeClr val="bg1"/>
                </a:solidFill>
              </a:rPr>
              <a:t>Valós és becsült átigazolási díjak eloszlása – natív és log skálán - Random Forest modell alapján</a:t>
            </a:r>
            <a:endParaRPr lang="hu-HU" sz="1700" b="1" i="1" dirty="0">
              <a:solidFill>
                <a:schemeClr val="bg1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027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96</TotalTime>
  <Words>484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 Light</vt:lpstr>
      <vt:lpstr>Arial</vt:lpstr>
      <vt:lpstr>Metropolitan</vt:lpstr>
      <vt:lpstr>Játékosérték-becslése adatelemzési módszerekkel</vt:lpstr>
      <vt:lpstr>A feladat rövid bemutatása</vt:lpstr>
      <vt:lpstr>Kiindulási állapot</vt:lpstr>
      <vt:lpstr>Adatok előkészítése</vt:lpstr>
      <vt:lpstr>Jellemzők létrehozása (Feature engineering)</vt:lpstr>
      <vt:lpstr>Modellépítés és kiértékelés</vt:lpstr>
      <vt:lpstr>Eredmények – 1. modellkör</vt:lpstr>
      <vt:lpstr>Kiugró értékek kezelése</vt:lpstr>
      <vt:lpstr>Modell finomhangolás</vt:lpstr>
      <vt:lpstr>Legfontosabb tanulságok</vt:lpstr>
      <vt:lpstr>Lehetséges folytatások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O365 felhasználó</dc:creator>
  <cp:lastModifiedBy>O365 felhasználó</cp:lastModifiedBy>
  <cp:revision>4</cp:revision>
  <dcterms:created xsi:type="dcterms:W3CDTF">2025-05-27T07:25:58Z</dcterms:created>
  <dcterms:modified xsi:type="dcterms:W3CDTF">2025-10-07T11:09:29Z</dcterms:modified>
</cp:coreProperties>
</file>