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68.png" ContentType="image/png"/>
  <Override PartName="/ppt/media/image43.png" ContentType="image/png"/>
  <Override PartName="/ppt/media/image67.png" ContentType="image/png"/>
  <Override PartName="/ppt/media/image42.png" ContentType="image/png"/>
  <Override PartName="/ppt/media/image66.png" ContentType="image/png"/>
  <Override PartName="/ppt/media/image41.png" ContentType="image/png"/>
  <Override PartName="/ppt/media/image65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64.png" ContentType="image/png"/>
  <Override PartName="/ppt/media/image9.png" ContentType="image/png"/>
  <Override PartName="/ppt/media/image63.png" ContentType="image/png"/>
  <Override PartName="/ppt/media/image8.png" ContentType="image/png"/>
  <Override PartName="/ppt/media/image62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media/image26.jpeg" ContentType="image/jpeg"/>
  <Override PartName="/ppt/media/image27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4610100" cy="34607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72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1800" spc="-1" strike="noStrike"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069000" y="3261600"/>
            <a:ext cx="42840" cy="30240"/>
          </a:xfrm>
          <a:custGeom>
            <a:avLst/>
            <a:gdLst/>
            <a:ah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989440" y="325764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7c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3167280" y="325764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7c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323520" y="327168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3333960" y="326160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3344400" y="325116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3260520" y="325764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7c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3620160" y="32641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3531600" y="325764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7c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3607560" y="32511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e7ce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3620160" y="32767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e7ce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3607560" y="32893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e7ce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3620160" y="33019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e7ce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3878640" y="32511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3891240" y="32641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3891240" y="32767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3802320" y="325764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7c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3878640" y="32893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e7ce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3891240" y="33019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e7ce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4149720" y="32511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4162320" y="32641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4162320" y="32767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4149720" y="32893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4162320" y="33019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4451040" y="328176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4424040" y="325512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4344480" y="325116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4329000" y="326916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4496760" y="325116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4532400" y="326916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0" y="0"/>
            <a:ext cx="2304000" cy="14004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2304000" y="0"/>
            <a:ext cx="2304000" cy="14004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PlaceHolder 33"/>
          <p:cNvSpPr>
            <a:spLocks noGrp="1"/>
          </p:cNvSpPr>
          <p:nvPr>
            <p:ph type="ftr"/>
          </p:nvPr>
        </p:nvSpPr>
        <p:spPr>
          <a:xfrm>
            <a:off x="1450800" y="3364560"/>
            <a:ext cx="108720" cy="76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33" name="PlaceHolder 34"/>
          <p:cNvSpPr>
            <a:spLocks noGrp="1"/>
          </p:cNvSpPr>
          <p:nvPr>
            <p:ph type="dt"/>
          </p:nvPr>
        </p:nvSpPr>
        <p:spPr>
          <a:xfrm>
            <a:off x="-12600" y="3351960"/>
            <a:ext cx="1440000" cy="10188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34" name="PlaceHolder 35"/>
          <p:cNvSpPr>
            <a:spLocks noGrp="1"/>
          </p:cNvSpPr>
          <p:nvPr>
            <p:ph type="sldNum"/>
          </p:nvPr>
        </p:nvSpPr>
        <p:spPr>
          <a:xfrm>
            <a:off x="4286520" y="3351960"/>
            <a:ext cx="266400" cy="1018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ts val="675"/>
              </a:lnSpc>
            </a:pPr>
            <a:fld id="{35A51174-6F63-4588-A470-FB475531B10D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35" name="PlaceHolder 36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MX" sz="1800" spc="-1" strike="noStrike">
                <a:latin typeface="Calibri"/>
              </a:rPr>
              <a:t>P</a:t>
            </a:r>
            <a:r>
              <a:rPr b="0" lang="es-MX" sz="1800" spc="-1" strike="noStrike">
                <a:latin typeface="Calibri"/>
              </a:rPr>
              <a:t>u</a:t>
            </a:r>
            <a:r>
              <a:rPr b="0" lang="es-MX" sz="1800" spc="-1" strike="noStrike">
                <a:latin typeface="Calibri"/>
              </a:rPr>
              <a:t>l</a:t>
            </a:r>
            <a:r>
              <a:rPr b="0" lang="es-MX" sz="1800" spc="-1" strike="noStrike">
                <a:latin typeface="Calibri"/>
              </a:rPr>
              <a:t>s</a:t>
            </a:r>
            <a:r>
              <a:rPr b="0" lang="es-MX" sz="1800" spc="-1" strike="noStrike">
                <a:latin typeface="Calibri"/>
              </a:rPr>
              <a:t>e</a:t>
            </a:r>
            <a:r>
              <a:rPr b="0" lang="es-MX" sz="1800" spc="-1" strike="noStrike">
                <a:latin typeface="Calibri"/>
              </a:rPr>
              <a:t> </a:t>
            </a:r>
            <a:r>
              <a:rPr b="0" lang="es-MX" sz="1800" spc="-1" strike="noStrike">
                <a:latin typeface="Calibri"/>
              </a:rPr>
              <a:t>p</a:t>
            </a:r>
            <a:r>
              <a:rPr b="0" lang="es-MX" sz="1800" spc="-1" strike="noStrike">
                <a:latin typeface="Calibri"/>
              </a:rPr>
              <a:t>a</a:t>
            </a:r>
            <a:r>
              <a:rPr b="0" lang="es-MX" sz="1800" spc="-1" strike="noStrike">
                <a:latin typeface="Calibri"/>
              </a:rPr>
              <a:t>r</a:t>
            </a:r>
            <a:r>
              <a:rPr b="0" lang="es-MX" sz="1800" spc="-1" strike="noStrike">
                <a:latin typeface="Calibri"/>
              </a:rPr>
              <a:t>a</a:t>
            </a:r>
            <a:r>
              <a:rPr b="0" lang="es-MX" sz="1800" spc="-1" strike="noStrike">
                <a:latin typeface="Calibri"/>
              </a:rPr>
              <a:t> </a:t>
            </a:r>
            <a:r>
              <a:rPr b="0" lang="es-MX" sz="1800" spc="-1" strike="noStrike">
                <a:latin typeface="Calibri"/>
              </a:rPr>
              <a:t>e</a:t>
            </a:r>
            <a:r>
              <a:rPr b="0" lang="es-MX" sz="1800" spc="-1" strike="noStrike">
                <a:latin typeface="Calibri"/>
              </a:rPr>
              <a:t>d</a:t>
            </a:r>
            <a:r>
              <a:rPr b="0" lang="es-MX" sz="1800" spc="-1" strike="noStrike">
                <a:latin typeface="Calibri"/>
              </a:rPr>
              <a:t>i</a:t>
            </a:r>
            <a:r>
              <a:rPr b="0" lang="es-MX" sz="1800" spc="-1" strike="noStrike">
                <a:latin typeface="Calibri"/>
              </a:rPr>
              <a:t>t</a:t>
            </a:r>
            <a:r>
              <a:rPr b="0" lang="es-MX" sz="1800" spc="-1" strike="noStrike">
                <a:latin typeface="Calibri"/>
              </a:rPr>
              <a:t>a</a:t>
            </a:r>
            <a:r>
              <a:rPr b="0" lang="es-MX" sz="1800" spc="-1" strike="noStrike">
                <a:latin typeface="Calibri"/>
              </a:rPr>
              <a:t>r </a:t>
            </a:r>
            <a:r>
              <a:rPr b="0" lang="es-MX" sz="1800" spc="-1" strike="noStrike">
                <a:latin typeface="Calibri"/>
              </a:rPr>
              <a:t>e</a:t>
            </a:r>
            <a:r>
              <a:rPr b="0" lang="es-MX" sz="1800" spc="-1" strike="noStrike">
                <a:latin typeface="Calibri"/>
              </a:rPr>
              <a:t>l </a:t>
            </a:r>
            <a:r>
              <a:rPr b="0" lang="es-MX" sz="1800" spc="-1" strike="noStrike">
                <a:latin typeface="Calibri"/>
              </a:rPr>
              <a:t>f</a:t>
            </a:r>
            <a:r>
              <a:rPr b="0" lang="es-MX" sz="1800" spc="-1" strike="noStrike">
                <a:latin typeface="Calibri"/>
              </a:rPr>
              <a:t>o</a:t>
            </a:r>
            <a:r>
              <a:rPr b="0" lang="es-MX" sz="1800" spc="-1" strike="noStrike">
                <a:latin typeface="Calibri"/>
              </a:rPr>
              <a:t>r</a:t>
            </a:r>
            <a:r>
              <a:rPr b="0" lang="es-MX" sz="1800" spc="-1" strike="noStrike">
                <a:latin typeface="Calibri"/>
              </a:rPr>
              <a:t>m</a:t>
            </a:r>
            <a:r>
              <a:rPr b="0" lang="es-MX" sz="1800" spc="-1" strike="noStrike">
                <a:latin typeface="Calibri"/>
              </a:rPr>
              <a:t>a</a:t>
            </a:r>
            <a:r>
              <a:rPr b="0" lang="es-MX" sz="1800" spc="-1" strike="noStrike">
                <a:latin typeface="Calibri"/>
              </a:rPr>
              <a:t>t</a:t>
            </a:r>
            <a:r>
              <a:rPr b="0" lang="es-MX" sz="1800" spc="-1" strike="noStrike">
                <a:latin typeface="Calibri"/>
              </a:rPr>
              <a:t>o</a:t>
            </a:r>
            <a:r>
              <a:rPr b="0" lang="es-MX" sz="1800" spc="-1" strike="noStrike">
                <a:latin typeface="Calibri"/>
              </a:rPr>
              <a:t> </a:t>
            </a:r>
            <a:r>
              <a:rPr b="0" lang="es-MX" sz="1800" spc="-1" strike="noStrike">
                <a:latin typeface="Calibri"/>
              </a:rPr>
              <a:t>d</a:t>
            </a:r>
            <a:r>
              <a:rPr b="0" lang="es-MX" sz="1800" spc="-1" strike="noStrike">
                <a:latin typeface="Calibri"/>
              </a:rPr>
              <a:t>e</a:t>
            </a:r>
            <a:r>
              <a:rPr b="0" lang="es-MX" sz="1800" spc="-1" strike="noStrike">
                <a:latin typeface="Calibri"/>
              </a:rPr>
              <a:t>l </a:t>
            </a:r>
            <a:r>
              <a:rPr b="0" lang="es-MX" sz="1800" spc="-1" strike="noStrike">
                <a:latin typeface="Calibri"/>
              </a:rPr>
              <a:t>t</a:t>
            </a:r>
            <a:r>
              <a:rPr b="0" lang="es-MX" sz="1800" spc="-1" strike="noStrike">
                <a:latin typeface="Calibri"/>
              </a:rPr>
              <a:t>e</a:t>
            </a:r>
            <a:r>
              <a:rPr b="0" lang="es-MX" sz="1800" spc="-1" strike="noStrike">
                <a:latin typeface="Calibri"/>
              </a:rPr>
              <a:t>x</a:t>
            </a:r>
            <a:r>
              <a:rPr b="0" lang="es-MX" sz="1800" spc="-1" strike="noStrike">
                <a:latin typeface="Calibri"/>
              </a:rPr>
              <a:t>t</a:t>
            </a:r>
            <a:r>
              <a:rPr b="0" lang="es-MX" sz="1800" spc="-1" strike="noStrike">
                <a:latin typeface="Calibri"/>
              </a:rPr>
              <a:t>o</a:t>
            </a:r>
            <a:r>
              <a:rPr b="0" lang="es-MX" sz="1800" spc="-1" strike="noStrike">
                <a:latin typeface="Calibri"/>
              </a:rPr>
              <a:t> </a:t>
            </a:r>
            <a:r>
              <a:rPr b="0" lang="es-MX" sz="1800" spc="-1" strike="noStrike">
                <a:latin typeface="Calibri"/>
              </a:rPr>
              <a:t>d</a:t>
            </a:r>
            <a:r>
              <a:rPr b="0" lang="es-MX" sz="1800" spc="-1" strike="noStrike">
                <a:latin typeface="Calibri"/>
              </a:rPr>
              <a:t>e</a:t>
            </a:r>
            <a:r>
              <a:rPr b="0" lang="es-MX" sz="1800" spc="-1" strike="noStrike">
                <a:latin typeface="Calibri"/>
              </a:rPr>
              <a:t> </a:t>
            </a:r>
            <a:r>
              <a:rPr b="0" lang="es-MX" sz="1800" spc="-1" strike="noStrike">
                <a:latin typeface="Calibri"/>
              </a:rPr>
              <a:t>t</a:t>
            </a:r>
            <a:r>
              <a:rPr b="0" lang="es-MX" sz="1800" spc="-1" strike="noStrike">
                <a:latin typeface="Calibri"/>
              </a:rPr>
              <a:t>í</a:t>
            </a:r>
            <a:r>
              <a:rPr b="0" lang="es-MX" sz="1800" spc="-1" strike="noStrike">
                <a:latin typeface="Calibri"/>
              </a:rPr>
              <a:t>t</a:t>
            </a:r>
            <a:r>
              <a:rPr b="0" lang="es-MX" sz="1800" spc="-1" strike="noStrike">
                <a:latin typeface="Calibri"/>
              </a:rPr>
              <a:t>u</a:t>
            </a:r>
            <a:r>
              <a:rPr b="0" lang="es-MX" sz="1800" spc="-1" strike="noStrike">
                <a:latin typeface="Calibri"/>
              </a:rPr>
              <a:t>l</a:t>
            </a:r>
            <a:r>
              <a:rPr b="0" lang="es-MX" sz="1800" spc="-1" strike="noStrike">
                <a:latin typeface="Calibri"/>
              </a:rPr>
              <a:t>o</a:t>
            </a:r>
            <a:endParaRPr b="0" lang="es-MX" sz="1800" spc="-1" strike="noStrike">
              <a:latin typeface="Calibri"/>
            </a:endParaRPr>
          </a:p>
        </p:txBody>
      </p:sp>
      <p:sp>
        <p:nvSpPr>
          <p:cNvPr id="36" name="PlaceHolder 37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Calibri"/>
              </a:rPr>
              <a:t>Pulse para editar el formato de </a:t>
            </a:r>
            <a:r>
              <a:rPr b="0" lang="es-MX" sz="1800" spc="-1" strike="noStrike">
                <a:latin typeface="Calibri"/>
              </a:rPr>
              <a:t>esquema del texto</a:t>
            </a:r>
            <a:endParaRPr b="0" lang="es-MX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Calibri"/>
              </a:rPr>
              <a:t>Segundo nivel del esquema</a:t>
            </a:r>
            <a:endParaRPr b="0" lang="es-MX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Calibri"/>
              </a:rPr>
              <a:t>Tercer nivel del </a:t>
            </a:r>
            <a:r>
              <a:rPr b="0" lang="es-MX" sz="1800" spc="-1" strike="noStrike">
                <a:latin typeface="Calibri"/>
              </a:rPr>
              <a:t>esquema</a:t>
            </a:r>
            <a:endParaRPr b="0" lang="es-MX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Calibri"/>
              </a:rPr>
              <a:t>Cuarto nivel del </a:t>
            </a:r>
            <a:r>
              <a:rPr b="0" lang="es-MX" sz="1800" spc="-1" strike="noStrike">
                <a:latin typeface="Calibri"/>
              </a:rPr>
              <a:t>esquema</a:t>
            </a:r>
            <a:endParaRPr b="0" lang="es-MX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Calibri"/>
              </a:rPr>
              <a:t>Quinto nivel </a:t>
            </a:r>
            <a:r>
              <a:rPr b="0" lang="es-MX" sz="2000" spc="-1" strike="noStrike">
                <a:latin typeface="Calibri"/>
              </a:rPr>
              <a:t>del esquema</a:t>
            </a:r>
            <a:endParaRPr b="0" lang="es-MX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Calibri"/>
              </a:rPr>
              <a:t>Sexto nivel </a:t>
            </a:r>
            <a:r>
              <a:rPr b="0" lang="es-MX" sz="2000" spc="-1" strike="noStrike">
                <a:latin typeface="Calibri"/>
              </a:rPr>
              <a:t>del </a:t>
            </a:r>
            <a:r>
              <a:rPr b="0" lang="es-MX" sz="2000" spc="-1" strike="noStrike">
                <a:latin typeface="Calibri"/>
              </a:rPr>
              <a:t>esquema</a:t>
            </a:r>
            <a:endParaRPr b="0" lang="es-MX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Calibri"/>
              </a:rPr>
              <a:t>Séptimo </a:t>
            </a:r>
            <a:r>
              <a:rPr b="0" lang="es-MX" sz="2000" spc="-1" strike="noStrike">
                <a:latin typeface="Calibri"/>
              </a:rPr>
              <a:t>nivel del </a:t>
            </a:r>
            <a:r>
              <a:rPr b="0" lang="es-MX" sz="2000" spc="-1" strike="noStrike">
                <a:latin typeface="Calibri"/>
              </a:rPr>
              <a:t>esquem</a:t>
            </a:r>
            <a:r>
              <a:rPr b="0" lang="es-MX" sz="2000" spc="-1" strike="noStrike">
                <a:latin typeface="Calibri"/>
              </a:rPr>
              <a:t>a</a:t>
            </a:r>
            <a:endParaRPr b="0" lang="es-MX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069000" y="3261600"/>
            <a:ext cx="42840" cy="30240"/>
          </a:xfrm>
          <a:custGeom>
            <a:avLst/>
            <a:gdLst/>
            <a:ah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2"/>
          <p:cNvSpPr/>
          <p:nvPr/>
        </p:nvSpPr>
        <p:spPr>
          <a:xfrm>
            <a:off x="2989440" y="325764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7c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"/>
          <p:cNvSpPr/>
          <p:nvPr/>
        </p:nvSpPr>
        <p:spPr>
          <a:xfrm>
            <a:off x="3167280" y="325764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7c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4"/>
          <p:cNvSpPr/>
          <p:nvPr/>
        </p:nvSpPr>
        <p:spPr>
          <a:xfrm>
            <a:off x="3323520" y="327168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5"/>
          <p:cNvSpPr/>
          <p:nvPr/>
        </p:nvSpPr>
        <p:spPr>
          <a:xfrm>
            <a:off x="3333960" y="326160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6"/>
          <p:cNvSpPr/>
          <p:nvPr/>
        </p:nvSpPr>
        <p:spPr>
          <a:xfrm>
            <a:off x="3344400" y="325116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7"/>
          <p:cNvSpPr/>
          <p:nvPr/>
        </p:nvSpPr>
        <p:spPr>
          <a:xfrm>
            <a:off x="3260520" y="325764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7c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8"/>
          <p:cNvSpPr/>
          <p:nvPr/>
        </p:nvSpPr>
        <p:spPr>
          <a:xfrm>
            <a:off x="3620160" y="32641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9"/>
          <p:cNvSpPr/>
          <p:nvPr/>
        </p:nvSpPr>
        <p:spPr>
          <a:xfrm>
            <a:off x="3531600" y="325764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7c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0"/>
          <p:cNvSpPr/>
          <p:nvPr/>
        </p:nvSpPr>
        <p:spPr>
          <a:xfrm>
            <a:off x="3607560" y="32511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e7ce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1"/>
          <p:cNvSpPr/>
          <p:nvPr/>
        </p:nvSpPr>
        <p:spPr>
          <a:xfrm>
            <a:off x="3620160" y="32767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e7ce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2"/>
          <p:cNvSpPr/>
          <p:nvPr/>
        </p:nvSpPr>
        <p:spPr>
          <a:xfrm>
            <a:off x="3607560" y="32893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e7ce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3"/>
          <p:cNvSpPr/>
          <p:nvPr/>
        </p:nvSpPr>
        <p:spPr>
          <a:xfrm>
            <a:off x="3620160" y="33019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e7ce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4"/>
          <p:cNvSpPr/>
          <p:nvPr/>
        </p:nvSpPr>
        <p:spPr>
          <a:xfrm>
            <a:off x="3878640" y="32511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5"/>
          <p:cNvSpPr/>
          <p:nvPr/>
        </p:nvSpPr>
        <p:spPr>
          <a:xfrm>
            <a:off x="3891240" y="32641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6"/>
          <p:cNvSpPr/>
          <p:nvPr/>
        </p:nvSpPr>
        <p:spPr>
          <a:xfrm>
            <a:off x="3891240" y="32767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7"/>
          <p:cNvSpPr/>
          <p:nvPr/>
        </p:nvSpPr>
        <p:spPr>
          <a:xfrm>
            <a:off x="3802320" y="325764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7c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8"/>
          <p:cNvSpPr/>
          <p:nvPr/>
        </p:nvSpPr>
        <p:spPr>
          <a:xfrm>
            <a:off x="3878640" y="32893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e7ce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9"/>
          <p:cNvSpPr/>
          <p:nvPr/>
        </p:nvSpPr>
        <p:spPr>
          <a:xfrm>
            <a:off x="3891240" y="33019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e7ce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0"/>
          <p:cNvSpPr/>
          <p:nvPr/>
        </p:nvSpPr>
        <p:spPr>
          <a:xfrm>
            <a:off x="4149720" y="32511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1"/>
          <p:cNvSpPr/>
          <p:nvPr/>
        </p:nvSpPr>
        <p:spPr>
          <a:xfrm>
            <a:off x="4162320" y="32641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2"/>
          <p:cNvSpPr/>
          <p:nvPr/>
        </p:nvSpPr>
        <p:spPr>
          <a:xfrm>
            <a:off x="4162320" y="32767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3"/>
          <p:cNvSpPr/>
          <p:nvPr/>
        </p:nvSpPr>
        <p:spPr>
          <a:xfrm>
            <a:off x="4149720" y="32893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4"/>
          <p:cNvSpPr/>
          <p:nvPr/>
        </p:nvSpPr>
        <p:spPr>
          <a:xfrm>
            <a:off x="4162320" y="33019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5"/>
          <p:cNvSpPr/>
          <p:nvPr/>
        </p:nvSpPr>
        <p:spPr>
          <a:xfrm>
            <a:off x="4451040" y="328176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6"/>
          <p:cNvSpPr/>
          <p:nvPr/>
        </p:nvSpPr>
        <p:spPr>
          <a:xfrm>
            <a:off x="4424040" y="325512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7"/>
          <p:cNvSpPr/>
          <p:nvPr/>
        </p:nvSpPr>
        <p:spPr>
          <a:xfrm>
            <a:off x="4344480" y="325116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8"/>
          <p:cNvSpPr/>
          <p:nvPr/>
        </p:nvSpPr>
        <p:spPr>
          <a:xfrm>
            <a:off x="4329000" y="326916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9"/>
          <p:cNvSpPr/>
          <p:nvPr/>
        </p:nvSpPr>
        <p:spPr>
          <a:xfrm>
            <a:off x="4496760" y="325116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0"/>
          <p:cNvSpPr/>
          <p:nvPr/>
        </p:nvSpPr>
        <p:spPr>
          <a:xfrm>
            <a:off x="4532400" y="326916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1"/>
          <p:cNvSpPr/>
          <p:nvPr/>
        </p:nvSpPr>
        <p:spPr>
          <a:xfrm>
            <a:off x="0" y="0"/>
            <a:ext cx="2304000" cy="14004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2"/>
          <p:cNvSpPr/>
          <p:nvPr/>
        </p:nvSpPr>
        <p:spPr>
          <a:xfrm>
            <a:off x="2304000" y="0"/>
            <a:ext cx="2304000" cy="14004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PlaceHolder 33"/>
          <p:cNvSpPr>
            <a:spLocks noGrp="1"/>
          </p:cNvSpPr>
          <p:nvPr>
            <p:ph type="title"/>
          </p:nvPr>
        </p:nvSpPr>
        <p:spPr>
          <a:xfrm>
            <a:off x="95400" y="212400"/>
            <a:ext cx="4419000" cy="244080"/>
          </a:xfrm>
          <a:prstGeom prst="rect">
            <a:avLst/>
          </a:prstGeom>
        </p:spPr>
        <p:txBody>
          <a:bodyPr lIns="0" rIns="0" tIns="0" bIns="0"/>
          <a:p>
            <a:r>
              <a:rPr b="0" lang="es-MX" sz="1400" spc="-1" strike="noStrike">
                <a:latin typeface="Calibri"/>
              </a:rPr>
              <a:t>Pulse </a:t>
            </a:r>
            <a:r>
              <a:rPr b="0" lang="es-MX" sz="1400" spc="-1" strike="noStrike">
                <a:latin typeface="Calibri"/>
              </a:rPr>
              <a:t>para </a:t>
            </a:r>
            <a:r>
              <a:rPr b="0" lang="es-MX" sz="1400" spc="-1" strike="noStrike">
                <a:latin typeface="Calibri"/>
              </a:rPr>
              <a:t>edita</a:t>
            </a:r>
            <a:r>
              <a:rPr b="0" lang="es-MX" sz="1400" spc="-1" strike="noStrike">
                <a:latin typeface="Calibri"/>
              </a:rPr>
              <a:t>r el </a:t>
            </a:r>
            <a:r>
              <a:rPr b="0" lang="es-MX" sz="1400" spc="-1" strike="noStrike">
                <a:latin typeface="Calibri"/>
              </a:rPr>
              <a:t>form</a:t>
            </a:r>
            <a:r>
              <a:rPr b="0" lang="es-MX" sz="1400" spc="-1" strike="noStrike">
                <a:latin typeface="Calibri"/>
              </a:rPr>
              <a:t>ato </a:t>
            </a:r>
            <a:r>
              <a:rPr b="0" lang="es-MX" sz="1400" spc="-1" strike="noStrike">
                <a:latin typeface="Calibri"/>
              </a:rPr>
              <a:t>del </a:t>
            </a:r>
            <a:r>
              <a:rPr b="0" lang="es-MX" sz="1400" spc="-1" strike="noStrike">
                <a:latin typeface="Calibri"/>
              </a:rPr>
              <a:t>texto </a:t>
            </a:r>
            <a:r>
              <a:rPr b="0" lang="es-MX" sz="1400" spc="-1" strike="noStrike">
                <a:latin typeface="Calibri"/>
              </a:rPr>
              <a:t>de </a:t>
            </a:r>
            <a:r>
              <a:rPr b="0" lang="es-MX" sz="1400" spc="-1" strike="noStrike">
                <a:latin typeface="Calibri"/>
              </a:rPr>
              <a:t>título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106" name="PlaceHolder 34"/>
          <p:cNvSpPr>
            <a:spLocks noGrp="1"/>
          </p:cNvSpPr>
          <p:nvPr>
            <p:ph type="body"/>
          </p:nvPr>
        </p:nvSpPr>
        <p:spPr>
          <a:xfrm>
            <a:off x="74880" y="1107720"/>
            <a:ext cx="4139280" cy="954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100" spc="-1" strike="noStrike">
                <a:latin typeface="Calibri"/>
              </a:rPr>
              <a:t>Pulse para editar el formato de esquema del texto</a:t>
            </a:r>
            <a:endParaRPr b="0" lang="es-MX" sz="11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100" spc="-1" strike="noStrike">
                <a:latin typeface="Calibri"/>
              </a:rPr>
              <a:t>Segundo nivel del esquema</a:t>
            </a:r>
            <a:endParaRPr b="0" lang="es-MX" sz="11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100" spc="-1" strike="noStrike">
                <a:latin typeface="Calibri"/>
              </a:rPr>
              <a:t>Tercer nivel del esquema</a:t>
            </a:r>
            <a:endParaRPr b="0" lang="es-MX" sz="11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100" spc="-1" strike="noStrike">
                <a:latin typeface="Calibri"/>
              </a:rPr>
              <a:t>Cuarto nivel del esquema</a:t>
            </a:r>
            <a:endParaRPr b="0" lang="es-MX" sz="11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100" spc="-1" strike="noStrike">
                <a:latin typeface="Calibri"/>
              </a:rPr>
              <a:t>Quinto nivel del esquema</a:t>
            </a:r>
            <a:endParaRPr b="0" lang="es-MX" sz="11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100" spc="-1" strike="noStrike">
                <a:latin typeface="Calibri"/>
              </a:rPr>
              <a:t>Sexto nivel del esquema</a:t>
            </a:r>
            <a:endParaRPr b="0" lang="es-MX" sz="11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100" spc="-1" strike="noStrike">
                <a:latin typeface="Calibri"/>
              </a:rPr>
              <a:t>Séptimo nivel del esquema</a:t>
            </a:r>
            <a:endParaRPr b="0" lang="es-MX" sz="1100" spc="-1" strike="noStrike">
              <a:latin typeface="Calibri"/>
            </a:endParaRPr>
          </a:p>
        </p:txBody>
      </p:sp>
      <p:sp>
        <p:nvSpPr>
          <p:cNvPr id="107" name="PlaceHolder 35"/>
          <p:cNvSpPr>
            <a:spLocks noGrp="1"/>
          </p:cNvSpPr>
          <p:nvPr>
            <p:ph type="ftr"/>
          </p:nvPr>
        </p:nvSpPr>
        <p:spPr>
          <a:xfrm>
            <a:off x="1450800" y="3364560"/>
            <a:ext cx="108720" cy="76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108" name="PlaceHolder 36"/>
          <p:cNvSpPr>
            <a:spLocks noGrp="1"/>
          </p:cNvSpPr>
          <p:nvPr>
            <p:ph type="dt"/>
          </p:nvPr>
        </p:nvSpPr>
        <p:spPr>
          <a:xfrm>
            <a:off x="-12600" y="3351960"/>
            <a:ext cx="1440000" cy="10188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109" name="PlaceHolder 37"/>
          <p:cNvSpPr>
            <a:spLocks noGrp="1"/>
          </p:cNvSpPr>
          <p:nvPr>
            <p:ph type="sldNum"/>
          </p:nvPr>
        </p:nvSpPr>
        <p:spPr>
          <a:xfrm>
            <a:off x="4286520" y="3351960"/>
            <a:ext cx="266400" cy="1018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ts val="675"/>
              </a:lnSpc>
            </a:pPr>
            <a:fld id="{5A74A617-05D3-4D7D-A185-736DE0B14E49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1</a:t>
            </a:r>
            <a:endParaRPr b="0" lang="es-MX" sz="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069000" y="3261600"/>
            <a:ext cx="42840" cy="30240"/>
          </a:xfrm>
          <a:custGeom>
            <a:avLst/>
            <a:gdLst/>
            <a:ah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2989440" y="325764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7c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3167280" y="325764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7c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3323520" y="327168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"/>
          <p:cNvSpPr/>
          <p:nvPr/>
        </p:nvSpPr>
        <p:spPr>
          <a:xfrm>
            <a:off x="3333960" y="326160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6"/>
          <p:cNvSpPr/>
          <p:nvPr/>
        </p:nvSpPr>
        <p:spPr>
          <a:xfrm>
            <a:off x="3344400" y="325116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7"/>
          <p:cNvSpPr/>
          <p:nvPr/>
        </p:nvSpPr>
        <p:spPr>
          <a:xfrm>
            <a:off x="3260520" y="325764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7c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8"/>
          <p:cNvSpPr/>
          <p:nvPr/>
        </p:nvSpPr>
        <p:spPr>
          <a:xfrm>
            <a:off x="3620160" y="32641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9"/>
          <p:cNvSpPr/>
          <p:nvPr/>
        </p:nvSpPr>
        <p:spPr>
          <a:xfrm>
            <a:off x="3531600" y="325764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7c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0"/>
          <p:cNvSpPr/>
          <p:nvPr/>
        </p:nvSpPr>
        <p:spPr>
          <a:xfrm>
            <a:off x="3607560" y="32511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e7ce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1"/>
          <p:cNvSpPr/>
          <p:nvPr/>
        </p:nvSpPr>
        <p:spPr>
          <a:xfrm>
            <a:off x="3620160" y="32767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e7ce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2"/>
          <p:cNvSpPr/>
          <p:nvPr/>
        </p:nvSpPr>
        <p:spPr>
          <a:xfrm>
            <a:off x="3607560" y="32893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e7ce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3"/>
          <p:cNvSpPr/>
          <p:nvPr/>
        </p:nvSpPr>
        <p:spPr>
          <a:xfrm>
            <a:off x="3620160" y="33019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e7ce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4"/>
          <p:cNvSpPr/>
          <p:nvPr/>
        </p:nvSpPr>
        <p:spPr>
          <a:xfrm>
            <a:off x="3878640" y="32511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5"/>
          <p:cNvSpPr/>
          <p:nvPr/>
        </p:nvSpPr>
        <p:spPr>
          <a:xfrm>
            <a:off x="3891240" y="32641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6"/>
          <p:cNvSpPr/>
          <p:nvPr/>
        </p:nvSpPr>
        <p:spPr>
          <a:xfrm>
            <a:off x="3891240" y="32767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7"/>
          <p:cNvSpPr/>
          <p:nvPr/>
        </p:nvSpPr>
        <p:spPr>
          <a:xfrm>
            <a:off x="3802320" y="325764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7c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8"/>
          <p:cNvSpPr/>
          <p:nvPr/>
        </p:nvSpPr>
        <p:spPr>
          <a:xfrm>
            <a:off x="3878640" y="32893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e7ce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9"/>
          <p:cNvSpPr/>
          <p:nvPr/>
        </p:nvSpPr>
        <p:spPr>
          <a:xfrm>
            <a:off x="3891240" y="33019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e7ce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0"/>
          <p:cNvSpPr/>
          <p:nvPr/>
        </p:nvSpPr>
        <p:spPr>
          <a:xfrm>
            <a:off x="4149720" y="32511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1"/>
          <p:cNvSpPr/>
          <p:nvPr/>
        </p:nvSpPr>
        <p:spPr>
          <a:xfrm>
            <a:off x="4162320" y="32641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2"/>
          <p:cNvSpPr/>
          <p:nvPr/>
        </p:nvSpPr>
        <p:spPr>
          <a:xfrm>
            <a:off x="4162320" y="32767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3"/>
          <p:cNvSpPr/>
          <p:nvPr/>
        </p:nvSpPr>
        <p:spPr>
          <a:xfrm>
            <a:off x="4149720" y="32893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4"/>
          <p:cNvSpPr/>
          <p:nvPr/>
        </p:nvSpPr>
        <p:spPr>
          <a:xfrm>
            <a:off x="4162320" y="330192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5"/>
          <p:cNvSpPr/>
          <p:nvPr/>
        </p:nvSpPr>
        <p:spPr>
          <a:xfrm>
            <a:off x="4451040" y="328176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6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6"/>
          <p:cNvSpPr/>
          <p:nvPr/>
        </p:nvSpPr>
        <p:spPr>
          <a:xfrm>
            <a:off x="4424040" y="325512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7"/>
          <p:cNvSpPr/>
          <p:nvPr/>
        </p:nvSpPr>
        <p:spPr>
          <a:xfrm>
            <a:off x="4344480" y="325116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8"/>
          <p:cNvSpPr/>
          <p:nvPr/>
        </p:nvSpPr>
        <p:spPr>
          <a:xfrm>
            <a:off x="4329000" y="326916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9"/>
          <p:cNvSpPr/>
          <p:nvPr/>
        </p:nvSpPr>
        <p:spPr>
          <a:xfrm>
            <a:off x="4496760" y="325116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0"/>
          <p:cNvSpPr/>
          <p:nvPr/>
        </p:nvSpPr>
        <p:spPr>
          <a:xfrm>
            <a:off x="4532400" y="326916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40">
            <a:solidFill>
              <a:srgbClr val="d09db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1"/>
          <p:cNvSpPr/>
          <p:nvPr/>
        </p:nvSpPr>
        <p:spPr>
          <a:xfrm>
            <a:off x="0" y="0"/>
            <a:ext cx="2304000" cy="14004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2"/>
          <p:cNvSpPr/>
          <p:nvPr/>
        </p:nvSpPr>
        <p:spPr>
          <a:xfrm>
            <a:off x="2304000" y="0"/>
            <a:ext cx="2304000" cy="14004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PlaceHolder 33"/>
          <p:cNvSpPr>
            <a:spLocks noGrp="1"/>
          </p:cNvSpPr>
          <p:nvPr>
            <p:ph type="title"/>
          </p:nvPr>
        </p:nvSpPr>
        <p:spPr>
          <a:xfrm>
            <a:off x="95400" y="212400"/>
            <a:ext cx="4419000" cy="577800"/>
          </a:xfrm>
          <a:prstGeom prst="rect">
            <a:avLst/>
          </a:prstGeom>
        </p:spPr>
        <p:txBody>
          <a:bodyPr lIns="0" rIns="0" tIns="0" bIns="0"/>
          <a:p>
            <a:r>
              <a:rPr b="0" lang="es-MX" sz="1400" spc="-1" strike="noStrike">
                <a:latin typeface="Calibri"/>
              </a:rPr>
              <a:t>Pulse para editar el formato del texto de título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179" name="PlaceHolder 34"/>
          <p:cNvSpPr>
            <a:spLocks noGrp="1"/>
          </p:cNvSpPr>
          <p:nvPr>
            <p:ph type="ftr"/>
          </p:nvPr>
        </p:nvSpPr>
        <p:spPr>
          <a:xfrm>
            <a:off x="1450800" y="3364560"/>
            <a:ext cx="108720" cy="76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180" name="PlaceHolder 35"/>
          <p:cNvSpPr>
            <a:spLocks noGrp="1"/>
          </p:cNvSpPr>
          <p:nvPr>
            <p:ph type="dt"/>
          </p:nvPr>
        </p:nvSpPr>
        <p:spPr>
          <a:xfrm>
            <a:off x="-12600" y="3351960"/>
            <a:ext cx="1440000" cy="10188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181" name="PlaceHolder 36"/>
          <p:cNvSpPr>
            <a:spLocks noGrp="1"/>
          </p:cNvSpPr>
          <p:nvPr>
            <p:ph type="sldNum"/>
          </p:nvPr>
        </p:nvSpPr>
        <p:spPr>
          <a:xfrm>
            <a:off x="4286520" y="3351960"/>
            <a:ext cx="266400" cy="1018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ts val="675"/>
              </a:lnSpc>
            </a:pPr>
            <a:fld id="{D19E77B2-7781-47F1-A3D5-2A0A291BD5AB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182" name="PlaceHolder 37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Calibri"/>
              </a:rPr>
              <a:t>Pulse para editar el formato de esquema del texto</a:t>
            </a:r>
            <a:endParaRPr b="0" lang="es-MX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Calibri"/>
              </a:rPr>
              <a:t>Segundo nivel del esquema</a:t>
            </a:r>
            <a:endParaRPr b="0" lang="es-MX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Calibri"/>
              </a:rPr>
              <a:t>Tercer nivel del esquema</a:t>
            </a:r>
            <a:endParaRPr b="0" lang="es-MX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Calibri"/>
              </a:rPr>
              <a:t>Cuarto nivel del esquema</a:t>
            </a:r>
            <a:endParaRPr b="0" lang="es-MX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Calibri"/>
              </a:rPr>
              <a:t>Quinto nivel del esquema</a:t>
            </a:r>
            <a:endParaRPr b="0" lang="es-MX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Calibri"/>
              </a:rPr>
              <a:t>Sexto nivel del esquema</a:t>
            </a:r>
            <a:endParaRPr b="0" lang="es-MX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Calibri"/>
              </a:rPr>
              <a:t>Séptimo nivel del esquema</a:t>
            </a:r>
            <a:endParaRPr b="0" lang="es-MX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075680" y="1051920"/>
            <a:ext cx="2456280" cy="12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/>
          <a:p>
            <a:pPr algn="ctr">
              <a:lnSpc>
                <a:spcPct val="100000"/>
              </a:lnSpc>
              <a:spcBef>
                <a:spcPts val="136"/>
              </a:spcBef>
            </a:pPr>
            <a:r>
              <a:rPr b="0" lang="es-MX" sz="1400" spc="-38" strike="noStrike">
                <a:solidFill>
                  <a:srgbClr val="8b0a50"/>
                </a:solidFill>
                <a:latin typeface="Tahoma"/>
              </a:rPr>
              <a:t>Hidden </a:t>
            </a:r>
            <a:r>
              <a:rPr b="0" lang="es-MX" sz="1400" spc="-29" strike="noStrike">
                <a:solidFill>
                  <a:srgbClr val="8b0a50"/>
                </a:solidFill>
                <a:latin typeface="Tahoma"/>
              </a:rPr>
              <a:t>Markov</a:t>
            </a:r>
            <a:r>
              <a:rPr b="0" lang="es-MX" sz="1400" spc="83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-38" strike="noStrike">
                <a:solidFill>
                  <a:srgbClr val="8b0a50"/>
                </a:solidFill>
                <a:latin typeface="Tahoma"/>
              </a:rPr>
              <a:t>Chains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b="0" lang="es-MX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"/>
              </a:spcBef>
            </a:pPr>
            <a:r>
              <a:rPr b="0" lang="es-MX" sz="1100" spc="-43" strike="noStrike">
                <a:solidFill>
                  <a:srgbClr val="8b0a50"/>
                </a:solidFill>
                <a:latin typeface="Arial"/>
              </a:rPr>
              <a:t>Marco </a:t>
            </a:r>
            <a:r>
              <a:rPr b="0" lang="es-MX" sz="1100" spc="-24" strike="noStrike">
                <a:solidFill>
                  <a:srgbClr val="8b0a50"/>
                </a:solidFill>
                <a:latin typeface="Arial"/>
              </a:rPr>
              <a:t>Julio, </a:t>
            </a:r>
            <a:r>
              <a:rPr b="0" lang="es-MX" sz="1100" spc="-77" strike="noStrike">
                <a:solidFill>
                  <a:srgbClr val="8b0a50"/>
                </a:solidFill>
                <a:latin typeface="Arial"/>
              </a:rPr>
              <a:t>Nicol´as, </a:t>
            </a:r>
            <a:r>
              <a:rPr b="0" lang="es-MX" sz="1100" spc="-94" strike="noStrike">
                <a:solidFill>
                  <a:srgbClr val="8b0a50"/>
                </a:solidFill>
                <a:latin typeface="Arial"/>
              </a:rPr>
              <a:t>Sebasti´an </a:t>
            </a:r>
            <a:r>
              <a:rPr b="0" lang="es-MX" sz="1100" spc="-63" strike="noStrike">
                <a:solidFill>
                  <a:srgbClr val="8b0a50"/>
                </a:solidFill>
                <a:latin typeface="Arial"/>
              </a:rPr>
              <a:t>and</a:t>
            </a:r>
            <a:r>
              <a:rPr b="0" lang="es-MX" sz="1100" spc="-182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lang="es-MX" sz="1100" spc="-143" strike="noStrike">
                <a:solidFill>
                  <a:srgbClr val="8b0a50"/>
                </a:solidFill>
                <a:latin typeface="Arial"/>
              </a:rPr>
              <a:t>C´esar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b="0" lang="es-MX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100" spc="-32" strike="noStrike">
                <a:solidFill>
                  <a:srgbClr val="8b0a50"/>
                </a:solidFill>
                <a:latin typeface="Arial"/>
              </a:rPr>
              <a:t>October </a:t>
            </a:r>
            <a:r>
              <a:rPr b="0" lang="es-MX" sz="1100" spc="-49" strike="noStrike">
                <a:solidFill>
                  <a:srgbClr val="8b0a50"/>
                </a:solidFill>
                <a:latin typeface="Arial"/>
              </a:rPr>
              <a:t>30,</a:t>
            </a:r>
            <a:r>
              <a:rPr b="0" lang="es-MX" sz="1100" spc="-134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lang="es-MX" sz="1100" spc="-69" strike="noStrike">
                <a:solidFill>
                  <a:srgbClr val="8b0a50"/>
                </a:solidFill>
                <a:latin typeface="Arial"/>
              </a:rPr>
              <a:t>2019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4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TextShape 5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224" name="TextShape 6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225" name="CustomShape 7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226" name="CustomShape 8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227" name="TextShape 9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0EA18B51-BA88-4DC5-91EE-CDED11220AF4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95400" y="212400"/>
            <a:ext cx="307944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4" strike="noStrike">
                <a:solidFill>
                  <a:srgbClr val="8b0a50"/>
                </a:solidFill>
                <a:latin typeface="Tahoma"/>
              </a:rPr>
              <a:t>Most </a:t>
            </a:r>
            <a:r>
              <a:rPr b="0" lang="es-MX" sz="1400" spc="-32" strike="noStrike">
                <a:solidFill>
                  <a:srgbClr val="8b0a50"/>
                </a:solidFill>
                <a:latin typeface="Tahoma"/>
              </a:rPr>
              <a:t>likely </a:t>
            </a:r>
            <a:r>
              <a:rPr b="0" lang="es-MX" sz="1400" spc="-38" strike="noStrike">
                <a:solidFill>
                  <a:srgbClr val="8b0a50"/>
                </a:solidFill>
                <a:latin typeface="Tahoma"/>
              </a:rPr>
              <a:t>state </a:t>
            </a:r>
            <a:r>
              <a:rPr b="0" lang="es-MX" sz="1400" spc="-32" strike="noStrike">
                <a:solidFill>
                  <a:srgbClr val="8b0a50"/>
                </a:solidFill>
                <a:latin typeface="Tahoma"/>
              </a:rPr>
              <a:t>path </a:t>
            </a:r>
            <a:r>
              <a:rPr b="0" lang="es-MX" sz="1400" spc="-43" strike="noStrike">
                <a:solidFill>
                  <a:srgbClr val="8b0a50"/>
                </a:solidFill>
                <a:latin typeface="Tahoma"/>
              </a:rPr>
              <a:t>- </a:t>
            </a:r>
            <a:r>
              <a:rPr b="0" lang="es-MX" sz="1400" spc="-9" strike="noStrike">
                <a:solidFill>
                  <a:srgbClr val="8b0a50"/>
                </a:solidFill>
                <a:latin typeface="Tahoma"/>
              </a:rPr>
              <a:t>Viterbi</a:t>
            </a:r>
            <a:r>
              <a:rPr b="0" lang="es-MX" sz="1400" spc="327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-38" strike="noStrike">
                <a:solidFill>
                  <a:srgbClr val="8b0a50"/>
                </a:solidFill>
                <a:latin typeface="Tahoma"/>
              </a:rPr>
              <a:t>algorithm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281160" y="1089360"/>
            <a:ext cx="64800" cy="64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3"/>
          <p:cNvSpPr/>
          <p:nvPr/>
        </p:nvSpPr>
        <p:spPr>
          <a:xfrm>
            <a:off x="281160" y="1471320"/>
            <a:ext cx="64800" cy="64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4"/>
          <p:cNvSpPr/>
          <p:nvPr/>
        </p:nvSpPr>
        <p:spPr>
          <a:xfrm>
            <a:off x="281160" y="1681560"/>
            <a:ext cx="64800" cy="648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5"/>
          <p:cNvSpPr/>
          <p:nvPr/>
        </p:nvSpPr>
        <p:spPr>
          <a:xfrm>
            <a:off x="100440" y="623880"/>
            <a:ext cx="4392720" cy="14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0" lang="es-MX" sz="1100" spc="-63" strike="noStrike">
                <a:latin typeface="Arial"/>
              </a:rPr>
              <a:t>However, </a:t>
            </a:r>
            <a:r>
              <a:rPr b="0" lang="es-MX" sz="1100" spc="-109" strike="noStrike">
                <a:latin typeface="Arial"/>
              </a:rPr>
              <a:t>we </a:t>
            </a:r>
            <a:r>
              <a:rPr b="0" lang="es-MX" sz="1100" spc="-69" strike="noStrike">
                <a:latin typeface="Arial"/>
              </a:rPr>
              <a:t>can </a:t>
            </a:r>
            <a:r>
              <a:rPr b="0" lang="es-MX" sz="1100" spc="-103" strike="noStrike">
                <a:latin typeface="Arial"/>
              </a:rPr>
              <a:t>use </a:t>
            </a:r>
            <a:r>
              <a:rPr b="1" lang="es-MX" sz="1100" spc="-9" strike="noStrike">
                <a:latin typeface="Arial"/>
              </a:rPr>
              <a:t>Viterbi </a:t>
            </a:r>
            <a:r>
              <a:rPr b="1" lang="es-MX" sz="1100" spc="-32" strike="noStrike">
                <a:latin typeface="Arial"/>
              </a:rPr>
              <a:t>algorithm </a:t>
            </a:r>
            <a:r>
              <a:rPr b="0" lang="es-MX" sz="1100" spc="9" strike="noStrike">
                <a:latin typeface="Arial"/>
              </a:rPr>
              <a:t>to </a:t>
            </a:r>
            <a:r>
              <a:rPr b="0" lang="es-MX" sz="1100" spc="-58" strike="noStrike">
                <a:latin typeface="Arial"/>
              </a:rPr>
              <a:t>do </a:t>
            </a:r>
            <a:r>
              <a:rPr b="0" lang="es-MX" sz="1100" spc="-4" strike="noStrike">
                <a:latin typeface="Arial"/>
              </a:rPr>
              <a:t>MAP</a:t>
            </a:r>
            <a:r>
              <a:rPr b="0" lang="es-MX" sz="1100" spc="-137" strike="noStrike">
                <a:latin typeface="Arial"/>
              </a:rPr>
              <a:t> </a:t>
            </a:r>
            <a:r>
              <a:rPr b="0" lang="es-MX" sz="1100" spc="-29" strike="noStrike">
                <a:latin typeface="Arial"/>
              </a:rPr>
              <a:t>estimation.</a:t>
            </a:r>
            <a:endParaRPr b="0" lang="es-MX" sz="11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34"/>
              </a:spcBef>
            </a:pPr>
            <a:r>
              <a:rPr b="1" lang="es-MX" sz="1100" spc="-49" strike="noStrike">
                <a:latin typeface="Arial"/>
              </a:rPr>
              <a:t>Ideas:</a:t>
            </a:r>
            <a:endParaRPr b="0" lang="es-MX" sz="1100" spc="-1" strike="noStrike">
              <a:latin typeface="Arial"/>
            </a:endParaRPr>
          </a:p>
          <a:p>
            <a:pPr marL="315000">
              <a:lnSpc>
                <a:spcPct val="102000"/>
              </a:lnSpc>
              <a:spcBef>
                <a:spcPts val="300"/>
              </a:spcBef>
            </a:pPr>
            <a:r>
              <a:rPr b="0" lang="es-MX" sz="1100" spc="-38" strike="noStrike">
                <a:latin typeface="Arial"/>
              </a:rPr>
              <a:t>Explote </a:t>
            </a:r>
            <a:r>
              <a:rPr b="0" lang="es-MX" sz="1100" spc="-29" strike="noStrike">
                <a:latin typeface="Arial"/>
              </a:rPr>
              <a:t>structure </a:t>
            </a:r>
            <a:r>
              <a:rPr b="0" lang="es-MX" sz="1100" spc="-18" strike="noStrike">
                <a:latin typeface="Arial"/>
              </a:rPr>
              <a:t>of </a:t>
            </a:r>
            <a:r>
              <a:rPr b="0" lang="es-MX" sz="1100" spc="12" strike="noStrike">
                <a:latin typeface="Arial"/>
              </a:rPr>
              <a:t>HMM </a:t>
            </a:r>
            <a:r>
              <a:rPr b="0" lang="es-MX" sz="1100" spc="-58" strike="noStrike">
                <a:latin typeface="Arial"/>
              </a:rPr>
              <a:t>do </a:t>
            </a:r>
            <a:r>
              <a:rPr b="0" lang="es-MX" sz="1100" spc="-38" strike="noStrike">
                <a:latin typeface="Arial"/>
              </a:rPr>
              <a:t>estimations </a:t>
            </a:r>
            <a:r>
              <a:rPr b="0" lang="es-MX" sz="1100" spc="-89" strike="noStrike">
                <a:latin typeface="Arial"/>
              </a:rPr>
              <a:t>based </a:t>
            </a:r>
            <a:r>
              <a:rPr b="0" lang="es-MX" sz="1100" spc="-58" strike="noStrike">
                <a:latin typeface="Arial"/>
              </a:rPr>
              <a:t>on </a:t>
            </a:r>
            <a:r>
              <a:rPr b="0" lang="es-MX" sz="1100" spc="-49" strike="noStrike">
                <a:latin typeface="Arial"/>
              </a:rPr>
              <a:t>backward-forward  or forward-backward</a:t>
            </a:r>
            <a:r>
              <a:rPr b="0" lang="es-MX" sz="1100" spc="-97" strike="noStrike">
                <a:latin typeface="Arial"/>
              </a:rPr>
              <a:t> </a:t>
            </a:r>
            <a:r>
              <a:rPr b="0" lang="es-MX" sz="1100" spc="-52" strike="noStrike">
                <a:latin typeface="Arial"/>
              </a:rPr>
              <a:t>recursions.</a:t>
            </a:r>
            <a:endParaRPr b="0" lang="es-MX" sz="1100" spc="-1" strike="noStrike">
              <a:latin typeface="Arial"/>
            </a:endParaRPr>
          </a:p>
          <a:p>
            <a:pPr marL="315000">
              <a:lnSpc>
                <a:spcPct val="125000"/>
              </a:lnSpc>
            </a:pPr>
            <a:r>
              <a:rPr b="0" lang="es-MX" sz="1100" spc="-52" strike="noStrike">
                <a:latin typeface="Arial"/>
              </a:rPr>
              <a:t>Compute </a:t>
            </a:r>
            <a:r>
              <a:rPr b="0" lang="es-MX" sz="1100" spc="-109" strike="noStrike">
                <a:solidFill>
                  <a:srgbClr val="ff0000"/>
                </a:solidFill>
                <a:latin typeface="Arial"/>
              </a:rPr>
              <a:t>messages </a:t>
            </a:r>
            <a:r>
              <a:rPr b="0" lang="es-MX" sz="1100" spc="-24" strike="noStrike">
                <a:solidFill>
                  <a:srgbClr val="ff0000"/>
                </a:solidFill>
                <a:latin typeface="Arial"/>
              </a:rPr>
              <a:t>from </a:t>
            </a:r>
            <a:r>
              <a:rPr b="0" lang="es-MX" sz="1100" spc="-18" strike="noStrike">
                <a:solidFill>
                  <a:srgbClr val="ff0000"/>
                </a:solidFill>
                <a:latin typeface="Arial"/>
              </a:rPr>
              <a:t>time </a:t>
            </a:r>
            <a:r>
              <a:rPr b="0" i="1" lang="es-MX" sz="1100" spc="83" strike="noStrike">
                <a:solidFill>
                  <a:srgbClr val="ff0000"/>
                </a:solidFill>
                <a:latin typeface="Arial"/>
              </a:rPr>
              <a:t>t </a:t>
            </a:r>
            <a:r>
              <a:rPr b="0" lang="es-MX" sz="1100" spc="9" strike="noStrike">
                <a:solidFill>
                  <a:srgbClr val="ff0000"/>
                </a:solidFill>
                <a:latin typeface="Arial"/>
              </a:rPr>
              <a:t>to </a:t>
            </a:r>
            <a:r>
              <a:rPr b="0" i="1" lang="es-MX" sz="1100" spc="83" strike="noStrike">
                <a:solidFill>
                  <a:srgbClr val="ff0000"/>
                </a:solidFill>
                <a:latin typeface="Arial"/>
              </a:rPr>
              <a:t>t </a:t>
            </a:r>
            <a:r>
              <a:rPr b="0" lang="es-MX" sz="1100" spc="-29" strike="noStrike">
                <a:solidFill>
                  <a:srgbClr val="ff0000"/>
                </a:solidFill>
                <a:latin typeface="Lucida Sans Unicode"/>
              </a:rPr>
              <a:t>− </a:t>
            </a:r>
            <a:r>
              <a:rPr b="0" lang="es-MX" sz="1100" spc="-69" strike="noStrike">
                <a:solidFill>
                  <a:srgbClr val="ff0000"/>
                </a:solidFill>
                <a:latin typeface="Arial"/>
              </a:rPr>
              <a:t>1 </a:t>
            </a:r>
            <a:r>
              <a:rPr b="0" lang="es-MX" sz="1100" spc="24" strike="noStrike">
                <a:solidFill>
                  <a:srgbClr val="ff0000"/>
                </a:solidFill>
                <a:latin typeface="Arial"/>
              </a:rPr>
              <a:t>(</a:t>
            </a:r>
            <a:r>
              <a:rPr b="0" i="1" lang="es-MX" sz="1100" spc="24" strike="noStrike">
                <a:solidFill>
                  <a:srgbClr val="ff0000"/>
                </a:solidFill>
                <a:latin typeface="Arial"/>
              </a:rPr>
              <a:t>m</a:t>
            </a:r>
            <a:r>
              <a:rPr b="0" i="1" lang="es-MX" sz="1200" spc="35" strike="noStrike" baseline="-10000">
                <a:solidFill>
                  <a:srgbClr val="ff0000"/>
                </a:solidFill>
                <a:latin typeface="Lucida Sans"/>
              </a:rPr>
              <a:t>t</a:t>
            </a:r>
            <a:r>
              <a:rPr b="0" lang="es-MX" sz="1200" spc="35" strike="noStrike" baseline="-10000">
                <a:solidFill>
                  <a:srgbClr val="ff0000"/>
                </a:solidFill>
                <a:latin typeface="Lucida Sans Unicode"/>
              </a:rPr>
              <a:t>−</a:t>
            </a:r>
            <a:r>
              <a:rPr b="0" lang="es-MX" sz="1200" spc="35" strike="noStrike" baseline="-10000">
                <a:solidFill>
                  <a:srgbClr val="ff0000"/>
                </a:solidFill>
                <a:latin typeface="Arial"/>
              </a:rPr>
              <a:t>1</a:t>
            </a:r>
            <a:r>
              <a:rPr b="0" lang="es-MX" sz="1100" spc="24" strike="noStrike">
                <a:solidFill>
                  <a:srgbClr val="ff0000"/>
                </a:solidFill>
                <a:latin typeface="Arial"/>
              </a:rPr>
              <a:t>(</a:t>
            </a:r>
            <a:r>
              <a:rPr b="0" i="1" lang="es-MX" sz="1100" spc="24" strike="noStrike">
                <a:solidFill>
                  <a:srgbClr val="ff0000"/>
                </a:solidFill>
                <a:latin typeface="Arial"/>
              </a:rPr>
              <a:t>x</a:t>
            </a:r>
            <a:r>
              <a:rPr b="0" i="1" lang="es-MX" sz="1200" spc="35" strike="noStrike" baseline="-10000">
                <a:solidFill>
                  <a:srgbClr val="ff0000"/>
                </a:solidFill>
                <a:latin typeface="Lucida Sans"/>
              </a:rPr>
              <a:t>t</a:t>
            </a:r>
            <a:r>
              <a:rPr b="0" lang="es-MX" sz="1200" spc="35" strike="noStrike" baseline="-10000">
                <a:solidFill>
                  <a:srgbClr val="ff0000"/>
                </a:solidFill>
                <a:latin typeface="Lucida Sans Unicode"/>
              </a:rPr>
              <a:t>−</a:t>
            </a:r>
            <a:r>
              <a:rPr b="0" lang="es-MX" sz="1200" spc="35" strike="noStrike" baseline="-10000">
                <a:solidFill>
                  <a:srgbClr val="ff0000"/>
                </a:solidFill>
                <a:latin typeface="Arial"/>
              </a:rPr>
              <a:t>1</a:t>
            </a:r>
            <a:r>
              <a:rPr b="0" lang="es-MX" sz="1100" spc="24" strike="noStrike">
                <a:solidFill>
                  <a:srgbClr val="ff0000"/>
                </a:solidFill>
                <a:latin typeface="Arial"/>
              </a:rPr>
              <a:t>) </a:t>
            </a:r>
            <a:r>
              <a:rPr b="0" lang="es-MX" sz="1100" spc="52" strike="noStrike">
                <a:solidFill>
                  <a:srgbClr val="ff0000"/>
                </a:solidFill>
                <a:latin typeface="Lucida Sans Unicode"/>
              </a:rPr>
              <a:t>← </a:t>
            </a:r>
            <a:r>
              <a:rPr b="0" i="1" lang="es-MX" sz="1100" spc="-29" strike="noStrike">
                <a:solidFill>
                  <a:srgbClr val="ff0000"/>
                </a:solidFill>
                <a:latin typeface="Arial"/>
              </a:rPr>
              <a:t>m</a:t>
            </a:r>
            <a:r>
              <a:rPr b="0" i="1" lang="es-MX" sz="1200" spc="-43" strike="noStrike" baseline="-10000">
                <a:solidFill>
                  <a:srgbClr val="ff0000"/>
                </a:solidFill>
                <a:latin typeface="Lucida Sans"/>
              </a:rPr>
              <a:t>t </a:t>
            </a:r>
            <a:r>
              <a:rPr b="0" lang="es-MX" sz="1100" spc="-1" strike="noStrike">
                <a:solidFill>
                  <a:srgbClr val="ff0000"/>
                </a:solidFill>
                <a:latin typeface="Arial"/>
              </a:rPr>
              <a:t>(</a:t>
            </a:r>
            <a:r>
              <a:rPr b="0" i="1" lang="es-MX" sz="1100" spc="-1" strike="noStrike">
                <a:solidFill>
                  <a:srgbClr val="ff0000"/>
                </a:solidFill>
                <a:latin typeface="Arial"/>
              </a:rPr>
              <a:t>x</a:t>
            </a:r>
            <a:r>
              <a:rPr b="0" i="1" lang="es-MX" sz="1200" spc="-1" strike="noStrike" baseline="-10000">
                <a:solidFill>
                  <a:srgbClr val="ff0000"/>
                </a:solidFill>
                <a:latin typeface="Lucida Sans"/>
              </a:rPr>
              <a:t>t </a:t>
            </a:r>
            <a:r>
              <a:rPr b="0" lang="es-MX" sz="1100" spc="52" strike="noStrike">
                <a:solidFill>
                  <a:srgbClr val="ff0000"/>
                </a:solidFill>
                <a:latin typeface="Arial"/>
              </a:rPr>
              <a:t>))  </a:t>
            </a:r>
            <a:r>
              <a:rPr b="0" lang="es-MX" sz="1100" spc="-103" strike="noStrike">
                <a:solidFill>
                  <a:srgbClr val="ff0000"/>
                </a:solidFill>
                <a:latin typeface="Arial"/>
              </a:rPr>
              <a:t>Use </a:t>
            </a:r>
            <a:r>
              <a:rPr b="0" lang="es-MX" sz="1100" spc="-109" strike="noStrike">
                <a:solidFill>
                  <a:srgbClr val="ff0000"/>
                </a:solidFill>
                <a:latin typeface="Arial"/>
              </a:rPr>
              <a:t>messages </a:t>
            </a:r>
            <a:r>
              <a:rPr b="0" lang="es-MX" sz="1100" spc="9" strike="noStrike">
                <a:solidFill>
                  <a:srgbClr val="ff0000"/>
                </a:solidFill>
                <a:latin typeface="Arial"/>
              </a:rPr>
              <a:t>to </a:t>
            </a:r>
            <a:r>
              <a:rPr b="0" lang="es-MX" sz="1100" spc="-43" strike="noStrike">
                <a:solidFill>
                  <a:srgbClr val="ff0000"/>
                </a:solidFill>
                <a:latin typeface="Arial"/>
              </a:rPr>
              <a:t>estimate </a:t>
            </a:r>
            <a:r>
              <a:rPr b="0" lang="es-MX" sz="1100" spc="-58" strike="noStrike">
                <a:solidFill>
                  <a:srgbClr val="ff0000"/>
                </a:solidFill>
                <a:latin typeface="Arial"/>
              </a:rPr>
              <a:t>feasible </a:t>
            </a:r>
            <a:r>
              <a:rPr b="0" lang="es-MX" sz="1100" spc="-29" strike="noStrike">
                <a:solidFill>
                  <a:srgbClr val="ff0000"/>
                </a:solidFill>
                <a:latin typeface="Arial"/>
              </a:rPr>
              <a:t>points </a:t>
            </a:r>
            <a:r>
              <a:rPr b="0" i="1" lang="es-MX" sz="1100" spc="83" strike="noStrike">
                <a:solidFill>
                  <a:srgbClr val="ff0000"/>
                </a:solidFill>
                <a:latin typeface="Arial"/>
              </a:rPr>
              <a:t>t </a:t>
            </a:r>
            <a:r>
              <a:rPr b="0" lang="es-MX" sz="1100" spc="-29" strike="noStrike">
                <a:solidFill>
                  <a:srgbClr val="ff0000"/>
                </a:solidFill>
                <a:latin typeface="Lucida Sans Unicode"/>
              </a:rPr>
              <a:t>− </a:t>
            </a:r>
            <a:r>
              <a:rPr b="0" lang="es-MX" sz="1100" spc="-69" strike="noStrike">
                <a:solidFill>
                  <a:srgbClr val="ff0000"/>
                </a:solidFill>
                <a:latin typeface="Arial"/>
              </a:rPr>
              <a:t>1 </a:t>
            </a:r>
            <a:r>
              <a:rPr b="0" lang="es-MX" sz="1100" spc="9" strike="noStrike">
                <a:solidFill>
                  <a:srgbClr val="ff0000"/>
                </a:solidFill>
                <a:latin typeface="Arial"/>
              </a:rPr>
              <a:t>to </a:t>
            </a:r>
            <a:r>
              <a:rPr b="0" i="1" lang="es-MX" sz="1100" spc="83" strike="noStrike">
                <a:solidFill>
                  <a:srgbClr val="ff0000"/>
                </a:solidFill>
                <a:latin typeface="Arial"/>
              </a:rPr>
              <a:t>t </a:t>
            </a:r>
            <a:r>
              <a:rPr b="0" lang="es-MX" sz="1100" spc="-52" strike="noStrike">
                <a:solidFill>
                  <a:srgbClr val="ff0000"/>
                </a:solidFill>
                <a:latin typeface="Arial"/>
              </a:rPr>
              <a:t>(</a:t>
            </a:r>
            <a:r>
              <a:rPr b="0" i="1" lang="es-MX" sz="1100" spc="-52" strike="noStrike">
                <a:solidFill>
                  <a:srgbClr val="ff0000"/>
                </a:solidFill>
                <a:latin typeface="Arial"/>
              </a:rPr>
              <a:t>x</a:t>
            </a:r>
            <a:r>
              <a:rPr b="0" lang="es-MX" sz="1100" spc="-52" strike="noStrike">
                <a:solidFill>
                  <a:srgbClr val="ff0000"/>
                </a:solidFill>
                <a:latin typeface="Arial"/>
              </a:rPr>
              <a:t>ˆ</a:t>
            </a:r>
            <a:r>
              <a:rPr b="0" i="1" lang="es-MX" sz="1200" spc="-80" strike="noStrike" baseline="-10000">
                <a:solidFill>
                  <a:srgbClr val="ff0000"/>
                </a:solidFill>
                <a:latin typeface="Lucida Sans"/>
              </a:rPr>
              <a:t>t</a:t>
            </a:r>
            <a:r>
              <a:rPr b="0" lang="es-MX" sz="1200" spc="-80" strike="noStrike" baseline="-10000">
                <a:solidFill>
                  <a:srgbClr val="ff0000"/>
                </a:solidFill>
                <a:latin typeface="Lucida Sans Unicode"/>
              </a:rPr>
              <a:t>−</a:t>
            </a:r>
            <a:r>
              <a:rPr b="0" lang="es-MX" sz="1200" spc="-80" strike="noStrike" baseline="-10000">
                <a:solidFill>
                  <a:srgbClr val="ff0000"/>
                </a:solidFill>
                <a:latin typeface="Arial"/>
              </a:rPr>
              <a:t>1 </a:t>
            </a:r>
            <a:r>
              <a:rPr b="0" lang="es-MX" sz="1100" spc="52" strike="noStrike">
                <a:solidFill>
                  <a:srgbClr val="ff0000"/>
                </a:solidFill>
                <a:latin typeface="Lucida Sans Unicode"/>
              </a:rPr>
              <a:t>→ </a:t>
            </a:r>
            <a:r>
              <a:rPr b="0" i="1" lang="es-MX" sz="1100" spc="-137" strike="noStrike">
                <a:solidFill>
                  <a:srgbClr val="ff0000"/>
                </a:solidFill>
                <a:latin typeface="Arial"/>
              </a:rPr>
              <a:t>x</a:t>
            </a:r>
            <a:r>
              <a:rPr b="0" lang="es-MX" sz="1100" spc="-137" strike="noStrike">
                <a:solidFill>
                  <a:srgbClr val="ff0000"/>
                </a:solidFill>
                <a:latin typeface="Arial"/>
              </a:rPr>
              <a:t>ˆ</a:t>
            </a:r>
            <a:r>
              <a:rPr b="0" i="1" lang="es-MX" sz="1200" spc="-208" strike="noStrike" baseline="-10000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1200" spc="-140" strike="noStrike" baseline="-10000">
                <a:solidFill>
                  <a:srgbClr val="ff0000"/>
                </a:solidFill>
                <a:latin typeface="Lucida Sans"/>
              </a:rPr>
              <a:t> </a:t>
            </a:r>
            <a:r>
              <a:rPr b="0" lang="es-MX" sz="1100" spc="52" strike="noStrike">
                <a:solidFill>
                  <a:srgbClr val="ff0000"/>
                </a:solidFill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00" name="CustomShape 6"/>
          <p:cNvSpPr/>
          <p:nvPr/>
        </p:nvSpPr>
        <p:spPr>
          <a:xfrm>
            <a:off x="450000" y="1948320"/>
            <a:ext cx="3718080" cy="4719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7"/>
          <p:cNvSpPr/>
          <p:nvPr/>
        </p:nvSpPr>
        <p:spPr>
          <a:xfrm>
            <a:off x="1039680" y="2669040"/>
            <a:ext cx="252936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1000" spc="-32" strike="noStrike">
                <a:solidFill>
                  <a:srgbClr val="8b0a50"/>
                </a:solidFill>
                <a:latin typeface="Arial"/>
              </a:rPr>
              <a:t>Figure: </a:t>
            </a:r>
            <a:r>
              <a:rPr b="0" lang="es-MX" sz="1000" spc="-83" strike="noStrike">
                <a:solidFill>
                  <a:srgbClr val="8b0a50"/>
                </a:solidFill>
                <a:latin typeface="Arial"/>
              </a:rPr>
              <a:t>Scheme </a:t>
            </a:r>
            <a:r>
              <a:rPr b="0" lang="es-MX" sz="1000" spc="-18" strike="noStrike">
                <a:solidFill>
                  <a:srgbClr val="8b0a50"/>
                </a:solidFill>
                <a:latin typeface="Arial"/>
              </a:rPr>
              <a:t>of </a:t>
            </a:r>
            <a:r>
              <a:rPr b="0" lang="es-MX" sz="1000" spc="4" strike="noStrike">
                <a:solidFill>
                  <a:srgbClr val="8b0a50"/>
                </a:solidFill>
                <a:latin typeface="Arial"/>
              </a:rPr>
              <a:t>Vitterbi </a:t>
            </a:r>
            <a:r>
              <a:rPr b="0" lang="es-MX" sz="1000" spc="-24" strike="noStrike">
                <a:solidFill>
                  <a:srgbClr val="8b0a50"/>
                </a:solidFill>
                <a:latin typeface="Arial"/>
              </a:rPr>
              <a:t>algorithm</a:t>
            </a:r>
            <a:r>
              <a:rPr b="0" lang="es-MX" sz="1000" spc="-43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lang="es-MX" sz="1000" spc="-52" strike="noStrike">
                <a:solidFill>
                  <a:srgbClr val="8b0a50"/>
                </a:solidFill>
                <a:latin typeface="Arial"/>
              </a:rPr>
              <a:t>recursions</a:t>
            </a:r>
            <a:endParaRPr b="0" lang="es-MX" sz="1000" spc="-1" strike="noStrike">
              <a:latin typeface="Arial"/>
            </a:endParaRPr>
          </a:p>
        </p:txBody>
      </p:sp>
      <p:sp>
        <p:nvSpPr>
          <p:cNvPr id="402" name="CustomShape 8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9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10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TextShape 11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406" name="TextShape 12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407" name="CustomShape 13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408" name="CustomShape 14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409" name="TextShape 15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69ABD890-2D68-4F7C-AF83-C63A5949D599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82440" y="212400"/>
            <a:ext cx="356832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25560">
              <a:lnSpc>
                <a:spcPct val="100000"/>
              </a:lnSpc>
              <a:spcBef>
                <a:spcPts val="136"/>
              </a:spcBef>
            </a:pPr>
            <a:r>
              <a:rPr b="0" lang="es-MX" sz="1400" spc="-9" strike="noStrike">
                <a:solidFill>
                  <a:srgbClr val="8b0a50"/>
                </a:solidFill>
                <a:latin typeface="Tahoma"/>
              </a:rPr>
              <a:t>What </a:t>
            </a:r>
            <a:r>
              <a:rPr b="0" lang="es-MX" sz="1400" spc="-58" strike="noStrike">
                <a:solidFill>
                  <a:srgbClr val="8b0a50"/>
                </a:solidFill>
                <a:latin typeface="Tahoma"/>
              </a:rPr>
              <a:t>do </a:t>
            </a:r>
            <a:r>
              <a:rPr b="0" lang="es-MX" sz="1400" spc="-72" strike="noStrike">
                <a:solidFill>
                  <a:srgbClr val="8b0a50"/>
                </a:solidFill>
                <a:latin typeface="Tahoma"/>
              </a:rPr>
              <a:t>you </a:t>
            </a:r>
            <a:r>
              <a:rPr b="0" lang="es-MX" sz="1400" spc="-77" strike="noStrike">
                <a:solidFill>
                  <a:srgbClr val="8b0a50"/>
                </a:solidFill>
                <a:latin typeface="Tahoma"/>
              </a:rPr>
              <a:t>mean </a:t>
            </a:r>
            <a:r>
              <a:rPr b="0" lang="es-MX" sz="1400" spc="-72" strike="noStrike">
                <a:solidFill>
                  <a:srgbClr val="8b0a50"/>
                </a:solidFill>
                <a:latin typeface="Tahoma"/>
              </a:rPr>
              <a:t>by </a:t>
            </a:r>
            <a:r>
              <a:rPr b="0" lang="es-MX" sz="1400" spc="-89" strike="noStrike">
                <a:solidFill>
                  <a:srgbClr val="ff0000"/>
                </a:solidFill>
                <a:latin typeface="Tahoma"/>
              </a:rPr>
              <a:t>messages </a:t>
            </a:r>
            <a:r>
              <a:rPr b="0" i="1" lang="es-MX" sz="1400" spc="38" strike="noStrike">
                <a:solidFill>
                  <a:srgbClr val="ff0000"/>
                </a:solidFill>
                <a:latin typeface="Calibri"/>
              </a:rPr>
              <a:t>m</a:t>
            </a:r>
            <a:r>
              <a:rPr b="0" i="1" lang="es-MX" sz="1500" spc="58" strike="noStrike" baseline="-11000">
                <a:solidFill>
                  <a:srgbClr val="ff0000"/>
                </a:solidFill>
                <a:latin typeface="Arial"/>
              </a:rPr>
              <a:t>t </a:t>
            </a:r>
            <a:r>
              <a:rPr b="0" lang="es-MX" sz="1400" spc="38" strike="noStrike">
                <a:solidFill>
                  <a:srgbClr val="ff0000"/>
                </a:solidFill>
                <a:latin typeface="Tahoma"/>
              </a:rPr>
              <a:t>(</a:t>
            </a:r>
            <a:r>
              <a:rPr b="0" i="1" lang="es-MX" sz="1400" spc="38" strike="noStrike">
                <a:solidFill>
                  <a:srgbClr val="ff0000"/>
                </a:solidFill>
                <a:latin typeface="Calibri"/>
              </a:rPr>
              <a:t>x</a:t>
            </a:r>
            <a:r>
              <a:rPr b="0" i="1" lang="es-MX" sz="1500" spc="58" strike="noStrike" baseline="-11000">
                <a:solidFill>
                  <a:srgbClr val="ff0000"/>
                </a:solidFill>
                <a:latin typeface="Arial"/>
              </a:rPr>
              <a:t>t </a:t>
            </a:r>
            <a:r>
              <a:rPr b="0" lang="es-MX" sz="1400" spc="-1" strike="noStrike">
                <a:solidFill>
                  <a:srgbClr val="ff0000"/>
                </a:solidFill>
                <a:latin typeface="Tahoma"/>
              </a:rPr>
              <a:t>)</a:t>
            </a:r>
            <a:r>
              <a:rPr b="0" lang="es-MX" sz="1400" spc="-1" strike="noStrike">
                <a:solidFill>
                  <a:srgbClr val="8b0a50"/>
                </a:solidFill>
                <a:latin typeface="Tahoma"/>
              </a:rPr>
              <a:t>? </a:t>
            </a:r>
            <a:r>
              <a:rPr b="0" lang="es-MX" sz="1400" spc="-4" strike="noStrike">
                <a:solidFill>
                  <a:srgbClr val="8b0a50"/>
                </a:solidFill>
                <a:latin typeface="Tahoma"/>
              </a:rPr>
              <a:t>Part</a:t>
            </a:r>
            <a:r>
              <a:rPr b="0" lang="es-MX" sz="1400" spc="-49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-143" strike="noStrike">
                <a:solidFill>
                  <a:srgbClr val="8b0a50"/>
                </a:solidFill>
                <a:latin typeface="Tahoma"/>
              </a:rPr>
              <a:t>I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113040" y="527760"/>
            <a:ext cx="1496160" cy="2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25560">
              <a:lnSpc>
                <a:spcPct val="100000"/>
              </a:lnSpc>
              <a:spcBef>
                <a:spcPts val="91"/>
              </a:spcBef>
            </a:pPr>
            <a:r>
              <a:rPr b="0" lang="es-MX" sz="1100" spc="-38" strike="noStrike">
                <a:latin typeface="Arial"/>
              </a:rPr>
              <a:t>Factorizing</a:t>
            </a:r>
            <a:r>
              <a:rPr b="0" lang="es-MX" sz="1100" spc="32" strike="noStrike">
                <a:latin typeface="Arial"/>
              </a:rPr>
              <a:t> </a:t>
            </a:r>
            <a:r>
              <a:rPr b="0" i="1" lang="es-MX" sz="1100" spc="9" strike="noStrike">
                <a:latin typeface="Arial"/>
              </a:rPr>
              <a:t>p</a:t>
            </a:r>
            <a:r>
              <a:rPr b="0" lang="es-MX" sz="1100" spc="9" strike="noStrike">
                <a:latin typeface="Arial"/>
              </a:rPr>
              <a:t>(</a:t>
            </a:r>
            <a:r>
              <a:rPr b="0" i="1" lang="es-MX" sz="1100" spc="9" strike="noStrike">
                <a:latin typeface="Arial"/>
              </a:rPr>
              <a:t>x</a:t>
            </a:r>
            <a:r>
              <a:rPr b="0" lang="es-MX" sz="1200" spc="12" strike="noStrike" baseline="-13000">
                <a:latin typeface="Arial"/>
              </a:rPr>
              <a:t>0:</a:t>
            </a:r>
            <a:r>
              <a:rPr b="0" i="1" lang="es-MX" sz="1200" spc="12" strike="noStrike" baseline="-13000">
                <a:latin typeface="Lucida Sans"/>
              </a:rPr>
              <a:t>T</a:t>
            </a:r>
            <a:r>
              <a:rPr b="0" i="1" lang="es-MX" sz="1200" spc="-154" strike="noStrike" baseline="-13000">
                <a:latin typeface="Lucida Sans"/>
              </a:rPr>
              <a:t> </a:t>
            </a: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214" strike="noStrike">
                <a:latin typeface="Verdana"/>
              </a:rPr>
              <a:t> </a:t>
            </a:r>
            <a:r>
              <a:rPr b="0" i="1" lang="es-MX" sz="1100" spc="4" strike="noStrike">
                <a:latin typeface="Arial"/>
              </a:rPr>
              <a:t>y</a:t>
            </a:r>
            <a:r>
              <a:rPr b="0" lang="es-MX" sz="1200" spc="4" strike="noStrike" baseline="-13000">
                <a:latin typeface="Arial"/>
              </a:rPr>
              <a:t>1:</a:t>
            </a:r>
            <a:r>
              <a:rPr b="0" i="1" lang="es-MX" sz="1200" spc="4" strike="noStrike" baseline="-13000">
                <a:latin typeface="Lucida Sans"/>
              </a:rPr>
              <a:t>T</a:t>
            </a:r>
            <a:r>
              <a:rPr b="0" i="1" lang="es-MX" sz="1200" spc="-154" strike="noStrike" baseline="-13000">
                <a:latin typeface="Lucida Sans"/>
              </a:rPr>
              <a:t> </a:t>
            </a:r>
            <a:r>
              <a:rPr b="0" lang="es-MX" sz="1100" spc="24" strike="noStrike">
                <a:latin typeface="Arial"/>
              </a:rPr>
              <a:t>):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1041480" y="971640"/>
            <a:ext cx="522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100" spc="-1" strike="noStrike">
                <a:latin typeface="Arial"/>
              </a:rPr>
              <a:t>	</a:t>
            </a: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267" strike="noStrike">
                <a:latin typeface="Verdana"/>
              </a:rPr>
              <a:t> </a:t>
            </a:r>
            <a:r>
              <a:rPr b="0" i="1" lang="es-MX" sz="1100" spc="-49" strike="noStrike">
                <a:latin typeface="Arial"/>
              </a:rPr>
              <a:t>y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1236240" y="1031400"/>
            <a:ext cx="48492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800" spc="-4" strike="noStrike">
                <a:latin typeface="Arial"/>
              </a:rPr>
              <a:t>0:</a:t>
            </a:r>
            <a:r>
              <a:rPr b="0" i="1" lang="es-MX" sz="800" spc="72" strike="noStrike">
                <a:latin typeface="Lucida Sans"/>
              </a:rPr>
              <a:t>T</a:t>
            </a:r>
            <a:r>
              <a:rPr b="0" i="1" lang="es-MX" sz="800" spc="72" strike="noStrike">
                <a:latin typeface="Lucida Sans"/>
              </a:rPr>
              <a:t>	</a:t>
            </a:r>
            <a:r>
              <a:rPr b="0" lang="es-MX" sz="800" spc="-4" strike="noStrike">
                <a:latin typeface="Arial"/>
              </a:rPr>
              <a:t>1:</a:t>
            </a:r>
            <a:r>
              <a:rPr b="0" i="1" lang="es-MX" sz="800" spc="72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414" name="CustomShape 5"/>
          <p:cNvSpPr/>
          <p:nvPr/>
        </p:nvSpPr>
        <p:spPr>
          <a:xfrm>
            <a:off x="2148840" y="1029600"/>
            <a:ext cx="788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800" spc="-24" strike="noStrike">
                <a:latin typeface="Arial"/>
              </a:rPr>
              <a:t>0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415" name="CustomShape 6"/>
          <p:cNvSpPr/>
          <p:nvPr/>
        </p:nvSpPr>
        <p:spPr>
          <a:xfrm>
            <a:off x="2334240" y="835920"/>
            <a:ext cx="986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72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416" name="CustomShape 7"/>
          <p:cNvSpPr/>
          <p:nvPr/>
        </p:nvSpPr>
        <p:spPr>
          <a:xfrm>
            <a:off x="2289240" y="839880"/>
            <a:ext cx="20232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653" strike="noStrike">
                <a:latin typeface="Arial"/>
              </a:rPr>
              <a:t>Y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17" name="CustomShape 8"/>
          <p:cNvSpPr/>
          <p:nvPr/>
        </p:nvSpPr>
        <p:spPr>
          <a:xfrm>
            <a:off x="1715400" y="971640"/>
            <a:ext cx="115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63" strike="noStrike">
                <a:latin typeface="Arial"/>
              </a:rPr>
              <a:t> </a:t>
            </a: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100" spc="162" strike="noStrike">
                <a:latin typeface="Arial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52" strike="noStrike">
                <a:latin typeface="Arial"/>
              </a:rPr>
              <a:t>	</a:t>
            </a: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100" spc="29" strike="noStrike">
                <a:latin typeface="Arial"/>
              </a:rPr>
              <a:t> </a:t>
            </a:r>
            <a:r>
              <a:rPr b="0" lang="es-MX" sz="1100" spc="-77" strike="noStrike">
                <a:latin typeface="Lucida Sans Unicode"/>
              </a:rPr>
              <a:t>|</a:t>
            </a:r>
            <a:r>
              <a:rPr b="0" i="1" lang="es-MX" sz="1100" spc="-77" strike="noStrike">
                <a:latin typeface="Arial"/>
              </a:rPr>
              <a:t>x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18" name="CustomShape 9"/>
          <p:cNvSpPr/>
          <p:nvPr/>
        </p:nvSpPr>
        <p:spPr>
          <a:xfrm>
            <a:off x="2687040" y="1029600"/>
            <a:ext cx="81180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-4" strike="noStrike">
                <a:latin typeface="Lucida Sans"/>
              </a:rPr>
              <a:t>t  </a:t>
            </a:r>
            <a:r>
              <a:rPr b="0" i="1" lang="es-MX" sz="800" spc="168" strike="noStrike">
                <a:latin typeface="Lucida Sans"/>
              </a:rPr>
              <a:t> </a:t>
            </a:r>
            <a:r>
              <a:rPr b="0" i="1" lang="es-MX" sz="800" spc="12" strike="noStrike">
                <a:latin typeface="Lucida Sans"/>
              </a:rPr>
              <a:t>t</a:t>
            </a:r>
            <a:r>
              <a:rPr b="0" lang="es-MX" sz="800" spc="12" strike="noStrike">
                <a:latin typeface="Lucida Sans Unicode"/>
              </a:rPr>
              <a:t>−</a:t>
            </a:r>
            <a:r>
              <a:rPr b="0" lang="es-MX" sz="800" spc="12" strike="noStrike">
                <a:latin typeface="Arial"/>
              </a:rPr>
              <a:t>1</a:t>
            </a:r>
            <a:r>
              <a:rPr b="0" lang="es-MX" sz="800" spc="12" strike="noStrike">
                <a:latin typeface="Arial"/>
              </a:rPr>
              <a:t>	</a:t>
            </a:r>
            <a:r>
              <a:rPr b="0" i="1" lang="es-MX" sz="800" spc="-4" strike="noStrike">
                <a:latin typeface="Lucida Sans"/>
              </a:rPr>
              <a:t>t</a:t>
            </a:r>
            <a:r>
              <a:rPr b="0" i="1" lang="es-MX" sz="800" spc="77" strike="noStrike">
                <a:latin typeface="Lucida Sans"/>
              </a:rPr>
              <a:t> </a:t>
            </a:r>
            <a:r>
              <a:rPr b="0" i="1" lang="es-MX" sz="800" spc="-4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419" name="CustomShape 10"/>
          <p:cNvSpPr/>
          <p:nvPr/>
        </p:nvSpPr>
        <p:spPr>
          <a:xfrm>
            <a:off x="3031560" y="971640"/>
            <a:ext cx="53496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9" strike="noStrike">
                <a:latin typeface="Arial"/>
              </a:rPr>
              <a:t>)</a:t>
            </a:r>
            <a:r>
              <a:rPr b="0" i="1" lang="es-MX" sz="1100" spc="9" strike="noStrike">
                <a:latin typeface="Arial"/>
              </a:rPr>
              <a:t>p</a:t>
            </a:r>
            <a:r>
              <a:rPr b="0" lang="es-MX" sz="1100" spc="9" strike="noStrike">
                <a:latin typeface="Arial"/>
              </a:rPr>
              <a:t>(</a:t>
            </a:r>
            <a:r>
              <a:rPr b="0" i="1" lang="es-MX" sz="1100" spc="9" strike="noStrike">
                <a:latin typeface="Arial"/>
              </a:rPr>
              <a:t>y </a:t>
            </a:r>
            <a:r>
              <a:rPr b="0" lang="es-MX" sz="1100" spc="-77" strike="noStrike">
                <a:latin typeface="Lucida Sans Unicode"/>
              </a:rPr>
              <a:t>|</a:t>
            </a:r>
            <a:r>
              <a:rPr b="0" i="1" lang="es-MX" sz="1100" spc="-77" strike="noStrike">
                <a:latin typeface="Arial"/>
              </a:rPr>
              <a:t>x</a:t>
            </a:r>
            <a:r>
              <a:rPr b="0" i="1" lang="es-MX" sz="1100" spc="128" strike="noStrike">
                <a:latin typeface="Arial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20" name="CustomShape 11"/>
          <p:cNvSpPr/>
          <p:nvPr/>
        </p:nvSpPr>
        <p:spPr>
          <a:xfrm>
            <a:off x="126000" y="1174680"/>
            <a:ext cx="4287240" cy="4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241200" algn="ctr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69" strike="noStrike">
                <a:latin typeface="Lucida Sans"/>
              </a:rPr>
              <a:t>t</a:t>
            </a:r>
            <a:r>
              <a:rPr b="0" lang="es-MX" sz="800" spc="69" strike="noStrike">
                <a:latin typeface="Arial"/>
              </a:rPr>
              <a:t>=1</a:t>
            </a:r>
            <a:endParaRPr b="0" lang="es-MX" sz="800" spc="-1" strike="noStrike">
              <a:latin typeface="Arial"/>
            </a:endParaRPr>
          </a:p>
          <a:p>
            <a:pPr marL="241200">
              <a:lnSpc>
                <a:spcPct val="100000"/>
              </a:lnSpc>
              <a:spcBef>
                <a:spcPts val="54"/>
              </a:spcBef>
            </a:pPr>
            <a:endParaRPr b="0" lang="es-MX" sz="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MX" sz="1100" spc="-89" strike="noStrike">
                <a:latin typeface="Arial"/>
              </a:rPr>
              <a:t>We </a:t>
            </a:r>
            <a:r>
              <a:rPr b="0" lang="es-MX" sz="1100" spc="-69" strike="noStrike">
                <a:latin typeface="Arial"/>
              </a:rPr>
              <a:t>can </a:t>
            </a:r>
            <a:r>
              <a:rPr b="0" lang="es-MX" sz="1100" spc="-12" strike="noStrike">
                <a:latin typeface="Arial"/>
              </a:rPr>
              <a:t>split </a:t>
            </a:r>
            <a:r>
              <a:rPr b="0" lang="es-MX" sz="1100" spc="-38" strike="noStrike">
                <a:latin typeface="Arial"/>
              </a:rPr>
              <a:t>our </a:t>
            </a:r>
            <a:r>
              <a:rPr b="0" lang="es-MX" sz="1100" spc="-18" strike="noStrike">
                <a:latin typeface="Arial"/>
              </a:rPr>
              <a:t>optimization </a:t>
            </a:r>
            <a:r>
              <a:rPr b="0" lang="es-MX" sz="1100" spc="-52" strike="noStrike">
                <a:latin typeface="Arial"/>
              </a:rPr>
              <a:t>problem </a:t>
            </a:r>
            <a:r>
              <a:rPr b="0" lang="es-MX" sz="1100" spc="-18" strike="noStrike">
                <a:latin typeface="Arial"/>
              </a:rPr>
              <a:t>in </a:t>
            </a:r>
            <a:r>
              <a:rPr b="0" lang="es-MX" sz="1100" spc="-24" strike="noStrike">
                <a:latin typeface="Arial"/>
              </a:rPr>
              <a:t>different </a:t>
            </a:r>
            <a:r>
              <a:rPr b="0" lang="es-MX" sz="1100" spc="-18" strike="noStrike">
                <a:latin typeface="Arial"/>
              </a:rPr>
              <a:t>optimization</a:t>
            </a:r>
            <a:r>
              <a:rPr b="0" lang="es-MX" sz="1100" spc="-111" strike="noStrike">
                <a:latin typeface="Arial"/>
              </a:rPr>
              <a:t> </a:t>
            </a:r>
            <a:r>
              <a:rPr b="0" lang="es-MX" sz="1100" spc="-52" strike="noStrike">
                <a:latin typeface="Arial"/>
              </a:rPr>
              <a:t>problems: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21" name="CustomShape 12"/>
          <p:cNvSpPr/>
          <p:nvPr/>
        </p:nvSpPr>
        <p:spPr>
          <a:xfrm>
            <a:off x="1782360" y="1830960"/>
            <a:ext cx="30708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-1" strike="noStrike">
                <a:solidFill>
                  <a:srgbClr val="ff0000"/>
                </a:solidFill>
                <a:latin typeface="Lucida Sans"/>
              </a:rPr>
              <a:t>x</a:t>
            </a:r>
            <a:r>
              <a:rPr b="0" lang="es-MX" sz="900" spc="-1" strike="noStrike" baseline="-9000">
                <a:solidFill>
                  <a:srgbClr val="ff0000"/>
                </a:solidFill>
                <a:latin typeface="Arial"/>
              </a:rPr>
              <a:t>0</a:t>
            </a:r>
            <a:r>
              <a:rPr b="0" lang="es-MX" sz="800" spc="-1" strike="noStrike">
                <a:solidFill>
                  <a:srgbClr val="ff0000"/>
                </a:solidFill>
                <a:latin typeface="Arial"/>
              </a:rPr>
              <a:t>:</a:t>
            </a:r>
            <a:r>
              <a:rPr b="0" i="1" lang="es-MX" sz="800" spc="-1" strike="noStrike">
                <a:solidFill>
                  <a:srgbClr val="ff0000"/>
                </a:solidFill>
                <a:latin typeface="Lucida Sans"/>
              </a:rPr>
              <a:t>x</a:t>
            </a:r>
            <a:r>
              <a:rPr b="0" i="1" lang="es-MX" sz="900" spc="-1" strike="noStrike" baseline="-13000">
                <a:solidFill>
                  <a:srgbClr val="ff0000"/>
                </a:solidFill>
                <a:latin typeface="Lucida Sans"/>
              </a:rPr>
              <a:t>T</a:t>
            </a:r>
            <a:endParaRPr b="0" lang="es-MX" sz="900" spc="-1" strike="noStrike">
              <a:latin typeface="Arial"/>
            </a:endParaRPr>
          </a:p>
        </p:txBody>
      </p:sp>
      <p:sp>
        <p:nvSpPr>
          <p:cNvPr id="422" name="CustomShape 13"/>
          <p:cNvSpPr/>
          <p:nvPr/>
        </p:nvSpPr>
        <p:spPr>
          <a:xfrm>
            <a:off x="2272680" y="1770480"/>
            <a:ext cx="48492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800" spc="-4" strike="noStrike">
                <a:latin typeface="Arial"/>
              </a:rPr>
              <a:t>0:</a:t>
            </a:r>
            <a:r>
              <a:rPr b="0" i="1" lang="es-MX" sz="800" spc="72" strike="noStrike">
                <a:latin typeface="Lucida Sans"/>
              </a:rPr>
              <a:t>T</a:t>
            </a:r>
            <a:r>
              <a:rPr b="0" i="1" lang="es-MX" sz="800" spc="72" strike="noStrike">
                <a:latin typeface="Lucida Sans"/>
              </a:rPr>
              <a:t>	</a:t>
            </a:r>
            <a:r>
              <a:rPr b="0" lang="es-MX" sz="800" spc="-4" strike="noStrike">
                <a:latin typeface="Arial"/>
              </a:rPr>
              <a:t>1:</a:t>
            </a:r>
            <a:r>
              <a:rPr b="0" i="1" lang="es-MX" sz="800" spc="72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423" name="CustomShape 14"/>
          <p:cNvSpPr/>
          <p:nvPr/>
        </p:nvSpPr>
        <p:spPr>
          <a:xfrm>
            <a:off x="1630800" y="1710360"/>
            <a:ext cx="134640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52" strike="noStrike">
                <a:latin typeface="Lucida Sans Unicode"/>
              </a:rPr>
              <a:t>⇒</a:t>
            </a:r>
            <a:r>
              <a:rPr b="0" lang="es-MX" sz="1100" spc="-18" strike="noStrike">
                <a:latin typeface="Lucida Sans Unicode"/>
              </a:rPr>
              <a:t> </a:t>
            </a:r>
            <a:r>
              <a:rPr b="0" lang="es-MX" sz="1100" spc="-63" strike="noStrike">
                <a:latin typeface="Arial"/>
              </a:rPr>
              <a:t>max</a:t>
            </a:r>
            <a:r>
              <a:rPr b="0" lang="es-MX" sz="1100" spc="-94" strike="noStrike">
                <a:latin typeface="Arial"/>
              </a:rPr>
              <a:t> </a:t>
            </a: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100" spc="-1" strike="noStrike">
                <a:latin typeface="Arial"/>
              </a:rPr>
              <a:t>	</a:t>
            </a: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49" strike="noStrike">
                <a:latin typeface="Arial"/>
              </a:rPr>
              <a:t>y</a:t>
            </a:r>
            <a:r>
              <a:rPr b="0" i="1" lang="es-MX" sz="1100" spc="-49" strike="noStrike">
                <a:latin typeface="Arial"/>
              </a:rPr>
              <a:t>	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-77" strike="noStrike">
                <a:latin typeface="Arial"/>
              </a:rPr>
              <a:t> </a:t>
            </a:r>
            <a:r>
              <a:rPr b="0" lang="es-MX" sz="1100" spc="202" strike="noStrike">
                <a:latin typeface="Arial"/>
              </a:rPr>
              <a:t>=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24" name="CustomShape 15"/>
          <p:cNvSpPr/>
          <p:nvPr/>
        </p:nvSpPr>
        <p:spPr>
          <a:xfrm>
            <a:off x="287280" y="2372760"/>
            <a:ext cx="43020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es-MX" sz="1200" spc="58" strike="noStrike" baseline="10000">
                <a:solidFill>
                  <a:srgbClr val="ff0000"/>
                </a:solidFill>
                <a:latin typeface="Lucida Sans"/>
              </a:rPr>
              <a:t>x</a:t>
            </a:r>
            <a:r>
              <a:rPr b="0" lang="es-MX" sz="600" spc="38" strike="noStrike">
                <a:solidFill>
                  <a:srgbClr val="ff0000"/>
                </a:solidFill>
                <a:latin typeface="Arial"/>
              </a:rPr>
              <a:t>0</a:t>
            </a:r>
            <a:r>
              <a:rPr b="0" lang="es-MX" sz="1200" spc="58" strike="noStrike" baseline="10000">
                <a:solidFill>
                  <a:srgbClr val="ff0000"/>
                </a:solidFill>
                <a:latin typeface="Arial"/>
              </a:rPr>
              <a:t>:</a:t>
            </a:r>
            <a:r>
              <a:rPr b="0" i="1" lang="es-MX" sz="1200" spc="58" strike="noStrike" baseline="10000">
                <a:solidFill>
                  <a:srgbClr val="ff0000"/>
                </a:solidFill>
                <a:latin typeface="Lucida Sans"/>
              </a:rPr>
              <a:t>x</a:t>
            </a:r>
            <a:r>
              <a:rPr b="0" i="1" lang="es-MX" sz="600" spc="38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600" spc="38" strike="noStrike">
                <a:solidFill>
                  <a:srgbClr val="ff0000"/>
                </a:solidFill>
                <a:latin typeface="Arial"/>
              </a:rPr>
              <a:t>−</a:t>
            </a:r>
            <a:r>
              <a:rPr b="0" lang="es-MX" sz="600" spc="38" strike="noStrike">
                <a:solidFill>
                  <a:srgbClr val="ff0000"/>
                </a:solidFill>
                <a:latin typeface="Arial"/>
              </a:rPr>
              <a:t>1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425" name="CustomShape 16"/>
          <p:cNvSpPr/>
          <p:nvPr/>
        </p:nvSpPr>
        <p:spPr>
          <a:xfrm>
            <a:off x="1251360" y="2098800"/>
            <a:ext cx="24984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72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800" spc="-199" strike="noStrike">
                <a:solidFill>
                  <a:srgbClr val="ff0000"/>
                </a:solidFill>
                <a:latin typeface="Lucida Sans"/>
              </a:rPr>
              <a:t> </a:t>
            </a:r>
            <a:r>
              <a:rPr b="0" lang="es-MX" sz="800" spc="-1" strike="noStrike">
                <a:solidFill>
                  <a:srgbClr val="ff0000"/>
                </a:solidFill>
                <a:latin typeface="Lucida Sans Unicode"/>
              </a:rPr>
              <a:t>−</a:t>
            </a:r>
            <a:r>
              <a:rPr b="0" lang="es-MX" sz="800" spc="-1" strike="noStrike">
                <a:solidFill>
                  <a:srgbClr val="ff0000"/>
                </a:solidFill>
                <a:latin typeface="Arial"/>
              </a:rPr>
              <a:t>1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426" name="CustomShape 17"/>
          <p:cNvSpPr/>
          <p:nvPr/>
        </p:nvSpPr>
        <p:spPr>
          <a:xfrm>
            <a:off x="1275120" y="2102760"/>
            <a:ext cx="18936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-242" strike="noStrike">
                <a:latin typeface="Arial"/>
              </a:rPr>
              <a:t>Y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27" name="CustomShape 18"/>
          <p:cNvSpPr/>
          <p:nvPr/>
        </p:nvSpPr>
        <p:spPr>
          <a:xfrm>
            <a:off x="1271880" y="2437560"/>
            <a:ext cx="2084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49" strike="noStrike">
                <a:latin typeface="Lucida Sans"/>
              </a:rPr>
              <a:t>t</a:t>
            </a:r>
            <a:r>
              <a:rPr b="0" lang="es-MX" sz="800" spc="77" strike="noStrike">
                <a:latin typeface="Arial"/>
              </a:rPr>
              <a:t>=1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428" name="CustomShape 19"/>
          <p:cNvSpPr/>
          <p:nvPr/>
        </p:nvSpPr>
        <p:spPr>
          <a:xfrm>
            <a:off x="696600" y="1997640"/>
            <a:ext cx="198792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568" strike="noStrike">
                <a:latin typeface="Arial"/>
              </a:rPr>
              <a:t>..</a:t>
            </a:r>
            <a:r>
              <a:rPr b="0" lang="es-MX" sz="1100" spc="568" strike="noStrike">
                <a:latin typeface="Arial"/>
              </a:rPr>
              <a:t>	</a:t>
            </a:r>
            <a:r>
              <a:rPr b="0" lang="es-MX" sz="1100" spc="194" strike="noStrike">
                <a:latin typeface="Arial"/>
              </a:rPr>
              <a:t>Σ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29" name="CustomShape 20"/>
          <p:cNvSpPr/>
          <p:nvPr/>
        </p:nvSpPr>
        <p:spPr>
          <a:xfrm>
            <a:off x="2716560" y="2355120"/>
            <a:ext cx="18072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4" strike="noStrike">
                <a:solidFill>
                  <a:srgbClr val="ff0000"/>
                </a:solidFill>
                <a:latin typeface="Lucida Sans"/>
              </a:rPr>
              <a:t>x</a:t>
            </a:r>
            <a:r>
              <a:rPr b="0" i="1" lang="es-MX" sz="900" spc="4" strike="noStrike" baseline="-13000">
                <a:solidFill>
                  <a:srgbClr val="ff0000"/>
                </a:solidFill>
                <a:latin typeface="Lucida Sans"/>
              </a:rPr>
              <a:t>T</a:t>
            </a:r>
            <a:endParaRPr b="0" lang="es-MX" sz="900" spc="-1" strike="noStrike">
              <a:latin typeface="Arial"/>
            </a:endParaRPr>
          </a:p>
        </p:txBody>
      </p:sp>
      <p:sp>
        <p:nvSpPr>
          <p:cNvPr id="430" name="CustomShape 21"/>
          <p:cNvSpPr/>
          <p:nvPr/>
        </p:nvSpPr>
        <p:spPr>
          <a:xfrm>
            <a:off x="347400" y="2234520"/>
            <a:ext cx="3039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0" lang="es-MX" sz="1100" spc="-63" strike="noStrike">
                <a:latin typeface="Arial"/>
              </a:rPr>
              <a:t>max</a:t>
            </a:r>
            <a:r>
              <a:rPr b="0" lang="es-MX" sz="1100" spc="-63" strike="noStrike">
                <a:latin typeface="Arial"/>
              </a:rPr>
              <a:t>	</a:t>
            </a:r>
            <a:r>
              <a:rPr b="0" i="1" lang="es-MX" sz="1100" spc="12" strike="noStrike">
                <a:latin typeface="Arial"/>
              </a:rPr>
              <a:t>p</a:t>
            </a:r>
            <a:r>
              <a:rPr b="0" lang="es-MX" sz="1100" spc="12" strike="noStrike">
                <a:latin typeface="Arial"/>
              </a:rPr>
              <a:t>(</a:t>
            </a:r>
            <a:r>
              <a:rPr b="0" i="1" lang="es-MX" sz="1100" spc="12" strike="noStrike">
                <a:latin typeface="Arial"/>
              </a:rPr>
              <a:t>x</a:t>
            </a:r>
            <a:r>
              <a:rPr b="0" lang="es-MX" sz="1200" spc="21" strike="noStrike" baseline="-10000">
                <a:latin typeface="Arial"/>
              </a:rPr>
              <a:t>0</a:t>
            </a:r>
            <a:r>
              <a:rPr b="0" lang="es-MX" sz="1100" spc="12" strike="noStrike">
                <a:latin typeface="Arial"/>
              </a:rPr>
              <a:t>)</a:t>
            </a:r>
            <a:r>
              <a:rPr b="0" lang="es-MX" sz="1100" spc="12" strike="noStrike">
                <a:latin typeface="Arial"/>
              </a:rPr>
              <a:t>	</a:t>
            </a: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</a:t>
            </a:r>
            <a:r>
              <a:rPr b="0" i="1" lang="es-MX" sz="1200" spc="-222" strike="noStrike" baseline="-10000">
                <a:latin typeface="Lucida Sans"/>
              </a:rPr>
              <a:t> </a:t>
            </a:r>
            <a:r>
              <a:rPr b="0" lang="es-MX" sz="1100" spc="-1" strike="noStrike">
                <a:latin typeface="Lucida Sans Unicode"/>
              </a:rPr>
              <a:t>|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</a:t>
            </a:r>
            <a:r>
              <a:rPr b="0" lang="es-MX" sz="1200" spc="-1" strike="noStrike" baseline="-10000">
                <a:latin typeface="Lucida Sans Unicode"/>
              </a:rPr>
              <a:t>−</a:t>
            </a:r>
            <a:r>
              <a:rPr b="0" lang="es-MX" sz="1200" spc="-1" strike="noStrike" baseline="-10000">
                <a:latin typeface="Arial"/>
              </a:rPr>
              <a:t>1</a:t>
            </a:r>
            <a:r>
              <a:rPr b="0" lang="es-MX" sz="1100" spc="-1" strike="noStrike">
                <a:latin typeface="Arial"/>
              </a:rPr>
              <a:t>)</a:t>
            </a: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y</a:t>
            </a:r>
            <a:r>
              <a:rPr b="0" i="1" lang="es-MX" sz="1200" spc="-1" strike="noStrike" baseline="-10000">
                <a:latin typeface="Lucida Sans"/>
              </a:rPr>
              <a:t>t</a:t>
            </a:r>
            <a:r>
              <a:rPr b="0" i="1" lang="es-MX" sz="1200" spc="-222" strike="noStrike" baseline="-10000">
                <a:latin typeface="Lucida Sans"/>
              </a:rPr>
              <a:t> </a:t>
            </a:r>
            <a:r>
              <a:rPr b="0" lang="es-MX" sz="1100" spc="-52" strike="noStrike">
                <a:latin typeface="Lucida Sans Unicode"/>
              </a:rPr>
              <a:t>|</a:t>
            </a:r>
            <a:r>
              <a:rPr b="0" i="1" lang="es-MX" sz="1100" spc="-52" strike="noStrike">
                <a:latin typeface="Arial"/>
              </a:rPr>
              <a:t>x</a:t>
            </a:r>
            <a:r>
              <a:rPr b="0" i="1" lang="es-MX" sz="1200" spc="-80" strike="noStrike" baseline="-10000">
                <a:latin typeface="Lucida Sans"/>
              </a:rPr>
              <a:t>t</a:t>
            </a:r>
            <a:r>
              <a:rPr b="0" i="1" lang="es-MX" sz="1200" spc="-222" strike="noStrike" baseline="-10000">
                <a:latin typeface="Lucida Sans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52" strike="noStrike">
                <a:latin typeface="Arial"/>
              </a:rPr>
              <a:t>	</a:t>
            </a:r>
            <a:r>
              <a:rPr b="0" lang="es-MX" sz="1100" spc="-63" strike="noStrike">
                <a:latin typeface="Arial"/>
              </a:rPr>
              <a:t>max </a:t>
            </a: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  </a:t>
            </a:r>
            <a:r>
              <a:rPr b="0" lang="es-MX" sz="1100" spc="-77" strike="noStrike">
                <a:latin typeface="Lucida Sans Unicode"/>
              </a:rPr>
              <a:t>|</a:t>
            </a:r>
            <a:r>
              <a:rPr b="0" i="1" lang="es-MX" sz="1100" spc="-77" strike="noStrike">
                <a:latin typeface="Arial"/>
              </a:rPr>
              <a:t>x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31" name="CustomShape 22"/>
          <p:cNvSpPr/>
          <p:nvPr/>
        </p:nvSpPr>
        <p:spPr>
          <a:xfrm>
            <a:off x="3140640" y="2294280"/>
            <a:ext cx="96912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72" strike="noStrike">
                <a:solidFill>
                  <a:srgbClr val="ff0000"/>
                </a:solidFill>
                <a:latin typeface="Lucida Sans"/>
              </a:rPr>
              <a:t>T </a:t>
            </a:r>
            <a:r>
              <a:rPr b="0" i="1" lang="es-MX" sz="800" spc="378" strike="noStrike">
                <a:solidFill>
                  <a:srgbClr val="ff0000"/>
                </a:solidFill>
                <a:latin typeface="Lucida Sans"/>
              </a:rPr>
              <a:t> </a:t>
            </a:r>
            <a:r>
              <a:rPr b="0" i="1" lang="es-MX" sz="800" spc="72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800" spc="-148" strike="noStrike">
                <a:solidFill>
                  <a:srgbClr val="ff0000"/>
                </a:solidFill>
                <a:latin typeface="Lucida Sans"/>
              </a:rPr>
              <a:t> </a:t>
            </a:r>
            <a:r>
              <a:rPr b="0" lang="es-MX" sz="800" spc="-1" strike="noStrike">
                <a:solidFill>
                  <a:srgbClr val="ff0000"/>
                </a:solidFill>
                <a:latin typeface="Lucida Sans Unicode"/>
              </a:rPr>
              <a:t>−</a:t>
            </a:r>
            <a:r>
              <a:rPr b="0" lang="es-MX" sz="800" spc="-1" strike="noStrike">
                <a:solidFill>
                  <a:srgbClr val="ff0000"/>
                </a:solidFill>
                <a:latin typeface="Arial"/>
              </a:rPr>
              <a:t>1</a:t>
            </a:r>
            <a:r>
              <a:rPr b="0" lang="es-MX" sz="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i="1" lang="es-MX" sz="800" spc="72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800" spc="293" strike="noStrike">
                <a:solidFill>
                  <a:srgbClr val="ff0000"/>
                </a:solidFill>
                <a:latin typeface="Lucida Sans"/>
              </a:rPr>
              <a:t> </a:t>
            </a:r>
            <a:r>
              <a:rPr b="0" i="1" lang="es-MX" sz="800" spc="72" strike="noStrike">
                <a:solidFill>
                  <a:srgbClr val="ff0000"/>
                </a:solidFill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432" name="CustomShape 23"/>
          <p:cNvSpPr/>
          <p:nvPr/>
        </p:nvSpPr>
        <p:spPr>
          <a:xfrm>
            <a:off x="3566880" y="2234520"/>
            <a:ext cx="6170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9" strike="noStrike">
                <a:latin typeface="Arial"/>
              </a:rPr>
              <a:t>)</a:t>
            </a:r>
            <a:r>
              <a:rPr b="0" i="1" lang="es-MX" sz="1100" spc="9" strike="noStrike">
                <a:latin typeface="Arial"/>
              </a:rPr>
              <a:t>p</a:t>
            </a:r>
            <a:r>
              <a:rPr b="0" lang="es-MX" sz="1100" spc="9" strike="noStrike">
                <a:latin typeface="Arial"/>
              </a:rPr>
              <a:t>(</a:t>
            </a:r>
            <a:r>
              <a:rPr b="0" i="1" lang="es-MX" sz="1100" spc="9" strike="noStrike">
                <a:latin typeface="Arial"/>
              </a:rPr>
              <a:t>y </a:t>
            </a:r>
            <a:r>
              <a:rPr b="0" lang="es-MX" sz="1100" spc="-77" strike="noStrike">
                <a:latin typeface="Lucida Sans Unicode"/>
              </a:rPr>
              <a:t>|</a:t>
            </a:r>
            <a:r>
              <a:rPr b="0" i="1" lang="es-MX" sz="1100" spc="-77" strike="noStrike">
                <a:latin typeface="Arial"/>
              </a:rPr>
              <a:t>x</a:t>
            </a:r>
            <a:r>
              <a:rPr b="0" i="1" lang="es-MX" sz="1100" spc="-1" strike="noStrike">
                <a:latin typeface="Arial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33" name="CustomShape 24"/>
          <p:cNvSpPr/>
          <p:nvPr/>
        </p:nvSpPr>
        <p:spPr>
          <a:xfrm>
            <a:off x="4158360" y="1997640"/>
            <a:ext cx="13680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194" strike="noStrike">
                <a:latin typeface="Arial"/>
              </a:rPr>
              <a:t>Σ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34" name="CustomShape 25"/>
          <p:cNvSpPr/>
          <p:nvPr/>
        </p:nvSpPr>
        <p:spPr>
          <a:xfrm>
            <a:off x="726840" y="2904480"/>
            <a:ext cx="43020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es-MX" sz="1200" spc="58" strike="noStrike" baseline="10000">
                <a:solidFill>
                  <a:srgbClr val="ff0000"/>
                </a:solidFill>
                <a:latin typeface="Lucida Sans"/>
              </a:rPr>
              <a:t>x</a:t>
            </a:r>
            <a:r>
              <a:rPr b="0" lang="es-MX" sz="600" spc="38" strike="noStrike">
                <a:solidFill>
                  <a:srgbClr val="ff0000"/>
                </a:solidFill>
                <a:latin typeface="Arial"/>
              </a:rPr>
              <a:t>0</a:t>
            </a:r>
            <a:r>
              <a:rPr b="0" lang="es-MX" sz="1200" spc="58" strike="noStrike" baseline="10000">
                <a:solidFill>
                  <a:srgbClr val="ff0000"/>
                </a:solidFill>
                <a:latin typeface="Arial"/>
              </a:rPr>
              <a:t>:</a:t>
            </a:r>
            <a:r>
              <a:rPr b="0" i="1" lang="es-MX" sz="1200" spc="58" strike="noStrike" baseline="10000">
                <a:solidFill>
                  <a:srgbClr val="ff0000"/>
                </a:solidFill>
                <a:latin typeface="Lucida Sans"/>
              </a:rPr>
              <a:t>x</a:t>
            </a:r>
            <a:r>
              <a:rPr b="0" i="1" lang="es-MX" sz="600" spc="38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600" spc="38" strike="noStrike">
                <a:solidFill>
                  <a:srgbClr val="ff0000"/>
                </a:solidFill>
                <a:latin typeface="Arial"/>
              </a:rPr>
              <a:t>−</a:t>
            </a:r>
            <a:r>
              <a:rPr b="0" lang="es-MX" sz="600" spc="38" strike="noStrike">
                <a:solidFill>
                  <a:srgbClr val="ff0000"/>
                </a:solidFill>
                <a:latin typeface="Arial"/>
              </a:rPr>
              <a:t>1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435" name="CustomShape 26"/>
          <p:cNvSpPr/>
          <p:nvPr/>
        </p:nvSpPr>
        <p:spPr>
          <a:xfrm>
            <a:off x="1136160" y="2529360"/>
            <a:ext cx="24840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568" strike="noStrike">
                <a:latin typeface="Arial"/>
              </a:rPr>
              <a:t>..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36" name="CustomShape 27"/>
          <p:cNvSpPr/>
          <p:nvPr/>
        </p:nvSpPr>
        <p:spPr>
          <a:xfrm>
            <a:off x="1690920" y="2630520"/>
            <a:ext cx="24984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72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800" spc="-199" strike="noStrike">
                <a:solidFill>
                  <a:srgbClr val="ff0000"/>
                </a:solidFill>
                <a:latin typeface="Lucida Sans"/>
              </a:rPr>
              <a:t> </a:t>
            </a:r>
            <a:r>
              <a:rPr b="0" lang="es-MX" sz="800" spc="-1" strike="noStrike">
                <a:solidFill>
                  <a:srgbClr val="ff0000"/>
                </a:solidFill>
                <a:latin typeface="Lucida Sans Unicode"/>
              </a:rPr>
              <a:t>−</a:t>
            </a:r>
            <a:r>
              <a:rPr b="0" lang="es-MX" sz="800" spc="-1" strike="noStrike">
                <a:solidFill>
                  <a:srgbClr val="ff0000"/>
                </a:solidFill>
                <a:latin typeface="Arial"/>
              </a:rPr>
              <a:t>1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437" name="CustomShape 28"/>
          <p:cNvSpPr/>
          <p:nvPr/>
        </p:nvSpPr>
        <p:spPr>
          <a:xfrm>
            <a:off x="1714680" y="2634840"/>
            <a:ext cx="18936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-239" strike="noStrike">
                <a:latin typeface="Arial"/>
              </a:rPr>
              <a:t>Y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38" name="CustomShape 29"/>
          <p:cNvSpPr/>
          <p:nvPr/>
        </p:nvSpPr>
        <p:spPr>
          <a:xfrm>
            <a:off x="1711440" y="2969280"/>
            <a:ext cx="2084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49" strike="noStrike">
                <a:latin typeface="Lucida Sans"/>
              </a:rPr>
              <a:t>t</a:t>
            </a:r>
            <a:r>
              <a:rPr b="0" lang="es-MX" sz="800" spc="77" strike="noStrike">
                <a:latin typeface="Arial"/>
              </a:rPr>
              <a:t>=1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439" name="CustomShape 30"/>
          <p:cNvSpPr/>
          <p:nvPr/>
        </p:nvSpPr>
        <p:spPr>
          <a:xfrm>
            <a:off x="580680" y="2766240"/>
            <a:ext cx="245700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469" strike="noStrike">
                <a:latin typeface="Arial"/>
              </a:rPr>
              <a:t> </a:t>
            </a:r>
            <a:r>
              <a:rPr b="0" lang="es-MX" sz="1100" spc="-63" strike="noStrike">
                <a:latin typeface="Arial"/>
              </a:rPr>
              <a:t>max</a:t>
            </a:r>
            <a:r>
              <a:rPr b="0" lang="es-MX" sz="1100" spc="-63" strike="noStrike">
                <a:latin typeface="Arial"/>
              </a:rPr>
              <a:t>	</a:t>
            </a:r>
            <a:r>
              <a:rPr b="0" i="1" lang="es-MX" sz="1100" spc="12" strike="noStrike">
                <a:latin typeface="Arial"/>
              </a:rPr>
              <a:t>p</a:t>
            </a:r>
            <a:r>
              <a:rPr b="0" lang="es-MX" sz="1100" spc="12" strike="noStrike">
                <a:latin typeface="Arial"/>
              </a:rPr>
              <a:t>(</a:t>
            </a:r>
            <a:r>
              <a:rPr b="0" i="1" lang="es-MX" sz="1100" spc="12" strike="noStrike">
                <a:latin typeface="Arial"/>
              </a:rPr>
              <a:t>x</a:t>
            </a:r>
            <a:r>
              <a:rPr b="0" lang="es-MX" sz="1200" spc="21" strike="noStrike" baseline="-10000">
                <a:latin typeface="Arial"/>
              </a:rPr>
              <a:t>0</a:t>
            </a:r>
            <a:r>
              <a:rPr b="0" lang="es-MX" sz="1100" spc="12" strike="noStrike">
                <a:latin typeface="Arial"/>
              </a:rPr>
              <a:t>)</a:t>
            </a:r>
            <a:r>
              <a:rPr b="0" lang="es-MX" sz="1100" spc="12" strike="noStrike">
                <a:latin typeface="Arial"/>
              </a:rPr>
              <a:t>	</a:t>
            </a: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</a:t>
            </a:r>
            <a:r>
              <a:rPr b="0" i="1" lang="es-MX" sz="1200" spc="-245" strike="noStrike" baseline="-10000">
                <a:latin typeface="Lucida Sans"/>
              </a:rPr>
              <a:t> </a:t>
            </a:r>
            <a:r>
              <a:rPr b="0" lang="es-MX" sz="1100" spc="-1" strike="noStrike">
                <a:latin typeface="Lucida Sans Unicode"/>
              </a:rPr>
              <a:t>|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</a:t>
            </a:r>
            <a:r>
              <a:rPr b="0" lang="es-MX" sz="1200" spc="-1" strike="noStrike" baseline="-10000">
                <a:latin typeface="Lucida Sans Unicode"/>
              </a:rPr>
              <a:t>−</a:t>
            </a:r>
            <a:r>
              <a:rPr b="0" lang="es-MX" sz="1200" spc="-1" strike="noStrike" baseline="-10000">
                <a:latin typeface="Arial"/>
              </a:rPr>
              <a:t>1</a:t>
            </a:r>
            <a:r>
              <a:rPr b="0" lang="es-MX" sz="1100" spc="-1" strike="noStrike">
                <a:latin typeface="Arial"/>
              </a:rPr>
              <a:t>)</a:t>
            </a: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y</a:t>
            </a:r>
            <a:r>
              <a:rPr b="0" i="1" lang="es-MX" sz="1200" spc="-1" strike="noStrike" baseline="-10000">
                <a:latin typeface="Lucida Sans"/>
              </a:rPr>
              <a:t>t</a:t>
            </a:r>
            <a:r>
              <a:rPr b="0" i="1" lang="es-MX" sz="1200" spc="-245" strike="noStrike" baseline="-10000">
                <a:latin typeface="Lucida Sans"/>
              </a:rPr>
              <a:t> </a:t>
            </a:r>
            <a:r>
              <a:rPr b="0" lang="es-MX" sz="1100" spc="-52" strike="noStrike">
                <a:latin typeface="Lucida Sans Unicode"/>
              </a:rPr>
              <a:t>|</a:t>
            </a:r>
            <a:r>
              <a:rPr b="0" i="1" lang="es-MX" sz="1100" spc="-52" strike="noStrike">
                <a:latin typeface="Arial"/>
              </a:rPr>
              <a:t>x</a:t>
            </a:r>
            <a:r>
              <a:rPr b="0" i="1" lang="es-MX" sz="1200" spc="-80" strike="noStrike" baseline="-10000">
                <a:latin typeface="Lucida Sans"/>
              </a:rPr>
              <a:t>t</a:t>
            </a:r>
            <a:r>
              <a:rPr b="0" i="1" lang="es-MX" sz="1200" spc="-239" strike="noStrike" baseline="-10000">
                <a:latin typeface="Lucida Sans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40" name="CustomShape 31"/>
          <p:cNvSpPr/>
          <p:nvPr/>
        </p:nvSpPr>
        <p:spPr>
          <a:xfrm>
            <a:off x="2987280" y="2529360"/>
            <a:ext cx="13680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194" strike="noStrike">
                <a:latin typeface="Arial"/>
              </a:rPr>
              <a:t>Σ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41" name="CustomShape 32"/>
          <p:cNvSpPr/>
          <p:nvPr/>
        </p:nvSpPr>
        <p:spPr>
          <a:xfrm>
            <a:off x="3096360" y="2788920"/>
            <a:ext cx="81864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0" i="1" lang="es-MX" sz="1650" spc="12" strike="noStrike" baseline="10000">
                <a:latin typeface="Arial"/>
              </a:rPr>
              <a:t>m</a:t>
            </a:r>
            <a:r>
              <a:rPr b="0" i="1" lang="es-MX" sz="800" spc="9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800" spc="-162" strike="noStrike">
                <a:solidFill>
                  <a:srgbClr val="ff0000"/>
                </a:solidFill>
                <a:latin typeface="Lucida Sans"/>
              </a:rPr>
              <a:t> </a:t>
            </a:r>
            <a:r>
              <a:rPr b="0" lang="es-MX" sz="800" spc="24" strike="noStrike">
                <a:solidFill>
                  <a:srgbClr val="ff0000"/>
                </a:solidFill>
                <a:latin typeface="Lucida Sans Unicode"/>
              </a:rPr>
              <a:t>−</a:t>
            </a:r>
            <a:r>
              <a:rPr b="0" lang="es-MX" sz="800" spc="24" strike="noStrike">
                <a:solidFill>
                  <a:srgbClr val="ff0000"/>
                </a:solidFill>
                <a:latin typeface="Arial"/>
              </a:rPr>
              <a:t>1</a:t>
            </a:r>
            <a:r>
              <a:rPr b="0" lang="es-MX" sz="1650" spc="35" strike="noStrike" baseline="10000">
                <a:solidFill>
                  <a:srgbClr val="ff0000"/>
                </a:solidFill>
                <a:latin typeface="Arial"/>
              </a:rPr>
              <a:t>(</a:t>
            </a:r>
            <a:r>
              <a:rPr b="0" i="1" lang="es-MX" sz="1650" spc="35" strike="noStrike" baseline="10000">
                <a:solidFill>
                  <a:srgbClr val="ff0000"/>
                </a:solidFill>
                <a:latin typeface="Arial"/>
              </a:rPr>
              <a:t>x</a:t>
            </a:r>
            <a:r>
              <a:rPr b="0" i="1" lang="es-MX" sz="800" spc="24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800" spc="-162" strike="noStrike">
                <a:solidFill>
                  <a:srgbClr val="ff0000"/>
                </a:solidFill>
                <a:latin typeface="Lucida Sans"/>
              </a:rPr>
              <a:t> </a:t>
            </a:r>
            <a:r>
              <a:rPr b="0" lang="es-MX" sz="800" spc="32" strike="noStrike">
                <a:solidFill>
                  <a:srgbClr val="ff0000"/>
                </a:solidFill>
                <a:latin typeface="Lucida Sans Unicode"/>
              </a:rPr>
              <a:t>−</a:t>
            </a:r>
            <a:r>
              <a:rPr b="0" lang="es-MX" sz="800" spc="32" strike="noStrike">
                <a:solidFill>
                  <a:srgbClr val="ff0000"/>
                </a:solidFill>
                <a:latin typeface="Arial"/>
              </a:rPr>
              <a:t>1</a:t>
            </a:r>
            <a:r>
              <a:rPr b="0" lang="es-MX" sz="1650" spc="49" strike="noStrike" baseline="10000">
                <a:solidFill>
                  <a:srgbClr val="ff0000"/>
                </a:solidFill>
                <a:latin typeface="Arial"/>
              </a:rPr>
              <a:t>)</a:t>
            </a:r>
            <a:endParaRPr b="0" lang="es-MX" sz="1650" spc="-1" strike="noStrike">
              <a:latin typeface="Arial"/>
            </a:endParaRPr>
          </a:p>
        </p:txBody>
      </p:sp>
      <p:sp>
        <p:nvSpPr>
          <p:cNvPr id="442" name="CustomShape 33"/>
          <p:cNvSpPr/>
          <p:nvPr/>
        </p:nvSpPr>
        <p:spPr>
          <a:xfrm>
            <a:off x="3864960" y="2529360"/>
            <a:ext cx="13680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194" strike="noStrike">
                <a:latin typeface="Arial"/>
              </a:rPr>
              <a:t>Σ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43" name="CustomShape 34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35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36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TextShape 37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447" name="TextShape 38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448" name="CustomShape 39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449" name="CustomShape 40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450" name="TextShape 41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3F876413-E3E6-491D-9FF5-BB75B623BF82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69840" y="212400"/>
            <a:ext cx="364716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38160">
              <a:lnSpc>
                <a:spcPct val="100000"/>
              </a:lnSpc>
              <a:spcBef>
                <a:spcPts val="136"/>
              </a:spcBef>
            </a:pPr>
            <a:r>
              <a:rPr b="0" lang="es-MX" sz="1400" spc="-9" strike="noStrike">
                <a:solidFill>
                  <a:srgbClr val="8b0a50"/>
                </a:solidFill>
                <a:latin typeface="Tahoma"/>
              </a:rPr>
              <a:t>What </a:t>
            </a:r>
            <a:r>
              <a:rPr b="0" lang="es-MX" sz="1400" spc="-58" strike="noStrike">
                <a:solidFill>
                  <a:srgbClr val="8b0a50"/>
                </a:solidFill>
                <a:latin typeface="Tahoma"/>
              </a:rPr>
              <a:t>do </a:t>
            </a:r>
            <a:r>
              <a:rPr b="0" lang="es-MX" sz="1400" spc="-72" strike="noStrike">
                <a:solidFill>
                  <a:srgbClr val="8b0a50"/>
                </a:solidFill>
                <a:latin typeface="Tahoma"/>
              </a:rPr>
              <a:t>you </a:t>
            </a:r>
            <a:r>
              <a:rPr b="0" lang="es-MX" sz="1400" spc="-77" strike="noStrike">
                <a:solidFill>
                  <a:srgbClr val="8b0a50"/>
                </a:solidFill>
                <a:latin typeface="Tahoma"/>
              </a:rPr>
              <a:t>mean </a:t>
            </a:r>
            <a:r>
              <a:rPr b="0" lang="es-MX" sz="1400" spc="-72" strike="noStrike">
                <a:solidFill>
                  <a:srgbClr val="8b0a50"/>
                </a:solidFill>
                <a:latin typeface="Tahoma"/>
              </a:rPr>
              <a:t>by </a:t>
            </a:r>
            <a:r>
              <a:rPr b="0" lang="es-MX" sz="1400" spc="-89" strike="noStrike">
                <a:solidFill>
                  <a:srgbClr val="ff0000"/>
                </a:solidFill>
                <a:latin typeface="Tahoma"/>
              </a:rPr>
              <a:t>messages </a:t>
            </a:r>
            <a:r>
              <a:rPr b="0" i="1" lang="es-MX" sz="1400" spc="38" strike="noStrike">
                <a:solidFill>
                  <a:srgbClr val="ff0000"/>
                </a:solidFill>
                <a:latin typeface="Calibri"/>
              </a:rPr>
              <a:t>m</a:t>
            </a:r>
            <a:r>
              <a:rPr b="0" i="1" lang="es-MX" sz="1500" spc="58" strike="noStrike" baseline="-11000">
                <a:solidFill>
                  <a:srgbClr val="ff0000"/>
                </a:solidFill>
                <a:latin typeface="Arial"/>
              </a:rPr>
              <a:t>t </a:t>
            </a:r>
            <a:r>
              <a:rPr b="0" lang="es-MX" sz="1400" spc="38" strike="noStrike">
                <a:solidFill>
                  <a:srgbClr val="ff0000"/>
                </a:solidFill>
                <a:latin typeface="Tahoma"/>
              </a:rPr>
              <a:t>(</a:t>
            </a:r>
            <a:r>
              <a:rPr b="0" i="1" lang="es-MX" sz="1400" spc="38" strike="noStrike">
                <a:solidFill>
                  <a:srgbClr val="ff0000"/>
                </a:solidFill>
                <a:latin typeface="Calibri"/>
              </a:rPr>
              <a:t>x</a:t>
            </a:r>
            <a:r>
              <a:rPr b="0" i="1" lang="es-MX" sz="1500" spc="58" strike="noStrike" baseline="-11000">
                <a:solidFill>
                  <a:srgbClr val="ff0000"/>
                </a:solidFill>
                <a:latin typeface="Arial"/>
              </a:rPr>
              <a:t>t </a:t>
            </a:r>
            <a:r>
              <a:rPr b="0" lang="es-MX" sz="1400" spc="-1" strike="noStrike">
                <a:solidFill>
                  <a:srgbClr val="ff0000"/>
                </a:solidFill>
                <a:latin typeface="Tahoma"/>
              </a:rPr>
              <a:t>)</a:t>
            </a:r>
            <a:r>
              <a:rPr b="0" lang="es-MX" sz="1400" spc="-1" strike="noStrike">
                <a:solidFill>
                  <a:srgbClr val="8b0a50"/>
                </a:solidFill>
                <a:latin typeface="Tahoma"/>
              </a:rPr>
              <a:t>? </a:t>
            </a:r>
            <a:r>
              <a:rPr b="0" lang="es-MX" sz="1400" spc="-4" strike="noStrike">
                <a:solidFill>
                  <a:srgbClr val="8b0a50"/>
                </a:solidFill>
                <a:latin typeface="Tahoma"/>
              </a:rPr>
              <a:t>Part</a:t>
            </a:r>
            <a:r>
              <a:rPr b="0" lang="es-MX" sz="1400" spc="-52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-123" strike="noStrike">
                <a:solidFill>
                  <a:srgbClr val="8b0a50"/>
                </a:solidFill>
                <a:latin typeface="Tahoma"/>
              </a:rPr>
              <a:t>II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126000" y="749520"/>
            <a:ext cx="433080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12600">
              <a:lnSpc>
                <a:spcPct val="102000"/>
              </a:lnSpc>
              <a:spcBef>
                <a:spcPts val="54"/>
              </a:spcBef>
            </a:pPr>
            <a:r>
              <a:rPr b="0" lang="es-MX" sz="1100" spc="-38" strike="noStrike">
                <a:latin typeface="Arial"/>
              </a:rPr>
              <a:t>Continuing </a:t>
            </a:r>
            <a:r>
              <a:rPr b="0" lang="es-MX" sz="1100" spc="-18" strike="noStrike">
                <a:latin typeface="Arial"/>
              </a:rPr>
              <a:t>this </a:t>
            </a:r>
            <a:r>
              <a:rPr b="0" lang="es-MX" sz="1100" spc="-83" strike="noStrike">
                <a:latin typeface="Arial"/>
              </a:rPr>
              <a:t>process </a:t>
            </a:r>
            <a:r>
              <a:rPr b="0" lang="es-MX" sz="1100" spc="-109" strike="noStrike">
                <a:latin typeface="Arial"/>
              </a:rPr>
              <a:t>we </a:t>
            </a:r>
            <a:r>
              <a:rPr b="0" lang="es-MX" sz="1100" spc="-69" strike="noStrike">
                <a:latin typeface="Arial"/>
              </a:rPr>
              <a:t>can </a:t>
            </a:r>
            <a:r>
              <a:rPr b="0" lang="es-MX" sz="1100" spc="-52" strike="noStrike">
                <a:latin typeface="Arial"/>
              </a:rPr>
              <a:t>define </a:t>
            </a:r>
            <a:r>
              <a:rPr b="0" lang="es-MX" sz="1100" spc="-89" strike="noStrike">
                <a:latin typeface="Arial"/>
              </a:rPr>
              <a:t>a </a:t>
            </a:r>
            <a:r>
              <a:rPr b="0" lang="es-MX" sz="1100" spc="-58" strike="noStrike">
                <a:latin typeface="Arial"/>
              </a:rPr>
              <a:t>set </a:t>
            </a:r>
            <a:r>
              <a:rPr b="0" lang="es-MX" sz="1100" spc="-18" strike="noStrike">
                <a:latin typeface="Arial"/>
              </a:rPr>
              <a:t>of </a:t>
            </a:r>
            <a:r>
              <a:rPr b="0" lang="es-MX" sz="1100" spc="-109" strike="noStrike">
                <a:latin typeface="Arial"/>
              </a:rPr>
              <a:t>messages </a:t>
            </a:r>
            <a:r>
              <a:rPr b="0" lang="es-MX" sz="1100" spc="-89" strike="noStrike">
                <a:latin typeface="Arial"/>
              </a:rPr>
              <a:t>based </a:t>
            </a:r>
            <a:r>
              <a:rPr b="0" lang="es-MX" sz="1100" spc="-58" strike="noStrike">
                <a:latin typeface="Arial"/>
              </a:rPr>
              <a:t>on </a:t>
            </a:r>
            <a:r>
              <a:rPr b="0" lang="es-MX" sz="1100" spc="-18" strike="noStrike">
                <a:latin typeface="Arial"/>
              </a:rPr>
              <a:t>iterative  optimization</a:t>
            </a:r>
            <a:r>
              <a:rPr b="0" lang="es-MX" sz="1100" spc="49" strike="noStrike">
                <a:latin typeface="Arial"/>
              </a:rPr>
              <a:t> </a:t>
            </a:r>
            <a:r>
              <a:rPr b="0" lang="es-MX" sz="1100" spc="-52" strike="noStrike">
                <a:latin typeface="Arial"/>
              </a:rPr>
              <a:t>problems: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452160" y="1415880"/>
            <a:ext cx="51660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12" strike="noStrike">
                <a:latin typeface="Lucida Sans"/>
              </a:rPr>
              <a:t>t</a:t>
            </a:r>
            <a:r>
              <a:rPr b="0" lang="es-MX" sz="800" spc="12" strike="noStrike">
                <a:latin typeface="Lucida Sans Unicode"/>
              </a:rPr>
              <a:t>−</a:t>
            </a:r>
            <a:r>
              <a:rPr b="0" lang="es-MX" sz="800" spc="12" strike="noStrike">
                <a:latin typeface="Arial"/>
              </a:rPr>
              <a:t>1</a:t>
            </a:r>
            <a:r>
              <a:rPr b="0" lang="es-MX" sz="800" spc="202" strike="noStrike">
                <a:latin typeface="Arial"/>
              </a:rPr>
              <a:t> </a:t>
            </a:r>
            <a:r>
              <a:rPr b="0" i="1" lang="es-MX" sz="800" spc="12" strike="noStrike">
                <a:latin typeface="Lucida Sans"/>
              </a:rPr>
              <a:t>t</a:t>
            </a:r>
            <a:r>
              <a:rPr b="0" lang="es-MX" sz="800" spc="12" strike="noStrike">
                <a:latin typeface="Lucida Sans Unicode"/>
              </a:rPr>
              <a:t>−</a:t>
            </a:r>
            <a:r>
              <a:rPr b="0" lang="es-MX" sz="800" spc="12" strike="noStrike">
                <a:latin typeface="Arial"/>
              </a:rPr>
              <a:t>1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454" name="CustomShape 4"/>
          <p:cNvSpPr/>
          <p:nvPr/>
        </p:nvSpPr>
        <p:spPr>
          <a:xfrm>
            <a:off x="316440" y="1357920"/>
            <a:ext cx="118836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38160">
              <a:lnSpc>
                <a:spcPts val="1210"/>
              </a:lnSpc>
              <a:spcBef>
                <a:spcPts val="91"/>
              </a:spcBef>
            </a:pPr>
            <a:r>
              <a:rPr b="0" i="1" lang="es-MX" sz="1100" spc="-52" strike="noStrike">
                <a:latin typeface="Arial"/>
              </a:rPr>
              <a:t>m</a:t>
            </a:r>
            <a:r>
              <a:rPr b="0" i="1" lang="es-MX" sz="1100" spc="-52" strike="noStrike">
                <a:latin typeface="Arial"/>
              </a:rPr>
              <a:t>	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100" spc="-1" strike="noStrike">
                <a:latin typeface="Arial"/>
              </a:rPr>
              <a:t>	</a:t>
            </a: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111" strike="noStrike">
                <a:latin typeface="Arial"/>
              </a:rPr>
              <a:t> </a:t>
            </a:r>
            <a:r>
              <a:rPr b="0" lang="es-MX" sz="1100" spc="-63" strike="noStrike">
                <a:latin typeface="Arial"/>
              </a:rPr>
              <a:t>max</a:t>
            </a:r>
            <a:endParaRPr b="0" lang="es-MX" sz="1100" spc="-1" strike="noStrike">
              <a:latin typeface="Arial"/>
            </a:endParaRPr>
          </a:p>
          <a:p>
            <a:pPr marL="38160" algn="r">
              <a:lnSpc>
                <a:spcPts val="850"/>
              </a:lnSpc>
            </a:pPr>
            <a:r>
              <a:rPr b="0" i="1" lang="es-MX" sz="1200" spc="-66" strike="noStrike" baseline="10000">
                <a:latin typeface="Lucida Sans"/>
              </a:rPr>
              <a:t>x</a:t>
            </a:r>
            <a:r>
              <a:rPr b="0" i="1" lang="es-MX" sz="600" spc="32" strike="noStrike">
                <a:latin typeface="Lucida Sans"/>
              </a:rPr>
              <a:t>t</a:t>
            </a:r>
            <a:r>
              <a:rPr b="0" lang="es-MX" sz="600" spc="4" strike="noStrike">
                <a:latin typeface="Arial"/>
              </a:rPr>
              <a:t>:</a:t>
            </a:r>
            <a:r>
              <a:rPr b="0" i="1" lang="es-MX" sz="600" spc="52" strike="noStrike">
                <a:latin typeface="Lucida Sans"/>
              </a:rPr>
              <a:t>T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455" name="CustomShape 5"/>
          <p:cNvSpPr/>
          <p:nvPr/>
        </p:nvSpPr>
        <p:spPr>
          <a:xfrm>
            <a:off x="1614960" y="1221840"/>
            <a:ext cx="986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72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456" name="CustomShape 6"/>
          <p:cNvSpPr/>
          <p:nvPr/>
        </p:nvSpPr>
        <p:spPr>
          <a:xfrm>
            <a:off x="1569960" y="1226160"/>
            <a:ext cx="18936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-384" strike="noStrike">
                <a:latin typeface="Arial"/>
              </a:rPr>
              <a:t>Y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57" name="CustomShape 7"/>
          <p:cNvSpPr/>
          <p:nvPr/>
        </p:nvSpPr>
        <p:spPr>
          <a:xfrm>
            <a:off x="1563120" y="1564920"/>
            <a:ext cx="2084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12" strike="noStrike">
                <a:latin typeface="Lucida Sans"/>
              </a:rPr>
              <a:t>k</a:t>
            </a:r>
            <a:r>
              <a:rPr b="0" lang="es-MX" sz="800" spc="188" strike="noStrike">
                <a:latin typeface="Arial"/>
              </a:rPr>
              <a:t>=</a:t>
            </a:r>
            <a:r>
              <a:rPr b="0" i="1" lang="es-MX" sz="800" spc="-4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458" name="CustomShape 8"/>
          <p:cNvSpPr/>
          <p:nvPr/>
        </p:nvSpPr>
        <p:spPr>
          <a:xfrm>
            <a:off x="1451520" y="1121040"/>
            <a:ext cx="157068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568" strike="noStrike">
                <a:latin typeface="Arial"/>
              </a:rPr>
              <a:t>.</a:t>
            </a:r>
            <a:r>
              <a:rPr b="0" lang="es-MX" sz="1100" spc="568" strike="noStrike">
                <a:latin typeface="Arial"/>
              </a:rPr>
              <a:t>	</a:t>
            </a:r>
            <a:r>
              <a:rPr b="0" lang="es-MX" sz="1100" spc="194" strike="noStrike">
                <a:latin typeface="Arial"/>
              </a:rPr>
              <a:t>Σ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59" name="CustomShape 9"/>
          <p:cNvSpPr/>
          <p:nvPr/>
        </p:nvSpPr>
        <p:spPr>
          <a:xfrm>
            <a:off x="3066120" y="1357920"/>
            <a:ext cx="1199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-24" strike="noStrike">
                <a:latin typeface="Arial"/>
              </a:rPr>
              <a:t>for</a:t>
            </a:r>
            <a:r>
              <a:rPr b="0" lang="es-MX" sz="1100" spc="43" strike="noStrike">
                <a:latin typeface="Arial"/>
              </a:rPr>
              <a:t> </a:t>
            </a:r>
            <a:r>
              <a:rPr b="0" i="1" lang="es-MX" sz="1100" spc="83" strike="noStrike">
                <a:latin typeface="Arial"/>
              </a:rPr>
              <a:t>t</a:t>
            </a:r>
            <a:r>
              <a:rPr b="0" i="1" lang="es-MX" sz="1100" spc="63" strike="noStrike">
                <a:latin typeface="Arial"/>
              </a:rPr>
              <a:t>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9" strike="noStrike">
                <a:latin typeface="Arial"/>
              </a:rPr>
              <a:t> </a:t>
            </a:r>
            <a:r>
              <a:rPr b="0" i="1" lang="es-MX" sz="1100" spc="63" strike="noStrike">
                <a:latin typeface="Arial"/>
              </a:rPr>
              <a:t>T</a:t>
            </a:r>
            <a:r>
              <a:rPr b="0" i="1" lang="es-MX" sz="1100" spc="69" strike="noStrike">
                <a:latin typeface="Arial"/>
              </a:rPr>
              <a:t> </a:t>
            </a:r>
            <a:r>
              <a:rPr b="0" lang="es-MX" sz="1100" spc="-29" strike="noStrike">
                <a:latin typeface="Lucida Sans Unicode"/>
              </a:rPr>
              <a:t>−</a:t>
            </a:r>
            <a:r>
              <a:rPr b="0" lang="es-MX" sz="1100" spc="-109" strike="noStrike">
                <a:latin typeface="Lucida Sans Unicode"/>
              </a:rPr>
              <a:t> </a:t>
            </a:r>
            <a:r>
              <a:rPr b="0" lang="es-MX" sz="1100" spc="-83" strike="noStrike">
                <a:latin typeface="Arial"/>
              </a:rPr>
              <a:t>1</a:t>
            </a:r>
            <a:r>
              <a:rPr b="0" i="1" lang="es-MX" sz="1100" spc="-83" strike="noStrike">
                <a:latin typeface="Verdana"/>
              </a:rPr>
              <a:t>,</a:t>
            </a:r>
            <a:r>
              <a:rPr b="0" i="1" lang="es-MX" sz="1100" spc="-208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8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8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8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208" strike="noStrike">
                <a:latin typeface="Verdana"/>
              </a:rPr>
              <a:t> </a:t>
            </a:r>
            <a:r>
              <a:rPr b="0" lang="es-MX" sz="1100" spc="-69" strike="noStrike">
                <a:latin typeface="Arial"/>
              </a:rPr>
              <a:t>1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60" name="CustomShape 10"/>
          <p:cNvSpPr/>
          <p:nvPr/>
        </p:nvSpPr>
        <p:spPr>
          <a:xfrm>
            <a:off x="1751400" y="1357920"/>
            <a:ext cx="118440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-12" strike="noStrike">
                <a:latin typeface="Arial"/>
              </a:rPr>
              <a:t>p</a:t>
            </a:r>
            <a:r>
              <a:rPr b="0" lang="es-MX" sz="1100" spc="-12" strike="noStrike">
                <a:latin typeface="Arial"/>
              </a:rPr>
              <a:t>(</a:t>
            </a:r>
            <a:r>
              <a:rPr b="0" i="1" lang="es-MX" sz="1100" spc="-12" strike="noStrike">
                <a:latin typeface="Arial"/>
              </a:rPr>
              <a:t>x</a:t>
            </a:r>
            <a:r>
              <a:rPr b="0" i="1" lang="es-MX" sz="1200" spc="-21" strike="noStrike" baseline="-13000">
                <a:latin typeface="Lucida Sans"/>
              </a:rPr>
              <a:t>k</a:t>
            </a:r>
            <a:r>
              <a:rPr b="0" i="1" lang="es-MX" sz="1200" spc="-222" strike="noStrike" baseline="-13000">
                <a:latin typeface="Lucida Sans"/>
              </a:rPr>
              <a:t> </a:t>
            </a:r>
            <a:r>
              <a:rPr b="0" lang="es-MX" sz="1100" spc="-9" strike="noStrike">
                <a:latin typeface="Lucida Sans Unicode"/>
              </a:rPr>
              <a:t>|</a:t>
            </a:r>
            <a:r>
              <a:rPr b="0" i="1" lang="es-MX" sz="1100" spc="-9" strike="noStrike">
                <a:latin typeface="Arial"/>
              </a:rPr>
              <a:t>x</a:t>
            </a:r>
            <a:r>
              <a:rPr b="0" i="1" lang="es-MX" sz="1200" spc="-12" strike="noStrike" baseline="-13000">
                <a:latin typeface="Lucida Sans"/>
              </a:rPr>
              <a:t>k</a:t>
            </a:r>
            <a:r>
              <a:rPr b="0" lang="es-MX" sz="1200" spc="-12" strike="noStrike" baseline="-13000">
                <a:latin typeface="Lucida Sans Unicode"/>
              </a:rPr>
              <a:t>−</a:t>
            </a:r>
            <a:r>
              <a:rPr b="0" lang="es-MX" sz="1200" spc="-12" strike="noStrike" baseline="-13000">
                <a:latin typeface="Arial"/>
              </a:rPr>
              <a:t>1</a:t>
            </a:r>
            <a:r>
              <a:rPr b="0" lang="es-MX" sz="1100" spc="-9" strike="noStrike">
                <a:latin typeface="Arial"/>
              </a:rPr>
              <a:t>)</a:t>
            </a:r>
            <a:r>
              <a:rPr b="0" i="1" lang="es-MX" sz="1100" spc="-9" strike="noStrike">
                <a:latin typeface="Arial"/>
              </a:rPr>
              <a:t>p</a:t>
            </a:r>
            <a:r>
              <a:rPr b="0" lang="es-MX" sz="1100" spc="-9" strike="noStrike">
                <a:latin typeface="Arial"/>
              </a:rPr>
              <a:t>(</a:t>
            </a:r>
            <a:r>
              <a:rPr b="0" i="1" lang="es-MX" sz="1100" spc="-9" strike="noStrike">
                <a:latin typeface="Arial"/>
              </a:rPr>
              <a:t>y</a:t>
            </a:r>
            <a:r>
              <a:rPr b="0" i="1" lang="es-MX" sz="1200" spc="-12" strike="noStrike" baseline="-13000">
                <a:latin typeface="Lucida Sans"/>
              </a:rPr>
              <a:t>k</a:t>
            </a:r>
            <a:r>
              <a:rPr b="0" i="1" lang="es-MX" sz="1200" spc="-222" strike="noStrike" baseline="-13000">
                <a:latin typeface="Lucida Sans"/>
              </a:rPr>
              <a:t> </a:t>
            </a:r>
            <a:r>
              <a:rPr b="0" lang="es-MX" sz="1100" spc="-69" strike="noStrike">
                <a:latin typeface="Lucida Sans Unicode"/>
              </a:rPr>
              <a:t>|</a:t>
            </a:r>
            <a:r>
              <a:rPr b="0" i="1" lang="es-MX" sz="1100" spc="-69" strike="noStrike">
                <a:latin typeface="Arial"/>
              </a:rPr>
              <a:t>x</a:t>
            </a:r>
            <a:r>
              <a:rPr b="0" i="1" lang="es-MX" sz="1200" spc="-103" strike="noStrike" baseline="-13000">
                <a:latin typeface="Lucida Sans"/>
              </a:rPr>
              <a:t>k</a:t>
            </a:r>
            <a:r>
              <a:rPr b="0" i="1" lang="es-MX" sz="1200" spc="-222" strike="noStrike" baseline="-13000">
                <a:latin typeface="Lucida Sans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11"/>
              </a:spcBef>
            </a:pPr>
            <a:endParaRPr b="0" lang="es-MX" sz="1100" spc="-1" strike="noStrike">
              <a:latin typeface="Arial"/>
            </a:endParaRPr>
          </a:p>
          <a:p>
            <a:pPr marL="191160">
              <a:lnSpc>
                <a:spcPct val="100000"/>
              </a:lnSpc>
            </a:pPr>
            <a:r>
              <a:rPr b="0" i="1" lang="es-MX" sz="1100" spc="9" strike="noStrike">
                <a:latin typeface="Arial"/>
              </a:rPr>
              <a:t>m</a:t>
            </a:r>
            <a:r>
              <a:rPr b="0" i="1" lang="es-MX" sz="1200" spc="12" strike="noStrike" baseline="-13000">
                <a:latin typeface="Lucida Sans"/>
              </a:rPr>
              <a:t>T</a:t>
            </a:r>
            <a:r>
              <a:rPr b="0" i="1" lang="es-MX" sz="1200" spc="-154" strike="noStrike" baseline="-13000">
                <a:latin typeface="Lucida Sans"/>
              </a:rPr>
              <a:t> </a:t>
            </a:r>
            <a:r>
              <a:rPr b="0" lang="es-MX" sz="1100" spc="24" strike="noStrike">
                <a:latin typeface="Arial"/>
              </a:rPr>
              <a:t>(</a:t>
            </a:r>
            <a:r>
              <a:rPr b="0" i="1" lang="es-MX" sz="1100" spc="24" strike="noStrike">
                <a:latin typeface="Arial"/>
              </a:rPr>
              <a:t>x</a:t>
            </a:r>
            <a:r>
              <a:rPr b="0" i="1" lang="es-MX" sz="1200" spc="35" strike="noStrike" baseline="-13000">
                <a:latin typeface="Lucida Sans"/>
              </a:rPr>
              <a:t>T</a:t>
            </a:r>
            <a:r>
              <a:rPr b="0" i="1" lang="es-MX" sz="1200" spc="-154" strike="noStrike" baseline="-13000">
                <a:latin typeface="Lucida Sans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-9" strike="noStrike">
                <a:latin typeface="Arial"/>
              </a:rPr>
              <a:t>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12" strike="noStrike">
                <a:latin typeface="Arial"/>
              </a:rPr>
              <a:t> </a:t>
            </a:r>
            <a:r>
              <a:rPr b="0" lang="es-MX" sz="1100" spc="-69" strike="noStrike">
                <a:latin typeface="Arial"/>
              </a:rPr>
              <a:t>1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61" name="CustomShape 11"/>
          <p:cNvSpPr/>
          <p:nvPr/>
        </p:nvSpPr>
        <p:spPr>
          <a:xfrm>
            <a:off x="126000" y="2159280"/>
            <a:ext cx="215748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-24" strike="noStrike">
                <a:latin typeface="Arial"/>
              </a:rPr>
              <a:t>This </a:t>
            </a:r>
            <a:r>
              <a:rPr b="0" lang="es-MX" sz="1100" spc="-52" strike="noStrike">
                <a:latin typeface="Arial"/>
              </a:rPr>
              <a:t>satisfies </a:t>
            </a:r>
            <a:r>
              <a:rPr b="0" lang="es-MX" sz="1100" spc="-29" strike="noStrike">
                <a:latin typeface="Arial"/>
              </a:rPr>
              <a:t>the following</a:t>
            </a:r>
            <a:r>
              <a:rPr b="0" lang="es-MX" sz="1100" spc="52" strike="noStrike">
                <a:latin typeface="Arial"/>
              </a:rPr>
              <a:t> </a:t>
            </a:r>
            <a:r>
              <a:rPr b="0" lang="es-MX" sz="1100" spc="-49" strike="noStrike">
                <a:latin typeface="Arial"/>
              </a:rPr>
              <a:t>recursion: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62" name="CustomShape 12"/>
          <p:cNvSpPr/>
          <p:nvPr/>
        </p:nvSpPr>
        <p:spPr>
          <a:xfrm>
            <a:off x="1128960" y="2561760"/>
            <a:ext cx="51660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12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lang="es-MX" sz="800" spc="12" strike="noStrike">
                <a:solidFill>
                  <a:srgbClr val="ff0000"/>
                </a:solidFill>
                <a:latin typeface="Lucida Sans Unicode"/>
              </a:rPr>
              <a:t>−</a:t>
            </a:r>
            <a:r>
              <a:rPr b="0" lang="es-MX" sz="800" spc="12" strike="noStrike">
                <a:solidFill>
                  <a:srgbClr val="ff0000"/>
                </a:solidFill>
                <a:latin typeface="Arial"/>
              </a:rPr>
              <a:t>1</a:t>
            </a:r>
            <a:r>
              <a:rPr b="0" lang="es-MX" sz="800" spc="202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i="1" lang="es-MX" sz="800" spc="12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lang="es-MX" sz="800" spc="12" strike="noStrike">
                <a:solidFill>
                  <a:srgbClr val="ff0000"/>
                </a:solidFill>
                <a:latin typeface="Lucida Sans Unicode"/>
              </a:rPr>
              <a:t>−</a:t>
            </a:r>
            <a:r>
              <a:rPr b="0" lang="es-MX" sz="800" spc="12" strike="noStrike">
                <a:solidFill>
                  <a:srgbClr val="ff0000"/>
                </a:solidFill>
                <a:latin typeface="Arial"/>
              </a:rPr>
              <a:t>1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463" name="CustomShape 13"/>
          <p:cNvSpPr/>
          <p:nvPr/>
        </p:nvSpPr>
        <p:spPr>
          <a:xfrm>
            <a:off x="1914480" y="2636640"/>
            <a:ext cx="15444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es-MX" sz="1200" spc="-35" strike="noStrike" baseline="6000">
                <a:latin typeface="Lucida Sans"/>
              </a:rPr>
              <a:t>x</a:t>
            </a:r>
            <a:r>
              <a:rPr b="0" i="1" lang="es-MX" sz="600" spc="-24" strike="noStrike">
                <a:latin typeface="Lucida Sans"/>
              </a:rPr>
              <a:t>t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464" name="CustomShape 14"/>
          <p:cNvSpPr/>
          <p:nvPr/>
        </p:nvSpPr>
        <p:spPr>
          <a:xfrm>
            <a:off x="1018800" y="2503440"/>
            <a:ext cx="1940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-52" strike="noStrike">
                <a:solidFill>
                  <a:srgbClr val="ff0000"/>
                </a:solidFill>
                <a:latin typeface="Arial"/>
              </a:rPr>
              <a:t>m</a:t>
            </a:r>
            <a:r>
              <a:rPr b="0" i="1" lang="es-MX" sz="1100" spc="-52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ff0000"/>
                </a:solidFill>
                <a:latin typeface="Arial"/>
              </a:rPr>
              <a:t>(</a:t>
            </a:r>
            <a:r>
              <a:rPr b="0" i="1" lang="es-MX" sz="1100" spc="-1" strike="noStrike">
                <a:solidFill>
                  <a:srgbClr val="ff0000"/>
                </a:solidFill>
                <a:latin typeface="Arial"/>
              </a:rPr>
              <a:t>x</a:t>
            </a:r>
            <a:r>
              <a:rPr b="0" i="1" lang="es-MX" sz="11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s-MX" sz="1100" spc="52" strike="noStrike">
                <a:solidFill>
                  <a:srgbClr val="ff0000"/>
                </a:solidFill>
                <a:latin typeface="Arial"/>
              </a:rPr>
              <a:t>) </a:t>
            </a:r>
            <a:r>
              <a:rPr b="0" lang="es-MX" sz="1100" spc="202" strike="noStrike">
                <a:solidFill>
                  <a:srgbClr val="ff0000"/>
                </a:solidFill>
                <a:latin typeface="Arial"/>
              </a:rPr>
              <a:t>= </a:t>
            </a:r>
            <a:r>
              <a:rPr b="0" lang="es-MX" sz="1100" spc="-63" strike="noStrike">
                <a:solidFill>
                  <a:srgbClr val="ff0000"/>
                </a:solidFill>
                <a:latin typeface="Arial"/>
              </a:rPr>
              <a:t>max </a:t>
            </a:r>
            <a:r>
              <a:rPr b="0" i="1" lang="es-MX" sz="1100" spc="-1" strike="noStrike">
                <a:solidFill>
                  <a:srgbClr val="ff0000"/>
                </a:solidFill>
                <a:latin typeface="Arial"/>
              </a:rPr>
              <a:t>p</a:t>
            </a:r>
            <a:r>
              <a:rPr b="0" lang="es-MX" sz="1100" spc="-1" strike="noStrike">
                <a:solidFill>
                  <a:srgbClr val="ff0000"/>
                </a:solidFill>
                <a:latin typeface="Arial"/>
              </a:rPr>
              <a:t>(</a:t>
            </a:r>
            <a:r>
              <a:rPr b="0" i="1" lang="es-MX" sz="1100" spc="-1" strike="noStrike">
                <a:solidFill>
                  <a:srgbClr val="ff0000"/>
                </a:solidFill>
                <a:latin typeface="Arial"/>
              </a:rPr>
              <a:t>y </a:t>
            </a:r>
            <a:r>
              <a:rPr b="0" lang="es-MX" sz="1100" spc="-77" strike="noStrike">
                <a:solidFill>
                  <a:srgbClr val="ff0000"/>
                </a:solidFill>
                <a:latin typeface="Lucida Sans Unicode"/>
              </a:rPr>
              <a:t>|</a:t>
            </a:r>
            <a:r>
              <a:rPr b="0" i="1" lang="es-MX" sz="1100" spc="-77" strike="noStrike">
                <a:solidFill>
                  <a:srgbClr val="ff0000"/>
                </a:solidFill>
                <a:latin typeface="Arial"/>
              </a:rPr>
              <a:t>x </a:t>
            </a:r>
            <a:r>
              <a:rPr b="0" lang="es-MX" sz="1100" spc="9" strike="noStrike">
                <a:solidFill>
                  <a:srgbClr val="ff0000"/>
                </a:solidFill>
                <a:latin typeface="Arial"/>
              </a:rPr>
              <a:t>)</a:t>
            </a:r>
            <a:r>
              <a:rPr b="0" i="1" lang="es-MX" sz="1100" spc="9" strike="noStrike">
                <a:solidFill>
                  <a:srgbClr val="ff0000"/>
                </a:solidFill>
                <a:latin typeface="Arial"/>
              </a:rPr>
              <a:t>p</a:t>
            </a:r>
            <a:r>
              <a:rPr b="0" lang="es-MX" sz="1100" spc="9" strike="noStrike">
                <a:solidFill>
                  <a:srgbClr val="ff0000"/>
                </a:solidFill>
                <a:latin typeface="Arial"/>
              </a:rPr>
              <a:t>(</a:t>
            </a:r>
            <a:r>
              <a:rPr b="0" i="1" lang="es-MX" sz="1100" spc="9" strike="noStrike">
                <a:solidFill>
                  <a:srgbClr val="ff0000"/>
                </a:solidFill>
                <a:latin typeface="Arial"/>
              </a:rPr>
              <a:t>x</a:t>
            </a:r>
            <a:r>
              <a:rPr b="0" i="1" lang="es-MX" sz="1100" spc="4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s-MX" sz="1100" spc="-77" strike="noStrike">
                <a:solidFill>
                  <a:srgbClr val="ff0000"/>
                </a:solidFill>
                <a:latin typeface="Lucida Sans Unicode"/>
              </a:rPr>
              <a:t>|</a:t>
            </a:r>
            <a:r>
              <a:rPr b="0" i="1" lang="es-MX" sz="1100" spc="-77" strike="noStrike">
                <a:solidFill>
                  <a:srgbClr val="ff0000"/>
                </a:solidFill>
                <a:latin typeface="Arial"/>
              </a:rPr>
              <a:t>x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65" name="CustomShape 15"/>
          <p:cNvSpPr/>
          <p:nvPr/>
        </p:nvSpPr>
        <p:spPr>
          <a:xfrm>
            <a:off x="2323440" y="2561760"/>
            <a:ext cx="11984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-4" strike="noStrike">
                <a:latin typeface="Lucida Sans"/>
              </a:rPr>
              <a:t>t   </a:t>
            </a:r>
            <a:r>
              <a:rPr b="0" i="1" lang="es-MX" sz="800" spc="-97" strike="noStrike">
                <a:latin typeface="Lucida Sans"/>
              </a:rPr>
              <a:t> </a:t>
            </a:r>
            <a:r>
              <a:rPr b="0" i="1" lang="es-MX" sz="800" spc="-4" strike="noStrike">
                <a:latin typeface="Lucida Sans"/>
              </a:rPr>
              <a:t>t</a:t>
            </a:r>
            <a:r>
              <a:rPr b="0" i="1" lang="es-MX" sz="800" spc="-1" strike="noStrike">
                <a:latin typeface="Lucida Sans"/>
              </a:rPr>
              <a:t>	</a:t>
            </a:r>
            <a:r>
              <a:rPr b="0" i="1" lang="es-MX" sz="800" spc="-4" strike="noStrike">
                <a:latin typeface="Lucida Sans"/>
              </a:rPr>
              <a:t>t</a:t>
            </a:r>
            <a:r>
              <a:rPr b="0" i="1" lang="es-MX" sz="800" spc="-1" strike="noStrike">
                <a:latin typeface="Lucida Sans"/>
              </a:rPr>
              <a:t>   </a:t>
            </a:r>
            <a:r>
              <a:rPr b="0" i="1" lang="es-MX" sz="800" spc="-97" strike="noStrike">
                <a:latin typeface="Lucida Sans"/>
              </a:rPr>
              <a:t> </a:t>
            </a:r>
            <a:r>
              <a:rPr b="0" i="1" lang="es-MX" sz="800" spc="49" strike="noStrike">
                <a:latin typeface="Lucida Sans"/>
              </a:rPr>
              <a:t>t</a:t>
            </a:r>
            <a:r>
              <a:rPr b="0" lang="es-MX" sz="800" spc="18" strike="noStrike">
                <a:latin typeface="Lucida Sans Unicode"/>
              </a:rPr>
              <a:t>−</a:t>
            </a:r>
            <a:r>
              <a:rPr b="0" lang="es-MX" sz="800" spc="-24" strike="noStrike">
                <a:latin typeface="Arial"/>
              </a:rPr>
              <a:t>1</a:t>
            </a:r>
            <a:r>
              <a:rPr b="0" lang="es-MX" sz="800" spc="-1" strike="noStrike">
                <a:latin typeface="Arial"/>
              </a:rPr>
              <a:t>	</a:t>
            </a:r>
            <a:r>
              <a:rPr b="0" i="1" lang="es-MX" sz="800" spc="-4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800" spc="-1" strike="noStrike">
                <a:solidFill>
                  <a:srgbClr val="ff0000"/>
                </a:solidFill>
                <a:latin typeface="Lucida Sans"/>
              </a:rPr>
              <a:t>	</a:t>
            </a:r>
            <a:r>
              <a:rPr b="0" i="1" lang="es-MX" sz="800" spc="-4" strike="noStrike">
                <a:solidFill>
                  <a:srgbClr val="ff0000"/>
                </a:solidFill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466" name="CustomShape 16"/>
          <p:cNvSpPr/>
          <p:nvPr/>
        </p:nvSpPr>
        <p:spPr>
          <a:xfrm>
            <a:off x="3123360" y="2503440"/>
            <a:ext cx="4658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-1" strike="noStrike">
                <a:latin typeface="Arial"/>
              </a:rPr>
              <a:t>)</a:t>
            </a:r>
            <a:r>
              <a:rPr b="0" i="1" lang="es-MX" sz="1100" spc="-1" strike="noStrike">
                <a:solidFill>
                  <a:srgbClr val="ff0000"/>
                </a:solidFill>
                <a:latin typeface="Arial"/>
              </a:rPr>
              <a:t>m </a:t>
            </a:r>
            <a:r>
              <a:rPr b="0" lang="es-MX" sz="1100" spc="-1" strike="noStrike">
                <a:solidFill>
                  <a:srgbClr val="ff0000"/>
                </a:solidFill>
                <a:latin typeface="Arial"/>
              </a:rPr>
              <a:t>(</a:t>
            </a:r>
            <a:r>
              <a:rPr b="0" i="1" lang="es-MX" sz="1100" spc="-1" strike="noStrike">
                <a:solidFill>
                  <a:srgbClr val="ff0000"/>
                </a:solidFill>
                <a:latin typeface="Arial"/>
              </a:rPr>
              <a:t>x</a:t>
            </a:r>
            <a:r>
              <a:rPr b="0" i="1" lang="es-MX" sz="1100" spc="134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s-MX" sz="1100" spc="52" strike="noStrike">
                <a:solidFill>
                  <a:srgbClr val="ff0000"/>
                </a:solidFill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67" name="CustomShape 17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18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9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TextShape 20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471" name="TextShape 21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472" name="CustomShape 22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473" name="CustomShape 23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474" name="TextShape 24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63FAA66D-839E-4F9B-A776-281E2914BCD2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82440" y="212400"/>
            <a:ext cx="367560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25560">
              <a:lnSpc>
                <a:spcPct val="100000"/>
              </a:lnSpc>
              <a:spcBef>
                <a:spcPts val="136"/>
              </a:spcBef>
            </a:pPr>
            <a:r>
              <a:rPr b="0" lang="es-MX" sz="1400" spc="-9" strike="noStrike">
                <a:solidFill>
                  <a:srgbClr val="8b0a50"/>
                </a:solidFill>
                <a:latin typeface="Tahoma"/>
              </a:rPr>
              <a:t>What </a:t>
            </a:r>
            <a:r>
              <a:rPr b="0" lang="es-MX" sz="1400" spc="-58" strike="noStrike">
                <a:solidFill>
                  <a:srgbClr val="8b0a50"/>
                </a:solidFill>
                <a:latin typeface="Tahoma"/>
              </a:rPr>
              <a:t>do </a:t>
            </a:r>
            <a:r>
              <a:rPr b="0" lang="es-MX" sz="1400" spc="-72" strike="noStrike">
                <a:solidFill>
                  <a:srgbClr val="8b0a50"/>
                </a:solidFill>
                <a:latin typeface="Tahoma"/>
              </a:rPr>
              <a:t>you </a:t>
            </a:r>
            <a:r>
              <a:rPr b="0" lang="es-MX" sz="1400" spc="-77" strike="noStrike">
                <a:solidFill>
                  <a:srgbClr val="8b0a50"/>
                </a:solidFill>
                <a:latin typeface="Tahoma"/>
              </a:rPr>
              <a:t>mean </a:t>
            </a:r>
            <a:r>
              <a:rPr b="0" lang="es-MX" sz="1400" spc="-72" strike="noStrike">
                <a:solidFill>
                  <a:srgbClr val="8b0a50"/>
                </a:solidFill>
                <a:latin typeface="Tahoma"/>
              </a:rPr>
              <a:t>by </a:t>
            </a:r>
            <a:r>
              <a:rPr b="0" lang="es-MX" sz="1400" spc="-89" strike="noStrike">
                <a:solidFill>
                  <a:srgbClr val="ff0000"/>
                </a:solidFill>
                <a:latin typeface="Tahoma"/>
              </a:rPr>
              <a:t>messages </a:t>
            </a:r>
            <a:r>
              <a:rPr b="0" i="1" lang="es-MX" sz="1400" spc="38" strike="noStrike">
                <a:solidFill>
                  <a:srgbClr val="ff0000"/>
                </a:solidFill>
                <a:latin typeface="Calibri"/>
              </a:rPr>
              <a:t>m</a:t>
            </a:r>
            <a:r>
              <a:rPr b="0" i="1" lang="es-MX" sz="1500" spc="58" strike="noStrike" baseline="-11000">
                <a:solidFill>
                  <a:srgbClr val="ff0000"/>
                </a:solidFill>
                <a:latin typeface="Arial"/>
              </a:rPr>
              <a:t>t </a:t>
            </a:r>
            <a:r>
              <a:rPr b="0" lang="es-MX" sz="1400" spc="38" strike="noStrike">
                <a:solidFill>
                  <a:srgbClr val="ff0000"/>
                </a:solidFill>
                <a:latin typeface="Tahoma"/>
              </a:rPr>
              <a:t>(</a:t>
            </a:r>
            <a:r>
              <a:rPr b="0" i="1" lang="es-MX" sz="1400" spc="38" strike="noStrike">
                <a:solidFill>
                  <a:srgbClr val="ff0000"/>
                </a:solidFill>
                <a:latin typeface="Calibri"/>
              </a:rPr>
              <a:t>x</a:t>
            </a:r>
            <a:r>
              <a:rPr b="0" i="1" lang="es-MX" sz="1500" spc="58" strike="noStrike" baseline="-11000">
                <a:solidFill>
                  <a:srgbClr val="ff0000"/>
                </a:solidFill>
                <a:latin typeface="Arial"/>
              </a:rPr>
              <a:t>t </a:t>
            </a:r>
            <a:r>
              <a:rPr b="0" lang="es-MX" sz="1400" spc="-1" strike="noStrike">
                <a:solidFill>
                  <a:srgbClr val="ff0000"/>
                </a:solidFill>
                <a:latin typeface="Tahoma"/>
              </a:rPr>
              <a:t>)</a:t>
            </a:r>
            <a:r>
              <a:rPr b="0" lang="es-MX" sz="1400" spc="-1" strike="noStrike">
                <a:solidFill>
                  <a:srgbClr val="8b0a50"/>
                </a:solidFill>
                <a:latin typeface="Tahoma"/>
              </a:rPr>
              <a:t>? </a:t>
            </a:r>
            <a:r>
              <a:rPr b="0" lang="es-MX" sz="1400" spc="-4" strike="noStrike">
                <a:solidFill>
                  <a:srgbClr val="8b0a50"/>
                </a:solidFill>
                <a:latin typeface="Tahoma"/>
              </a:rPr>
              <a:t>Part</a:t>
            </a:r>
            <a:r>
              <a:rPr b="0" lang="es-MX" sz="1400" spc="-49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-117" strike="noStrike">
                <a:solidFill>
                  <a:srgbClr val="8b0a50"/>
                </a:solidFill>
                <a:latin typeface="Tahoma"/>
              </a:rPr>
              <a:t>III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2246040" y="1028520"/>
            <a:ext cx="24336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es-MX" sz="1200" spc="-1" strike="noStrike" baseline="10000">
                <a:latin typeface="Lucida Sans"/>
              </a:rPr>
              <a:t>x</a:t>
            </a:r>
            <a:r>
              <a:rPr b="0" lang="es-MX" sz="600" spc="-1" strike="noStrike">
                <a:latin typeface="Arial"/>
              </a:rPr>
              <a:t>1:</a:t>
            </a:r>
            <a:r>
              <a:rPr b="0" i="1" lang="es-MX" sz="600" spc="-1" strike="noStrike">
                <a:latin typeface="Lucida Sans"/>
              </a:rPr>
              <a:t>T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113040" y="578880"/>
            <a:ext cx="3344760" cy="5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25560">
              <a:lnSpc>
                <a:spcPct val="100000"/>
              </a:lnSpc>
              <a:spcBef>
                <a:spcPts val="91"/>
              </a:spcBef>
            </a:pPr>
            <a:r>
              <a:rPr b="0" lang="es-MX" sz="1100" spc="-29" strike="noStrike">
                <a:latin typeface="Arial"/>
              </a:rPr>
              <a:t>Definitions </a:t>
            </a:r>
            <a:r>
              <a:rPr b="0" lang="es-MX" sz="1100" spc="-18" strike="noStrike">
                <a:latin typeface="Arial"/>
              </a:rPr>
              <a:t>of </a:t>
            </a:r>
            <a:r>
              <a:rPr b="0" lang="es-MX" sz="1100" spc="-109" strike="noStrike">
                <a:latin typeface="Arial"/>
              </a:rPr>
              <a:t>messages </a:t>
            </a:r>
            <a:r>
              <a:rPr b="0" lang="es-MX" sz="1100" spc="-58" strike="noStrike">
                <a:latin typeface="Arial"/>
              </a:rPr>
              <a:t>is </a:t>
            </a:r>
            <a:r>
              <a:rPr b="0" lang="es-MX" sz="1100" spc="-49" strike="noStrike">
                <a:latin typeface="Arial"/>
              </a:rPr>
              <a:t>good </a:t>
            </a:r>
            <a:r>
              <a:rPr b="0" lang="es-MX" sz="1100" spc="-24" strike="noStrike">
                <a:latin typeface="Arial"/>
              </a:rPr>
              <a:t>for </a:t>
            </a:r>
            <a:r>
              <a:rPr b="0" lang="es-MX" sz="1100" spc="-38" strike="noStrike">
                <a:latin typeface="Arial"/>
              </a:rPr>
              <a:t>our </a:t>
            </a:r>
            <a:r>
              <a:rPr b="0" lang="es-MX" sz="1100" spc="-52" strike="noStrike">
                <a:latin typeface="Arial"/>
              </a:rPr>
              <a:t>problem</a:t>
            </a:r>
            <a:r>
              <a:rPr b="0" lang="es-MX" sz="1100" spc="-128" strike="noStrike">
                <a:latin typeface="Arial"/>
              </a:rPr>
              <a:t> </a:t>
            </a:r>
            <a:r>
              <a:rPr b="0" lang="es-MX" sz="1100" spc="-77" strike="noStrike">
                <a:latin typeface="Arial"/>
              </a:rPr>
              <a:t>because:</a:t>
            </a:r>
            <a:endParaRPr b="0" lang="es-MX" sz="1100" spc="-1" strike="noStrike">
              <a:latin typeface="Arial"/>
            </a:endParaRPr>
          </a:p>
          <a:p>
            <a:pPr marL="25560">
              <a:lnSpc>
                <a:spcPct val="100000"/>
              </a:lnSpc>
              <a:spcBef>
                <a:spcPts val="34"/>
              </a:spcBef>
            </a:pPr>
            <a:endParaRPr b="0" lang="es-MX" sz="1100" spc="-1" strike="noStrike">
              <a:latin typeface="Arial"/>
            </a:endParaRPr>
          </a:p>
          <a:p>
            <a:pPr marL="1247040">
              <a:lnSpc>
                <a:spcPct val="100000"/>
              </a:lnSpc>
              <a:spcBef>
                <a:spcPts val="6"/>
              </a:spcBef>
            </a:pPr>
            <a:r>
              <a:rPr b="0" i="1" lang="es-MX" sz="1100" spc="9" strike="noStrike">
                <a:latin typeface="Arial"/>
              </a:rPr>
              <a:t>p</a:t>
            </a:r>
            <a:r>
              <a:rPr b="0" lang="es-MX" sz="1100" spc="9" strike="noStrike">
                <a:latin typeface="Arial"/>
              </a:rPr>
              <a:t>(</a:t>
            </a:r>
            <a:r>
              <a:rPr b="0" i="1" lang="es-MX" sz="1100" spc="9" strike="noStrike">
                <a:latin typeface="Arial"/>
              </a:rPr>
              <a:t>x</a:t>
            </a:r>
            <a:r>
              <a:rPr b="0" lang="es-MX" sz="1200" spc="12" strike="noStrike" baseline="-10000">
                <a:latin typeface="Arial"/>
              </a:rPr>
              <a:t>0</a:t>
            </a:r>
            <a:r>
              <a:rPr b="0" lang="es-MX" sz="1100" spc="9" strike="noStrike">
                <a:latin typeface="Arial"/>
              </a:rPr>
              <a:t>)</a:t>
            </a:r>
            <a:r>
              <a:rPr b="0" i="1" lang="es-MX" sz="1100" spc="9" strike="noStrike">
                <a:latin typeface="Arial"/>
              </a:rPr>
              <a:t>m</a:t>
            </a:r>
            <a:r>
              <a:rPr b="0" lang="es-MX" sz="1200" spc="12" strike="noStrike" baseline="-10000">
                <a:latin typeface="Arial"/>
              </a:rPr>
              <a:t>0</a:t>
            </a:r>
            <a:r>
              <a:rPr b="0" lang="es-MX" sz="1100" spc="9" strike="noStrike">
                <a:latin typeface="Arial"/>
              </a:rPr>
              <a:t>(</a:t>
            </a:r>
            <a:r>
              <a:rPr b="0" i="1" lang="es-MX" sz="1100" spc="9" strike="noStrike">
                <a:latin typeface="Arial"/>
              </a:rPr>
              <a:t>x</a:t>
            </a:r>
            <a:r>
              <a:rPr b="0" lang="es-MX" sz="1200" spc="12" strike="noStrike" baseline="-10000">
                <a:latin typeface="Arial"/>
              </a:rPr>
              <a:t>0</a:t>
            </a:r>
            <a:r>
              <a:rPr b="0" lang="es-MX" sz="1100" spc="9" strike="noStrike">
                <a:latin typeface="Arial"/>
              </a:rPr>
              <a:t>)</a:t>
            </a:r>
            <a:r>
              <a:rPr b="0" lang="es-MX" sz="1100" spc="-9" strike="noStrike">
                <a:latin typeface="Arial"/>
              </a:rPr>
              <a:t>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lang="es-MX" sz="1100" spc="-63" strike="noStrike">
                <a:latin typeface="Arial"/>
              </a:rPr>
              <a:t>max</a:t>
            </a:r>
            <a:r>
              <a:rPr b="0" lang="es-MX" sz="1100" spc="-128" strike="noStrike">
                <a:latin typeface="Arial"/>
              </a:rPr>
              <a:t> </a:t>
            </a:r>
            <a:r>
              <a:rPr b="0" i="1" lang="es-MX" sz="1100" spc="9" strike="noStrike">
                <a:latin typeface="Arial"/>
              </a:rPr>
              <a:t>p</a:t>
            </a:r>
            <a:r>
              <a:rPr b="0" lang="es-MX" sz="1100" spc="9" strike="noStrike">
                <a:latin typeface="Arial"/>
              </a:rPr>
              <a:t>(</a:t>
            </a:r>
            <a:r>
              <a:rPr b="0" i="1" lang="es-MX" sz="1100" spc="9" strike="noStrike">
                <a:latin typeface="Arial"/>
              </a:rPr>
              <a:t>x</a:t>
            </a:r>
            <a:r>
              <a:rPr b="0" lang="es-MX" sz="1200" spc="12" strike="noStrike" baseline="-13000">
                <a:latin typeface="Arial"/>
              </a:rPr>
              <a:t>0:</a:t>
            </a:r>
            <a:r>
              <a:rPr b="0" i="1" lang="es-MX" sz="1200" spc="12" strike="noStrike" baseline="-13000">
                <a:latin typeface="Lucida Sans"/>
              </a:rPr>
              <a:t>T</a:t>
            </a:r>
            <a:r>
              <a:rPr b="0" i="1" lang="es-MX" sz="1200" spc="-148" strike="noStrike" baseline="-13000">
                <a:latin typeface="Lucida Sans"/>
              </a:rPr>
              <a:t> </a:t>
            </a: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4" strike="noStrike">
                <a:latin typeface="Arial"/>
              </a:rPr>
              <a:t>y</a:t>
            </a:r>
            <a:r>
              <a:rPr b="0" lang="es-MX" sz="1200" spc="4" strike="noStrike" baseline="-13000">
                <a:latin typeface="Arial"/>
              </a:rPr>
              <a:t>1:</a:t>
            </a:r>
            <a:r>
              <a:rPr b="0" i="1" lang="es-MX" sz="1200" spc="4" strike="noStrike" baseline="-13000">
                <a:latin typeface="Lucida Sans"/>
              </a:rPr>
              <a:t>T</a:t>
            </a:r>
            <a:r>
              <a:rPr b="0" i="1" lang="es-MX" sz="1200" spc="-148" strike="noStrike" baseline="-13000">
                <a:latin typeface="Lucida Sans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78" name="CustomShape 4"/>
          <p:cNvSpPr/>
          <p:nvPr/>
        </p:nvSpPr>
        <p:spPr>
          <a:xfrm>
            <a:off x="762840" y="1415880"/>
            <a:ext cx="788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800" spc="-24" strike="noStrike">
                <a:latin typeface="Arial"/>
              </a:rPr>
              <a:t>0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479" name="CustomShape 5"/>
          <p:cNvSpPr/>
          <p:nvPr/>
        </p:nvSpPr>
        <p:spPr>
          <a:xfrm>
            <a:off x="1271880" y="1478160"/>
            <a:ext cx="165960" cy="1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-32" strike="noStrike">
                <a:latin typeface="Lucida Sans"/>
              </a:rPr>
              <a:t>x</a:t>
            </a:r>
            <a:r>
              <a:rPr b="0" lang="es-MX" sz="900" spc="-49" strike="noStrike" baseline="-9000">
                <a:latin typeface="Arial"/>
              </a:rPr>
              <a:t>0</a:t>
            </a:r>
            <a:endParaRPr b="0" lang="es-MX" sz="900" spc="-1" strike="noStrike">
              <a:latin typeface="Arial"/>
            </a:endParaRPr>
          </a:p>
        </p:txBody>
      </p:sp>
      <p:sp>
        <p:nvSpPr>
          <p:cNvPr id="480" name="CustomShape 6"/>
          <p:cNvSpPr/>
          <p:nvPr/>
        </p:nvSpPr>
        <p:spPr>
          <a:xfrm>
            <a:off x="1593720" y="1496160"/>
            <a:ext cx="24336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es-MX" sz="1200" spc="-1" strike="noStrike" baseline="10000">
                <a:latin typeface="Lucida Sans"/>
              </a:rPr>
              <a:t>x</a:t>
            </a:r>
            <a:r>
              <a:rPr b="0" lang="es-MX" sz="600" spc="-1" strike="noStrike">
                <a:latin typeface="Arial"/>
              </a:rPr>
              <a:t>1:</a:t>
            </a:r>
            <a:r>
              <a:rPr b="0" i="1" lang="es-MX" sz="600" spc="-1" strike="noStrike">
                <a:latin typeface="Lucida Sans"/>
              </a:rPr>
              <a:t>T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481" name="CustomShape 7"/>
          <p:cNvSpPr/>
          <p:nvPr/>
        </p:nvSpPr>
        <p:spPr>
          <a:xfrm>
            <a:off x="2049120" y="1417680"/>
            <a:ext cx="48492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800" spc="-4" strike="noStrike">
                <a:latin typeface="Arial"/>
              </a:rPr>
              <a:t>0:</a:t>
            </a:r>
            <a:r>
              <a:rPr b="0" i="1" lang="es-MX" sz="800" spc="72" strike="noStrike">
                <a:latin typeface="Lucida Sans"/>
              </a:rPr>
              <a:t>T</a:t>
            </a:r>
            <a:r>
              <a:rPr b="0" i="1" lang="es-MX" sz="800" spc="72" strike="noStrike">
                <a:latin typeface="Lucida Sans"/>
              </a:rPr>
              <a:t>	</a:t>
            </a:r>
            <a:r>
              <a:rPr b="0" lang="es-MX" sz="800" spc="-4" strike="noStrike">
                <a:latin typeface="Arial"/>
              </a:rPr>
              <a:t>1:</a:t>
            </a:r>
            <a:r>
              <a:rPr b="0" i="1" lang="es-MX" sz="800" spc="72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482" name="CustomShape 8"/>
          <p:cNvSpPr/>
          <p:nvPr/>
        </p:nvSpPr>
        <p:spPr>
          <a:xfrm>
            <a:off x="1488960" y="1162440"/>
            <a:ext cx="122076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494" strike="noStrike">
                <a:latin typeface="Arial"/>
              </a:rPr>
              <a:t>.</a:t>
            </a:r>
            <a:r>
              <a:rPr b="0" lang="es-MX" sz="1100" spc="494" strike="noStrike">
                <a:latin typeface="Arial"/>
              </a:rPr>
              <a:t>	</a:t>
            </a:r>
            <a:r>
              <a:rPr b="0" lang="es-MX" sz="1100" spc="117" strike="noStrike">
                <a:latin typeface="Arial"/>
              </a:rPr>
              <a:t>Σ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83" name="CustomShape 9"/>
          <p:cNvSpPr/>
          <p:nvPr/>
        </p:nvSpPr>
        <p:spPr>
          <a:xfrm>
            <a:off x="3133080" y="1478160"/>
            <a:ext cx="165960" cy="1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-32" strike="noStrike">
                <a:latin typeface="Lucida Sans"/>
              </a:rPr>
              <a:t>x</a:t>
            </a:r>
            <a:r>
              <a:rPr b="0" lang="es-MX" sz="900" spc="-49" strike="noStrike" baseline="-9000">
                <a:latin typeface="Arial"/>
              </a:rPr>
              <a:t>0</a:t>
            </a:r>
            <a:endParaRPr b="0" lang="es-MX" sz="900" spc="-1" strike="noStrike">
              <a:latin typeface="Arial"/>
            </a:endParaRPr>
          </a:p>
        </p:txBody>
      </p:sp>
      <p:sp>
        <p:nvSpPr>
          <p:cNvPr id="484" name="CustomShape 10"/>
          <p:cNvSpPr/>
          <p:nvPr/>
        </p:nvSpPr>
        <p:spPr>
          <a:xfrm>
            <a:off x="3459960" y="1415880"/>
            <a:ext cx="56556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800" spc="-24" strike="noStrike">
                <a:latin typeface="Arial"/>
              </a:rPr>
              <a:t>0   </a:t>
            </a:r>
            <a:r>
              <a:rPr b="0" lang="es-MX" sz="800" spc="83" strike="noStrike">
                <a:latin typeface="Arial"/>
              </a:rPr>
              <a:t> </a:t>
            </a:r>
            <a:r>
              <a:rPr b="0" lang="es-MX" sz="800" spc="-24" strike="noStrike">
                <a:latin typeface="Arial"/>
              </a:rPr>
              <a:t>0</a:t>
            </a:r>
            <a:r>
              <a:rPr b="0" lang="es-MX" sz="800" spc="-1" strike="noStrike">
                <a:latin typeface="Arial"/>
              </a:rPr>
              <a:t>	</a:t>
            </a:r>
            <a:r>
              <a:rPr b="0" lang="es-MX" sz="800" spc="-24" strike="noStrike">
                <a:latin typeface="Arial"/>
              </a:rPr>
              <a:t>0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485" name="CustomShape 11"/>
          <p:cNvSpPr/>
          <p:nvPr/>
        </p:nvSpPr>
        <p:spPr>
          <a:xfrm>
            <a:off x="522000" y="1357920"/>
            <a:ext cx="356400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52" strike="noStrike">
                <a:latin typeface="Lucida Sans Unicode"/>
              </a:rPr>
              <a:t>⇒ </a:t>
            </a:r>
            <a:r>
              <a:rPr b="0" i="1" lang="es-MX" sz="1100" spc="-77" strike="noStrike">
                <a:latin typeface="Arial"/>
              </a:rPr>
              <a:t>x</a:t>
            </a:r>
            <a:r>
              <a:rPr b="0" lang="es-MX" sz="1100" spc="-77" strike="noStrike">
                <a:latin typeface="Arial"/>
              </a:rPr>
              <a:t>ˆ   </a:t>
            </a:r>
            <a:r>
              <a:rPr b="0" lang="es-MX" sz="1100" spc="202" strike="noStrike">
                <a:latin typeface="Arial"/>
              </a:rPr>
              <a:t>= </a:t>
            </a:r>
            <a:r>
              <a:rPr b="0" i="1" lang="es-MX" sz="1100" spc="-58" strike="noStrike">
                <a:latin typeface="Arial"/>
              </a:rPr>
              <a:t>arg </a:t>
            </a:r>
            <a:r>
              <a:rPr b="0" lang="es-MX" sz="1100" spc="-63" strike="noStrike">
                <a:latin typeface="Arial"/>
              </a:rPr>
              <a:t>max </a:t>
            </a:r>
            <a:r>
              <a:rPr b="0" lang="es-MX" sz="1100" spc="24" strike="noStrike">
                <a:latin typeface="Arial"/>
              </a:rPr>
              <a:t> </a:t>
            </a:r>
            <a:r>
              <a:rPr b="0" lang="es-MX" sz="1100" spc="-63" strike="noStrike">
                <a:latin typeface="Arial"/>
              </a:rPr>
              <a:t>max</a:t>
            </a:r>
            <a:r>
              <a:rPr b="0" lang="es-MX" sz="1100" spc="-123" strike="noStrike">
                <a:latin typeface="Arial"/>
              </a:rPr>
              <a:t> </a:t>
            </a: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100" spc="-1" strike="noStrike">
                <a:latin typeface="Arial"/>
              </a:rPr>
              <a:t>	</a:t>
            </a: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199" strike="noStrike">
                <a:latin typeface="Verdana"/>
              </a:rPr>
              <a:t> </a:t>
            </a:r>
            <a:r>
              <a:rPr b="0" i="1" lang="es-MX" sz="1100" spc="-49" strike="noStrike">
                <a:latin typeface="Arial"/>
              </a:rPr>
              <a:t>y</a:t>
            </a:r>
            <a:r>
              <a:rPr b="0" i="1" lang="es-MX" sz="1100" spc="-49" strike="noStrike">
                <a:latin typeface="Arial"/>
              </a:rPr>
              <a:t>	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52" strike="noStrike">
                <a:latin typeface="Arial"/>
              </a:rPr>
              <a:t>	</a:t>
            </a:r>
            <a:r>
              <a:rPr b="0" lang="es-MX" sz="1100" spc="202" strike="noStrike">
                <a:latin typeface="Arial"/>
              </a:rPr>
              <a:t>= </a:t>
            </a:r>
            <a:r>
              <a:rPr b="0" i="1" lang="es-MX" sz="1100" spc="-58" strike="noStrike">
                <a:latin typeface="Arial"/>
              </a:rPr>
              <a:t>arg </a:t>
            </a:r>
            <a:r>
              <a:rPr b="0" lang="es-MX" sz="1100" spc="-63" strike="noStrike">
                <a:latin typeface="Arial"/>
              </a:rPr>
              <a:t>max </a:t>
            </a:r>
            <a:r>
              <a:rPr b="0" i="1" lang="es-MX" sz="1100" spc="-52" strike="noStrike">
                <a:latin typeface="Arial"/>
              </a:rPr>
              <a:t>m 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 </a:t>
            </a:r>
            <a:r>
              <a:rPr b="0" lang="es-MX" sz="1100" spc="9" strike="noStrike">
                <a:latin typeface="Arial"/>
              </a:rPr>
              <a:t>)</a:t>
            </a:r>
            <a:r>
              <a:rPr b="0" i="1" lang="es-MX" sz="1100" spc="9" strike="noStrike">
                <a:latin typeface="Arial"/>
              </a:rPr>
              <a:t>p</a:t>
            </a:r>
            <a:r>
              <a:rPr b="0" lang="es-MX" sz="1100" spc="9" strike="noStrike">
                <a:latin typeface="Arial"/>
              </a:rPr>
              <a:t>(</a:t>
            </a:r>
            <a:r>
              <a:rPr b="0" i="1" lang="es-MX" sz="1100" spc="9" strike="noStrike">
                <a:latin typeface="Arial"/>
              </a:rPr>
              <a:t>x</a:t>
            </a:r>
            <a:r>
              <a:rPr b="0" i="1" lang="es-MX" sz="1100" spc="29" strike="noStrike">
                <a:latin typeface="Arial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86" name="CustomShape 12"/>
          <p:cNvSpPr/>
          <p:nvPr/>
        </p:nvSpPr>
        <p:spPr>
          <a:xfrm>
            <a:off x="126000" y="1680480"/>
            <a:ext cx="52920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-32" strike="noStrike">
                <a:latin typeface="Arial"/>
              </a:rPr>
              <a:t>And</a:t>
            </a:r>
            <a:r>
              <a:rPr b="0" lang="es-MX" sz="1100" spc="-12" strike="noStrike">
                <a:latin typeface="Arial"/>
              </a:rPr>
              <a:t> </a:t>
            </a:r>
            <a:r>
              <a:rPr b="0" lang="es-MX" sz="1100" spc="-69" strike="noStrike">
                <a:latin typeface="Arial"/>
              </a:rPr>
              <a:t>also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87" name="CustomShape 13"/>
          <p:cNvSpPr/>
          <p:nvPr/>
        </p:nvSpPr>
        <p:spPr>
          <a:xfrm>
            <a:off x="1247040" y="2082960"/>
            <a:ext cx="644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-4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488" name="CustomShape 14"/>
          <p:cNvSpPr/>
          <p:nvPr/>
        </p:nvSpPr>
        <p:spPr>
          <a:xfrm>
            <a:off x="1183320" y="2024640"/>
            <a:ext cx="100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-94" strike="noStrike">
                <a:latin typeface="Arial"/>
              </a:rPr>
              <a:t>x</a:t>
            </a:r>
            <a:r>
              <a:rPr b="0" lang="es-MX" sz="1100" spc="-94" strike="noStrike">
                <a:latin typeface="Arial"/>
              </a:rPr>
              <a:t>ˆ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18" strike="noStrike">
                <a:latin typeface="Arial"/>
              </a:rPr>
              <a:t> </a:t>
            </a:r>
            <a:r>
              <a:rPr b="0" i="1" lang="es-MX" sz="1100" spc="-58" strike="noStrike">
                <a:latin typeface="Arial"/>
              </a:rPr>
              <a:t>arg </a:t>
            </a:r>
            <a:r>
              <a:rPr b="0" lang="es-MX" sz="1100" spc="-63" strike="noStrike">
                <a:latin typeface="Arial"/>
              </a:rPr>
              <a:t>max </a:t>
            </a:r>
            <a:r>
              <a:rPr b="0" i="1" lang="es-MX" sz="1100" spc="-94" strike="noStrike">
                <a:latin typeface="Arial"/>
              </a:rPr>
              <a:t>p</a:t>
            </a:r>
            <a:r>
              <a:rPr b="0" lang="es-MX" sz="1100" spc="-94" strike="noStrike">
                <a:latin typeface="Arial"/>
              </a:rPr>
              <a:t>(</a:t>
            </a:r>
            <a:r>
              <a:rPr b="0" i="1" lang="es-MX" sz="1100" spc="-94" strike="noStrike">
                <a:solidFill>
                  <a:srgbClr val="ff0000"/>
                </a:solidFill>
                <a:latin typeface="Arial"/>
              </a:rPr>
              <a:t>x</a:t>
            </a:r>
            <a:r>
              <a:rPr b="0" lang="es-MX" sz="1100" spc="-94" strike="noStrike">
                <a:solidFill>
                  <a:srgbClr val="ff0000"/>
                </a:solidFill>
                <a:latin typeface="Arial"/>
              </a:rPr>
              <a:t>ˆ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89" name="CustomShape 15"/>
          <p:cNvSpPr/>
          <p:nvPr/>
        </p:nvSpPr>
        <p:spPr>
          <a:xfrm>
            <a:off x="2433240" y="2024640"/>
            <a:ext cx="328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-97" strike="noStrike">
                <a:latin typeface="Verdana"/>
              </a:rPr>
              <a:t>, </a:t>
            </a:r>
            <a:r>
              <a:rPr b="0" i="1" lang="es-MX" sz="1100" spc="-49" strike="noStrike">
                <a:latin typeface="Arial"/>
              </a:rPr>
              <a:t>x </a:t>
            </a: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233" strike="noStrike">
                <a:latin typeface="Verdana"/>
              </a:rPr>
              <a:t> </a:t>
            </a:r>
            <a:r>
              <a:rPr b="0" i="1" lang="es-MX" sz="1100" spc="-49" strike="noStrike">
                <a:latin typeface="Arial"/>
              </a:rPr>
              <a:t>x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90" name="CustomShape 16"/>
          <p:cNvSpPr/>
          <p:nvPr/>
        </p:nvSpPr>
        <p:spPr>
          <a:xfrm>
            <a:off x="2160000" y="2084400"/>
            <a:ext cx="119088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800" spc="-4" strike="noStrike">
                <a:solidFill>
                  <a:srgbClr val="ff0000"/>
                </a:solidFill>
                <a:latin typeface="Arial"/>
              </a:rPr>
              <a:t>0:</a:t>
            </a:r>
            <a:r>
              <a:rPr b="0" i="1" lang="es-MX" sz="800" spc="49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lang="es-MX" sz="800" spc="18" strike="noStrike">
                <a:solidFill>
                  <a:srgbClr val="ff0000"/>
                </a:solidFill>
                <a:latin typeface="Lucida Sans Unicode"/>
              </a:rPr>
              <a:t>−</a:t>
            </a:r>
            <a:r>
              <a:rPr b="0" lang="es-MX" sz="800" spc="-24" strike="noStrike">
                <a:solidFill>
                  <a:srgbClr val="ff0000"/>
                </a:solidFill>
                <a:latin typeface="Arial"/>
              </a:rPr>
              <a:t>1</a:t>
            </a:r>
            <a:r>
              <a:rPr b="0" lang="es-MX" sz="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i="1" lang="es-MX" sz="800" spc="-4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800" spc="-1" strike="noStrike">
                <a:solidFill>
                  <a:srgbClr val="ff0000"/>
                </a:solidFill>
                <a:latin typeface="Lucida Sans"/>
              </a:rPr>
              <a:t>	</a:t>
            </a:r>
            <a:r>
              <a:rPr b="0" i="1" lang="es-MX" sz="800" spc="49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lang="es-MX" sz="800" spc="58" strike="noStrike">
                <a:solidFill>
                  <a:srgbClr val="ff0000"/>
                </a:solidFill>
                <a:latin typeface="Arial"/>
              </a:rPr>
              <a:t>+1:</a:t>
            </a:r>
            <a:r>
              <a:rPr b="0" i="1" lang="es-MX" sz="800" spc="72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800" spc="-1" strike="noStrike">
                <a:solidFill>
                  <a:srgbClr val="ff0000"/>
                </a:solidFill>
                <a:latin typeface="Lucida Sans"/>
              </a:rPr>
              <a:t>	</a:t>
            </a:r>
            <a:r>
              <a:rPr b="0" lang="es-MX" sz="800" spc="-4" strike="noStrike">
                <a:solidFill>
                  <a:srgbClr val="ff0000"/>
                </a:solidFill>
                <a:latin typeface="Arial"/>
              </a:rPr>
              <a:t>1:</a:t>
            </a:r>
            <a:r>
              <a:rPr b="0" i="1" lang="es-MX" sz="800" spc="72" strike="noStrike">
                <a:solidFill>
                  <a:srgbClr val="ff0000"/>
                </a:solidFill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491" name="CustomShape 17"/>
          <p:cNvSpPr/>
          <p:nvPr/>
        </p:nvSpPr>
        <p:spPr>
          <a:xfrm>
            <a:off x="3043080" y="2024640"/>
            <a:ext cx="3812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49" strike="noStrike">
                <a:latin typeface="Arial"/>
              </a:rPr>
              <a:t>y</a:t>
            </a:r>
            <a:r>
              <a:rPr b="0" i="1" lang="es-MX" sz="1100" spc="-1" strike="noStrike">
                <a:latin typeface="Arial"/>
              </a:rPr>
              <a:t>	</a:t>
            </a:r>
            <a:r>
              <a:rPr b="0" lang="es-MX" sz="1100" spc="52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92" name="CustomShape 18"/>
          <p:cNvSpPr/>
          <p:nvPr/>
        </p:nvSpPr>
        <p:spPr>
          <a:xfrm>
            <a:off x="1715760" y="2466360"/>
            <a:ext cx="15444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es-MX" sz="1200" spc="-35" strike="noStrike" baseline="6000">
                <a:latin typeface="Lucida Sans"/>
              </a:rPr>
              <a:t>x</a:t>
            </a:r>
            <a:r>
              <a:rPr b="0" i="1" lang="es-MX" sz="600" spc="-24" strike="noStrike">
                <a:latin typeface="Lucida Sans"/>
              </a:rPr>
              <a:t>t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493" name="CustomShape 19"/>
          <p:cNvSpPr/>
          <p:nvPr/>
        </p:nvSpPr>
        <p:spPr>
          <a:xfrm>
            <a:off x="1276920" y="2118600"/>
            <a:ext cx="90000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1480" bIns="0"/>
          <a:p>
            <a:pPr marL="203040" algn="ctr">
              <a:lnSpc>
                <a:spcPct val="100000"/>
              </a:lnSpc>
              <a:spcBef>
                <a:spcPts val="405"/>
              </a:spcBef>
            </a:pPr>
            <a:r>
              <a:rPr b="0" i="1" lang="es-MX" sz="1200" spc="-35" strike="noStrike" baseline="6000">
                <a:latin typeface="Lucida Sans"/>
              </a:rPr>
              <a:t>x</a:t>
            </a:r>
            <a:r>
              <a:rPr b="0" i="1" lang="es-MX" sz="600" spc="-24" strike="noStrike">
                <a:latin typeface="Lucida Sans"/>
              </a:rPr>
              <a:t>t</a:t>
            </a:r>
            <a:endParaRPr b="0" lang="es-MX" sz="6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414"/>
              </a:spcBef>
            </a:pP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69" strike="noStrike">
                <a:latin typeface="Arial"/>
              </a:rPr>
              <a:t> </a:t>
            </a:r>
            <a:r>
              <a:rPr b="0" i="1" lang="es-MX" sz="1100" spc="-58" strike="noStrike">
                <a:latin typeface="Arial"/>
              </a:rPr>
              <a:t>arg </a:t>
            </a:r>
            <a:r>
              <a:rPr b="0" lang="es-MX" sz="1100" spc="-63" strike="noStrike">
                <a:latin typeface="Arial"/>
              </a:rPr>
              <a:t>max </a:t>
            </a:r>
            <a:r>
              <a:rPr b="0" i="1" lang="es-MX" sz="1100" spc="-94" strike="noStrike">
                <a:latin typeface="Arial"/>
              </a:rPr>
              <a:t>p</a:t>
            </a:r>
            <a:r>
              <a:rPr b="0" lang="es-MX" sz="1100" spc="-94" strike="noStrike">
                <a:latin typeface="Arial"/>
              </a:rPr>
              <a:t>(</a:t>
            </a:r>
            <a:r>
              <a:rPr b="0" i="1" lang="es-MX" sz="1100" spc="-94" strike="noStrike">
                <a:solidFill>
                  <a:srgbClr val="ff0000"/>
                </a:solidFill>
                <a:latin typeface="Arial"/>
              </a:rPr>
              <a:t>x</a:t>
            </a:r>
            <a:r>
              <a:rPr b="0" lang="es-MX" sz="1100" spc="-94" strike="noStrike">
                <a:solidFill>
                  <a:srgbClr val="ff0000"/>
                </a:solidFill>
                <a:latin typeface="Arial"/>
              </a:rPr>
              <a:t>ˆ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94" name="CustomShape 20"/>
          <p:cNvSpPr/>
          <p:nvPr/>
        </p:nvSpPr>
        <p:spPr>
          <a:xfrm>
            <a:off x="2124360" y="2392920"/>
            <a:ext cx="110700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49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lang="es-MX" sz="800" spc="18" strike="noStrike">
                <a:solidFill>
                  <a:srgbClr val="ff0000"/>
                </a:solidFill>
                <a:latin typeface="Lucida Sans Unicode"/>
              </a:rPr>
              <a:t>−</a:t>
            </a:r>
            <a:r>
              <a:rPr b="0" lang="es-MX" sz="800" spc="-24" strike="noStrike">
                <a:solidFill>
                  <a:srgbClr val="ff0000"/>
                </a:solidFill>
                <a:latin typeface="Arial"/>
              </a:rPr>
              <a:t>1</a:t>
            </a:r>
            <a:r>
              <a:rPr b="0" lang="es-MX" sz="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i="1" lang="es-MX" sz="800" spc="-4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800" spc="-1" strike="noStrike">
                <a:solidFill>
                  <a:srgbClr val="ff0000"/>
                </a:solidFill>
                <a:latin typeface="Lucida Sans"/>
              </a:rPr>
              <a:t>	</a:t>
            </a:r>
            <a:r>
              <a:rPr b="0" i="1" lang="es-MX" sz="800" spc="49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lang="es-MX" sz="800" spc="58" strike="noStrike">
                <a:solidFill>
                  <a:srgbClr val="ff0000"/>
                </a:solidFill>
                <a:latin typeface="Arial"/>
              </a:rPr>
              <a:t>+1:</a:t>
            </a:r>
            <a:r>
              <a:rPr b="0" i="1" lang="es-MX" sz="800" spc="72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800" spc="-1" strike="noStrike">
                <a:solidFill>
                  <a:srgbClr val="ff0000"/>
                </a:solidFill>
                <a:latin typeface="Lucida Sans"/>
              </a:rPr>
              <a:t>	</a:t>
            </a:r>
            <a:r>
              <a:rPr b="0" lang="es-MX" sz="800" spc="-4" strike="noStrike">
                <a:solidFill>
                  <a:srgbClr val="ff0000"/>
                </a:solidFill>
                <a:latin typeface="Arial"/>
              </a:rPr>
              <a:t>1:</a:t>
            </a:r>
            <a:r>
              <a:rPr b="0" i="1" lang="es-MX" sz="800" spc="72" strike="noStrike">
                <a:solidFill>
                  <a:srgbClr val="ff0000"/>
                </a:solidFill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495" name="CustomShape 21"/>
          <p:cNvSpPr/>
          <p:nvPr/>
        </p:nvSpPr>
        <p:spPr>
          <a:xfrm>
            <a:off x="2314080" y="2333160"/>
            <a:ext cx="9914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49" strike="noStrike">
                <a:latin typeface="Arial"/>
              </a:rPr>
              <a:t>x</a:t>
            </a:r>
            <a:r>
              <a:rPr b="0" i="1" lang="es-MX" sz="1100" spc="103" strike="noStrike">
                <a:latin typeface="Arial"/>
              </a:rPr>
              <a:t> </a:t>
            </a: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49" strike="noStrike">
                <a:latin typeface="Arial"/>
              </a:rPr>
              <a:t>x</a:t>
            </a:r>
            <a:r>
              <a:rPr b="0" i="1" lang="es-MX" sz="1100" spc="-1" strike="noStrike">
                <a:latin typeface="Arial"/>
              </a:rPr>
              <a:t>	</a:t>
            </a: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49" strike="noStrike">
                <a:latin typeface="Arial"/>
              </a:rPr>
              <a:t>y</a:t>
            </a:r>
            <a:r>
              <a:rPr b="0" i="1" lang="es-MX" sz="1100" spc="-1" strike="noStrike">
                <a:latin typeface="Arial"/>
              </a:rPr>
              <a:t>	</a:t>
            </a:r>
            <a:r>
              <a:rPr b="0" lang="es-MX" sz="1100" spc="52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96" name="CustomShape 22"/>
          <p:cNvSpPr/>
          <p:nvPr/>
        </p:nvSpPr>
        <p:spPr>
          <a:xfrm>
            <a:off x="1619640" y="2892600"/>
            <a:ext cx="15444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es-MX" sz="1200" spc="-35" strike="noStrike" baseline="6000">
                <a:latin typeface="Lucida Sans"/>
              </a:rPr>
              <a:t>x</a:t>
            </a:r>
            <a:r>
              <a:rPr b="0" i="1" lang="es-MX" sz="600" spc="-24" strike="noStrike">
                <a:latin typeface="Lucida Sans"/>
              </a:rPr>
              <a:t>t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497" name="CustomShape 23"/>
          <p:cNvSpPr/>
          <p:nvPr/>
        </p:nvSpPr>
        <p:spPr>
          <a:xfrm>
            <a:off x="1997280" y="2817720"/>
            <a:ext cx="128988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-4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800" spc="-4" strike="noStrike">
                <a:solidFill>
                  <a:srgbClr val="ff0000"/>
                </a:solidFill>
                <a:latin typeface="Lucida Sans"/>
              </a:rPr>
              <a:t>	</a:t>
            </a:r>
            <a:r>
              <a:rPr b="0" i="1" lang="es-MX" sz="800" spc="-4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800" spc="-4" strike="noStrike">
                <a:solidFill>
                  <a:srgbClr val="ff0000"/>
                </a:solidFill>
                <a:latin typeface="Lucida Sans"/>
              </a:rPr>
              <a:t>	</a:t>
            </a:r>
            <a:r>
              <a:rPr b="0" i="1" lang="es-MX" sz="800" spc="-4" strike="noStrike">
                <a:solidFill>
                  <a:srgbClr val="ff0000"/>
                </a:solidFill>
                <a:latin typeface="Lucida Sans"/>
              </a:rPr>
              <a:t>t  </a:t>
            </a:r>
            <a:r>
              <a:rPr b="0" i="1" lang="es-MX" sz="800" spc="162" strike="noStrike">
                <a:solidFill>
                  <a:srgbClr val="ff0000"/>
                </a:solidFill>
                <a:latin typeface="Lucida Sans"/>
              </a:rPr>
              <a:t> </a:t>
            </a:r>
            <a:r>
              <a:rPr b="0" i="1" lang="es-MX" sz="800" spc="-4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800" spc="-4" strike="noStrike">
                <a:solidFill>
                  <a:srgbClr val="ff0000"/>
                </a:solidFill>
                <a:latin typeface="Lucida Sans"/>
              </a:rPr>
              <a:t>	</a:t>
            </a:r>
            <a:r>
              <a:rPr b="0" i="1" lang="es-MX" sz="800" spc="-4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800" spc="83" strike="noStrike">
                <a:solidFill>
                  <a:srgbClr val="ff0000"/>
                </a:solidFill>
                <a:latin typeface="Lucida Sans"/>
              </a:rPr>
              <a:t> </a:t>
            </a:r>
            <a:r>
              <a:rPr b="0" i="1" lang="es-MX" sz="800" spc="12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lang="es-MX" sz="800" spc="12" strike="noStrike">
                <a:solidFill>
                  <a:srgbClr val="ff0000"/>
                </a:solidFill>
                <a:latin typeface="Lucida Sans Unicode"/>
              </a:rPr>
              <a:t>−</a:t>
            </a:r>
            <a:r>
              <a:rPr b="0" lang="es-MX" sz="800" spc="12" strike="noStrike">
                <a:solidFill>
                  <a:srgbClr val="ff0000"/>
                </a:solidFill>
                <a:latin typeface="Arial"/>
              </a:rPr>
              <a:t>1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498" name="CustomShape 24"/>
          <p:cNvSpPr/>
          <p:nvPr/>
        </p:nvSpPr>
        <p:spPr>
          <a:xfrm>
            <a:off x="1206360" y="2759400"/>
            <a:ext cx="21956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i="1" lang="es-MX" sz="1100" spc="-117" strike="noStrike">
                <a:latin typeface="Arial"/>
              </a:rPr>
              <a:t>a</a:t>
            </a:r>
            <a:r>
              <a:rPr b="0" i="1" lang="es-MX" sz="1100" spc="-32" strike="noStrike">
                <a:latin typeface="Arial"/>
              </a:rPr>
              <a:t>rg</a:t>
            </a:r>
            <a:r>
              <a:rPr b="0" i="1" lang="es-MX" sz="1100" spc="-9" strike="noStrike">
                <a:latin typeface="Arial"/>
              </a:rPr>
              <a:t> </a:t>
            </a:r>
            <a:r>
              <a:rPr b="0" lang="es-MX" sz="1100" spc="-63" strike="noStrike">
                <a:latin typeface="Arial"/>
              </a:rPr>
              <a:t>max</a:t>
            </a:r>
            <a:r>
              <a:rPr b="0" lang="es-MX" sz="1100" spc="-123" strike="noStrike">
                <a:latin typeface="Arial"/>
              </a:rPr>
              <a:t> </a:t>
            </a:r>
            <a:r>
              <a:rPr b="0" lang="es-MX" sz="1100" spc="52" strike="noStrike">
                <a:latin typeface="Arial"/>
              </a:rPr>
              <a:t>(</a:t>
            </a:r>
            <a:r>
              <a:rPr b="0" i="1" lang="es-MX" sz="1100" spc="-52" strike="noStrike">
                <a:solidFill>
                  <a:srgbClr val="ff0000"/>
                </a:solidFill>
                <a:latin typeface="Arial"/>
              </a:rPr>
              <a:t>m</a:t>
            </a:r>
            <a:r>
              <a:rPr b="0" i="1" lang="es-MX" sz="1100" spc="103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s-MX" sz="1100" spc="52" strike="noStrike">
                <a:solidFill>
                  <a:srgbClr val="ff0000"/>
                </a:solidFill>
                <a:latin typeface="Arial"/>
              </a:rPr>
              <a:t>(</a:t>
            </a:r>
            <a:r>
              <a:rPr b="0" i="1" lang="es-MX" sz="1100" spc="-49" strike="noStrike">
                <a:solidFill>
                  <a:srgbClr val="ff0000"/>
                </a:solidFill>
                <a:latin typeface="Arial"/>
              </a:rPr>
              <a:t>x</a:t>
            </a:r>
            <a:r>
              <a:rPr b="0" i="1" lang="es-MX" sz="1100" spc="103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s-MX" sz="1100" spc="52" strike="noStrike">
                <a:solidFill>
                  <a:srgbClr val="ff0000"/>
                </a:solidFill>
                <a:latin typeface="Arial"/>
              </a:rPr>
              <a:t>)</a:t>
            </a:r>
            <a:r>
              <a:rPr b="0" i="1" lang="es-MX" sz="1100" spc="-9" strike="noStrike">
                <a:solidFill>
                  <a:srgbClr val="ff0000"/>
                </a:solidFill>
                <a:latin typeface="Arial"/>
              </a:rPr>
              <a:t>p</a:t>
            </a:r>
            <a:r>
              <a:rPr b="0" lang="es-MX" sz="1100" spc="52" strike="noStrike">
                <a:solidFill>
                  <a:srgbClr val="ff0000"/>
                </a:solidFill>
                <a:latin typeface="Arial"/>
              </a:rPr>
              <a:t>(</a:t>
            </a:r>
            <a:r>
              <a:rPr b="0" i="1" lang="es-MX" sz="1100" spc="-49" strike="noStrike">
                <a:solidFill>
                  <a:srgbClr val="ff0000"/>
                </a:solidFill>
                <a:latin typeface="Arial"/>
              </a:rPr>
              <a:t>y</a:t>
            </a:r>
            <a:r>
              <a:rPr b="0" i="1" lang="es-MX" sz="1100" spc="103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s-MX" sz="1100" spc="-109" strike="noStrike">
                <a:solidFill>
                  <a:srgbClr val="ff0000"/>
                </a:solidFill>
                <a:latin typeface="Lucida Sans Unicode"/>
              </a:rPr>
              <a:t>|</a:t>
            </a:r>
            <a:r>
              <a:rPr b="0" i="1" lang="es-MX" sz="1100" spc="-49" strike="noStrike">
                <a:solidFill>
                  <a:srgbClr val="ff0000"/>
                </a:solidFill>
                <a:latin typeface="Arial"/>
              </a:rPr>
              <a:t>x</a:t>
            </a:r>
            <a:r>
              <a:rPr b="0" i="1" lang="es-MX" sz="1100" spc="103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s-MX" sz="1100" spc="52" strike="noStrike">
                <a:solidFill>
                  <a:srgbClr val="ff0000"/>
                </a:solidFill>
                <a:latin typeface="Arial"/>
              </a:rPr>
              <a:t>)</a:t>
            </a:r>
            <a:r>
              <a:rPr b="0" i="1" lang="es-MX" sz="1100" spc="-9" strike="noStrike">
                <a:solidFill>
                  <a:srgbClr val="ff0000"/>
                </a:solidFill>
                <a:latin typeface="Arial"/>
              </a:rPr>
              <a:t>p</a:t>
            </a:r>
            <a:r>
              <a:rPr b="0" lang="es-MX" sz="1100" spc="52" strike="noStrike">
                <a:solidFill>
                  <a:srgbClr val="ff0000"/>
                </a:solidFill>
                <a:latin typeface="Arial"/>
              </a:rPr>
              <a:t>(</a:t>
            </a:r>
            <a:r>
              <a:rPr b="0" i="1" lang="es-MX" sz="1100" spc="-49" strike="noStrike">
                <a:solidFill>
                  <a:srgbClr val="ff0000"/>
                </a:solidFill>
                <a:latin typeface="Arial"/>
              </a:rPr>
              <a:t>x</a:t>
            </a:r>
            <a:r>
              <a:rPr b="0" i="1" lang="es-MX" sz="1100" spc="103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s-MX" sz="1100" spc="-109" strike="noStrike">
                <a:solidFill>
                  <a:srgbClr val="ff0000"/>
                </a:solidFill>
                <a:latin typeface="Lucida Sans Unicode"/>
              </a:rPr>
              <a:t>|</a:t>
            </a:r>
            <a:r>
              <a:rPr b="0" i="1" lang="es-MX" sz="1100" spc="-483" strike="noStrike">
                <a:solidFill>
                  <a:srgbClr val="ff0000"/>
                </a:solidFill>
                <a:latin typeface="Arial"/>
              </a:rPr>
              <a:t>x</a:t>
            </a:r>
            <a:r>
              <a:rPr b="0" lang="es-MX" sz="1100" spc="174" strike="noStrike">
                <a:solidFill>
                  <a:srgbClr val="ff0000"/>
                </a:solidFill>
                <a:latin typeface="Arial"/>
              </a:rPr>
              <a:t>ˆ</a:t>
            </a:r>
            <a:r>
              <a:rPr b="0" lang="es-MX" sz="11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s-MX" sz="1100" spc="52" strike="noStrike">
                <a:solidFill>
                  <a:srgbClr val="ff0000"/>
                </a:solidFill>
                <a:latin typeface="Arial"/>
              </a:rPr>
              <a:t>))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499" name="CustomShape 25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26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27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TextShape 28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503" name="TextShape 29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504" name="CustomShape 30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505" name="CustomShape 31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506" name="TextShape 32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DF61926B-DA45-4C74-AC28-6CC5A6D7CBAC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95400" y="212400"/>
            <a:ext cx="307944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4" strike="noStrike">
                <a:solidFill>
                  <a:srgbClr val="8b0a50"/>
                </a:solidFill>
                <a:latin typeface="Tahoma"/>
              </a:rPr>
              <a:t>Most </a:t>
            </a:r>
            <a:r>
              <a:rPr b="0" lang="es-MX" sz="1400" spc="-32" strike="noStrike">
                <a:solidFill>
                  <a:srgbClr val="8b0a50"/>
                </a:solidFill>
                <a:latin typeface="Tahoma"/>
              </a:rPr>
              <a:t>likely </a:t>
            </a:r>
            <a:r>
              <a:rPr b="0" lang="es-MX" sz="1400" spc="-38" strike="noStrike">
                <a:solidFill>
                  <a:srgbClr val="8b0a50"/>
                </a:solidFill>
                <a:latin typeface="Tahoma"/>
              </a:rPr>
              <a:t>state </a:t>
            </a:r>
            <a:r>
              <a:rPr b="0" lang="es-MX" sz="1400" spc="-32" strike="noStrike">
                <a:solidFill>
                  <a:srgbClr val="8b0a50"/>
                </a:solidFill>
                <a:latin typeface="Tahoma"/>
              </a:rPr>
              <a:t>path </a:t>
            </a:r>
            <a:r>
              <a:rPr b="0" lang="es-MX" sz="1400" spc="-43" strike="noStrike">
                <a:solidFill>
                  <a:srgbClr val="8b0a50"/>
                </a:solidFill>
                <a:latin typeface="Tahoma"/>
              </a:rPr>
              <a:t>- </a:t>
            </a:r>
            <a:r>
              <a:rPr b="0" lang="es-MX" sz="1400" spc="-9" strike="noStrike">
                <a:solidFill>
                  <a:srgbClr val="8b0a50"/>
                </a:solidFill>
                <a:latin typeface="Tahoma"/>
              </a:rPr>
              <a:t>Viterbi</a:t>
            </a:r>
            <a:r>
              <a:rPr b="0" lang="es-MX" sz="1400" spc="327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-38" strike="noStrike">
                <a:solidFill>
                  <a:srgbClr val="8b0a50"/>
                </a:solidFill>
                <a:latin typeface="Tahoma"/>
              </a:rPr>
              <a:t>algorithm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286560" y="663120"/>
            <a:ext cx="4102920" cy="1679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3"/>
          <p:cNvSpPr/>
          <p:nvPr/>
        </p:nvSpPr>
        <p:spPr>
          <a:xfrm>
            <a:off x="74880" y="2499120"/>
            <a:ext cx="4437720" cy="73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20160" algn="ctr">
              <a:lnSpc>
                <a:spcPct val="100000"/>
              </a:lnSpc>
              <a:spcBef>
                <a:spcPts val="96"/>
              </a:spcBef>
            </a:pPr>
            <a:r>
              <a:rPr b="0" lang="es-MX" sz="1000" spc="-32" strike="noStrike">
                <a:solidFill>
                  <a:srgbClr val="8b0a50"/>
                </a:solidFill>
                <a:latin typeface="Arial"/>
              </a:rPr>
              <a:t>Figure:  </a:t>
            </a:r>
            <a:r>
              <a:rPr b="0" lang="es-MX" sz="1000" spc="4" strike="noStrike">
                <a:solidFill>
                  <a:srgbClr val="8b0a50"/>
                </a:solidFill>
                <a:latin typeface="Arial"/>
              </a:rPr>
              <a:t>Vitterbi</a:t>
            </a:r>
            <a:r>
              <a:rPr b="0" lang="es-MX" sz="1000" spc="-109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lang="es-MX" sz="1000" spc="-24" strike="noStrike">
                <a:solidFill>
                  <a:srgbClr val="8b0a50"/>
                </a:solidFill>
                <a:latin typeface="Arial"/>
              </a:rPr>
              <a:t>algorithm</a:t>
            </a:r>
            <a:endParaRPr b="0" lang="es-MX" sz="1000" spc="-1" strike="noStrike">
              <a:latin typeface="Arial"/>
            </a:endParaRPr>
          </a:p>
          <a:p>
            <a:pPr marL="20160">
              <a:lnSpc>
                <a:spcPct val="100000"/>
              </a:lnSpc>
              <a:spcBef>
                <a:spcPts val="6"/>
              </a:spcBef>
            </a:pPr>
            <a:endParaRPr b="0" lang="es-MX" sz="1000" spc="-1" strike="noStrike">
              <a:latin typeface="Arial"/>
            </a:endParaRPr>
          </a:p>
          <a:p>
            <a:pPr marL="63360">
              <a:lnSpc>
                <a:spcPct val="102000"/>
              </a:lnSpc>
            </a:pPr>
            <a:r>
              <a:rPr b="1" lang="es-MX" sz="1100" spc="-29" strike="noStrike">
                <a:solidFill>
                  <a:srgbClr val="8b0a50"/>
                </a:solidFill>
                <a:latin typeface="Arial"/>
              </a:rPr>
              <a:t>Notes: </a:t>
            </a:r>
            <a:r>
              <a:rPr b="0" lang="es-MX" sz="1100" spc="-4" strike="noStrike">
                <a:solidFill>
                  <a:srgbClr val="8b0a50"/>
                </a:solidFill>
                <a:latin typeface="Arial"/>
              </a:rPr>
              <a:t>1) </a:t>
            </a:r>
            <a:r>
              <a:rPr b="0" lang="es-MX" sz="1100" spc="-9" strike="noStrike">
                <a:solidFill>
                  <a:srgbClr val="8b0a50"/>
                </a:solidFill>
                <a:latin typeface="Arial"/>
              </a:rPr>
              <a:t>Viterbi </a:t>
            </a:r>
            <a:r>
              <a:rPr b="0" lang="es-MX" sz="1100" spc="-24" strike="noStrike">
                <a:solidFill>
                  <a:srgbClr val="8b0a50"/>
                </a:solidFill>
                <a:latin typeface="Arial"/>
              </a:rPr>
              <a:t>algorithm </a:t>
            </a:r>
            <a:r>
              <a:rPr b="0" lang="es-MX" sz="1100" spc="-89" strike="noStrike">
                <a:solidFill>
                  <a:srgbClr val="8b0a50"/>
                </a:solidFill>
                <a:latin typeface="Arial"/>
              </a:rPr>
              <a:t>has </a:t>
            </a:r>
            <a:r>
              <a:rPr b="0" lang="es-MX" sz="1100" spc="-52" strike="noStrike">
                <a:solidFill>
                  <a:srgbClr val="8b0a50"/>
                </a:solidFill>
                <a:latin typeface="Arial"/>
              </a:rPr>
              <a:t>order </a:t>
            </a:r>
            <a:r>
              <a:rPr b="0" lang="es-MX" sz="1100" spc="9" strike="noStrike">
                <a:solidFill>
                  <a:srgbClr val="8b0a50"/>
                </a:solidFill>
                <a:latin typeface="Arial"/>
              </a:rPr>
              <a:t>O(</a:t>
            </a:r>
            <a:r>
              <a:rPr b="0" i="1" lang="es-MX" sz="1100" spc="9" strike="noStrike">
                <a:solidFill>
                  <a:srgbClr val="8b0a50"/>
                </a:solidFill>
                <a:latin typeface="Arial"/>
              </a:rPr>
              <a:t>T </a:t>
            </a:r>
            <a:r>
              <a:rPr b="0" lang="es-MX" sz="1100" spc="-18" strike="noStrike">
                <a:solidFill>
                  <a:srgbClr val="8b0a50"/>
                </a:solidFill>
                <a:latin typeface="Lucida Sans Unicode"/>
              </a:rPr>
              <a:t>|</a:t>
            </a:r>
            <a:r>
              <a:rPr b="0" lang="es-MX" sz="1100" spc="-18" strike="noStrike">
                <a:solidFill>
                  <a:srgbClr val="8b0a50"/>
                </a:solidFill>
                <a:latin typeface="Arial"/>
              </a:rPr>
              <a:t>X</a:t>
            </a:r>
            <a:r>
              <a:rPr b="0" lang="es-MX" sz="1100" spc="-18" strike="noStrike">
                <a:solidFill>
                  <a:srgbClr val="8b0a50"/>
                </a:solidFill>
                <a:latin typeface="Lucida Sans Unicode"/>
              </a:rPr>
              <a:t>|</a:t>
            </a:r>
            <a:r>
              <a:rPr b="0" lang="es-MX" sz="1200" spc="-29" strike="noStrike" baseline="27000">
                <a:solidFill>
                  <a:srgbClr val="8b0a50"/>
                </a:solidFill>
                <a:latin typeface="Arial"/>
              </a:rPr>
              <a:t>2</a:t>
            </a:r>
            <a:r>
              <a:rPr b="0" lang="es-MX" sz="1100" spc="-18" strike="noStrike">
                <a:solidFill>
                  <a:srgbClr val="8b0a50"/>
                </a:solidFill>
                <a:latin typeface="Arial"/>
              </a:rPr>
              <a:t>), </a:t>
            </a:r>
            <a:r>
              <a:rPr b="0" lang="es-MX" sz="1100" spc="-4" strike="noStrike">
                <a:solidFill>
                  <a:srgbClr val="8b0a50"/>
                </a:solidFill>
                <a:latin typeface="Arial"/>
              </a:rPr>
              <a:t>2) </a:t>
            </a:r>
            <a:r>
              <a:rPr b="0" lang="es-MX" sz="1100" spc="-29" strike="noStrike">
                <a:solidFill>
                  <a:srgbClr val="8b0a50"/>
                </a:solidFill>
                <a:latin typeface="Arial"/>
              </a:rPr>
              <a:t>In </a:t>
            </a:r>
            <a:r>
              <a:rPr b="0" lang="es-MX" sz="1100" spc="-38" strike="noStrike">
                <a:solidFill>
                  <a:srgbClr val="8b0a50"/>
                </a:solidFill>
                <a:latin typeface="Arial"/>
              </a:rPr>
              <a:t>practice logarithms  </a:t>
            </a:r>
            <a:r>
              <a:rPr b="0" lang="es-MX" sz="1100" spc="-77" strike="noStrike">
                <a:solidFill>
                  <a:srgbClr val="8b0a50"/>
                </a:solidFill>
                <a:latin typeface="Arial"/>
              </a:rPr>
              <a:t>are </a:t>
            </a:r>
            <a:r>
              <a:rPr b="0" lang="es-MX" sz="1100" spc="-49" strike="noStrike">
                <a:solidFill>
                  <a:srgbClr val="8b0a50"/>
                </a:solidFill>
                <a:latin typeface="Arial"/>
              </a:rPr>
              <a:t>computed </a:t>
            </a:r>
            <a:r>
              <a:rPr b="0" lang="es-MX" sz="1100" spc="9" strike="noStrike">
                <a:solidFill>
                  <a:srgbClr val="8b0a50"/>
                </a:solidFill>
                <a:latin typeface="Arial"/>
              </a:rPr>
              <a:t>to </a:t>
            </a:r>
            <a:r>
              <a:rPr b="0" lang="es-MX" sz="1100" spc="-89" strike="noStrike">
                <a:solidFill>
                  <a:srgbClr val="8b0a50"/>
                </a:solidFill>
                <a:latin typeface="Arial"/>
              </a:rPr>
              <a:t>assure </a:t>
            </a:r>
            <a:r>
              <a:rPr b="0" lang="es-MX" sz="1100" spc="-43" strike="noStrike">
                <a:solidFill>
                  <a:srgbClr val="8b0a50"/>
                </a:solidFill>
                <a:latin typeface="Arial"/>
              </a:rPr>
              <a:t>numerical</a:t>
            </a:r>
            <a:r>
              <a:rPr b="0" lang="es-MX" sz="1100" spc="38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lang="es-MX" sz="1100" spc="-24" strike="noStrike">
                <a:solidFill>
                  <a:srgbClr val="8b0a50"/>
                </a:solidFill>
                <a:latin typeface="Arial"/>
              </a:rPr>
              <a:t>stability.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5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6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TextShape 7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514" name="TextShape 8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515" name="CustomShape 9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516" name="CustomShape 10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517" name="TextShape 11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15595A8A-4079-4C87-A5CA-532F5F748338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95400" y="212400"/>
            <a:ext cx="3055320" cy="44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-43" strike="noStrike">
                <a:solidFill>
                  <a:srgbClr val="8b0a50"/>
                </a:solidFill>
                <a:latin typeface="Tahoma"/>
              </a:rPr>
              <a:t>Continuous-state </a:t>
            </a:r>
            <a:r>
              <a:rPr b="0" lang="es-MX" sz="1400" spc="-38" strike="noStrike">
                <a:solidFill>
                  <a:srgbClr val="8b0a50"/>
                </a:solidFill>
                <a:latin typeface="Tahoma"/>
              </a:rPr>
              <a:t>Hidden </a:t>
            </a:r>
            <a:r>
              <a:rPr b="0" lang="es-MX" sz="1400" spc="-29" strike="noStrike">
                <a:solidFill>
                  <a:srgbClr val="8b0a50"/>
                </a:solidFill>
                <a:latin typeface="Tahoma"/>
              </a:rPr>
              <a:t>Markov</a:t>
            </a:r>
            <a:r>
              <a:rPr b="0" lang="es-MX" sz="1400" spc="188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-24" strike="noStrike">
                <a:solidFill>
                  <a:srgbClr val="8b0a50"/>
                </a:solidFill>
                <a:latin typeface="Tahoma"/>
              </a:rPr>
              <a:t>Models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126000" y="485280"/>
            <a:ext cx="405792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-29" strike="noStrike">
                <a:latin typeface="Arial"/>
              </a:rPr>
              <a:t>In </a:t>
            </a:r>
            <a:r>
              <a:rPr b="0" lang="es-MX" sz="1100" spc="-58" strike="noStrike">
                <a:latin typeface="Arial"/>
              </a:rPr>
              <a:t>many </a:t>
            </a:r>
            <a:r>
              <a:rPr b="0" lang="es-MX" sz="1100" spc="-63" strike="noStrike">
                <a:latin typeface="Arial"/>
              </a:rPr>
              <a:t>problems </a:t>
            </a:r>
            <a:r>
              <a:rPr b="0" lang="es-MX" sz="1100" spc="-29" strike="noStrike">
                <a:latin typeface="Arial"/>
              </a:rPr>
              <a:t>often </a:t>
            </a:r>
            <a:r>
              <a:rPr b="0" lang="es-MX" sz="1100" spc="-52" strike="noStrike">
                <a:latin typeface="Arial"/>
              </a:rPr>
              <a:t>hidden </a:t>
            </a:r>
            <a:r>
              <a:rPr b="0" lang="es-MX" sz="1100" spc="-58" strike="noStrike">
                <a:latin typeface="Arial"/>
              </a:rPr>
              <a:t>parameters </a:t>
            </a:r>
            <a:r>
              <a:rPr b="0" lang="es-MX" sz="1100" spc="-18" strike="noStrike">
                <a:latin typeface="Arial"/>
              </a:rPr>
              <a:t>of </a:t>
            </a:r>
            <a:r>
              <a:rPr b="0" lang="es-MX" sz="1100" spc="-29" strike="noStrike">
                <a:latin typeface="Arial"/>
              </a:rPr>
              <a:t>interest </a:t>
            </a:r>
            <a:r>
              <a:rPr b="0" lang="es-MX" sz="1100" spc="-77" strike="noStrike">
                <a:latin typeface="Arial"/>
              </a:rPr>
              <a:t>are</a:t>
            </a:r>
            <a:r>
              <a:rPr b="0" lang="es-MX" sz="1100" spc="-123" strike="noStrike">
                <a:latin typeface="Arial"/>
              </a:rPr>
              <a:t> </a:t>
            </a:r>
            <a:r>
              <a:rPr b="0" lang="es-MX" sz="1100" spc="-38" strike="noStrike">
                <a:latin typeface="Arial"/>
              </a:rPr>
              <a:t>continuous.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520" name="CustomShape 3"/>
          <p:cNvSpPr/>
          <p:nvPr/>
        </p:nvSpPr>
        <p:spPr>
          <a:xfrm>
            <a:off x="875160" y="807120"/>
            <a:ext cx="2857320" cy="1919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4"/>
          <p:cNvSpPr/>
          <p:nvPr/>
        </p:nvSpPr>
        <p:spPr>
          <a:xfrm>
            <a:off x="487440" y="2877120"/>
            <a:ext cx="363132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1000" spc="-32" strike="noStrike">
                <a:solidFill>
                  <a:srgbClr val="8b0a50"/>
                </a:solidFill>
                <a:latin typeface="Arial"/>
              </a:rPr>
              <a:t>Figure: </a:t>
            </a:r>
            <a:r>
              <a:rPr b="0" lang="es-MX" sz="1000" spc="-89" strike="noStrike">
                <a:solidFill>
                  <a:srgbClr val="8b0a50"/>
                </a:solidFill>
                <a:latin typeface="Arial"/>
              </a:rPr>
              <a:t>GPS </a:t>
            </a:r>
            <a:r>
              <a:rPr b="0" lang="es-MX" sz="1000" spc="-24" strike="noStrike">
                <a:solidFill>
                  <a:srgbClr val="8b0a50"/>
                </a:solidFill>
                <a:latin typeface="Arial"/>
              </a:rPr>
              <a:t>object </a:t>
            </a:r>
            <a:r>
              <a:rPr b="0" lang="es-MX" sz="1000" spc="-18" strike="noStrike">
                <a:solidFill>
                  <a:srgbClr val="8b0a50"/>
                </a:solidFill>
                <a:latin typeface="Arial"/>
              </a:rPr>
              <a:t>tracking; </a:t>
            </a:r>
            <a:r>
              <a:rPr b="0" lang="es-MX" sz="1000" spc="-43" strike="noStrike">
                <a:solidFill>
                  <a:srgbClr val="8b0a50"/>
                </a:solidFill>
                <a:latin typeface="Arial"/>
              </a:rPr>
              <a:t>hidden </a:t>
            </a:r>
            <a:r>
              <a:rPr b="0" lang="es-MX" sz="1000" spc="-49" strike="noStrike">
                <a:solidFill>
                  <a:srgbClr val="8b0a50"/>
                </a:solidFill>
                <a:latin typeface="Arial"/>
              </a:rPr>
              <a:t>parameters: </a:t>
            </a:r>
            <a:r>
              <a:rPr b="0" lang="es-MX" sz="1000" spc="-24" strike="noStrike">
                <a:solidFill>
                  <a:srgbClr val="8b0a50"/>
                </a:solidFill>
                <a:latin typeface="Arial"/>
              </a:rPr>
              <a:t>position </a:t>
            </a:r>
            <a:r>
              <a:rPr b="0" lang="es-MX" sz="1000" spc="188" strike="noStrike">
                <a:solidFill>
                  <a:srgbClr val="8b0a50"/>
                </a:solidFill>
                <a:latin typeface="Arial"/>
              </a:rPr>
              <a:t>+</a:t>
            </a:r>
            <a:r>
              <a:rPr b="0" lang="es-MX" sz="1000" spc="182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lang="es-MX" sz="1000" spc="-29" strike="noStrike">
                <a:solidFill>
                  <a:srgbClr val="8b0a50"/>
                </a:solidFill>
                <a:latin typeface="Arial"/>
              </a:rPr>
              <a:t>velocity</a:t>
            </a:r>
            <a:endParaRPr b="0" lang="es-MX" sz="1000" spc="-1" strike="noStrike">
              <a:latin typeface="Arial"/>
            </a:endParaRPr>
          </a:p>
        </p:txBody>
      </p:sp>
      <p:sp>
        <p:nvSpPr>
          <p:cNvPr id="522" name="CustomShape 5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6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7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TextShape 8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526" name="TextShape 9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527" name="CustomShape 10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528" name="CustomShape 11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529" name="TextShape 12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08073E8D-74DA-4017-93F6-37EA8D0AD9CA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95400" y="212400"/>
            <a:ext cx="305532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-43" strike="noStrike">
                <a:solidFill>
                  <a:srgbClr val="8b0a50"/>
                </a:solidFill>
                <a:latin typeface="Tahoma"/>
              </a:rPr>
              <a:t>Continuous-state </a:t>
            </a:r>
            <a:r>
              <a:rPr b="0" lang="es-MX" sz="1400" spc="-38" strike="noStrike">
                <a:solidFill>
                  <a:srgbClr val="8b0a50"/>
                </a:solidFill>
                <a:latin typeface="Tahoma"/>
              </a:rPr>
              <a:t>Hidden </a:t>
            </a:r>
            <a:r>
              <a:rPr b="0" lang="es-MX" sz="1400" spc="-29" strike="noStrike">
                <a:solidFill>
                  <a:srgbClr val="8b0a50"/>
                </a:solidFill>
                <a:latin typeface="Tahoma"/>
              </a:rPr>
              <a:t>Markov</a:t>
            </a:r>
            <a:r>
              <a:rPr b="0" lang="es-MX" sz="1400" spc="188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-24" strike="noStrike">
                <a:solidFill>
                  <a:srgbClr val="8b0a50"/>
                </a:solidFill>
                <a:latin typeface="Tahoma"/>
              </a:rPr>
              <a:t>Models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281160" y="1086480"/>
            <a:ext cx="64800" cy="64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3"/>
          <p:cNvSpPr/>
          <p:nvPr/>
        </p:nvSpPr>
        <p:spPr>
          <a:xfrm>
            <a:off x="281160" y="1648800"/>
            <a:ext cx="64800" cy="64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4"/>
          <p:cNvSpPr/>
          <p:nvPr/>
        </p:nvSpPr>
        <p:spPr>
          <a:xfrm>
            <a:off x="281160" y="2210760"/>
            <a:ext cx="64800" cy="648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5"/>
          <p:cNvSpPr/>
          <p:nvPr/>
        </p:nvSpPr>
        <p:spPr>
          <a:xfrm>
            <a:off x="402840" y="1003320"/>
            <a:ext cx="40363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12600">
              <a:lnSpc>
                <a:spcPct val="102000"/>
              </a:lnSpc>
              <a:spcBef>
                <a:spcPts val="54"/>
              </a:spcBef>
            </a:pPr>
            <a:r>
              <a:rPr b="0" lang="es-MX" sz="1100" spc="-77" strike="noStrike">
                <a:latin typeface="Arial"/>
              </a:rPr>
              <a:t>Ideas </a:t>
            </a:r>
            <a:r>
              <a:rPr b="0" lang="es-MX" sz="1100" spc="-69" strike="noStrike">
                <a:latin typeface="Arial"/>
              </a:rPr>
              <a:t>developed </a:t>
            </a:r>
            <a:r>
              <a:rPr b="0" lang="es-MX" sz="1100" spc="-24" strike="noStrike">
                <a:latin typeface="Arial"/>
              </a:rPr>
              <a:t>for </a:t>
            </a:r>
            <a:r>
              <a:rPr b="0" lang="es-MX" sz="1100" spc="-49" strike="noStrike">
                <a:latin typeface="Arial"/>
              </a:rPr>
              <a:t>discrete </a:t>
            </a:r>
            <a:r>
              <a:rPr b="0" lang="es-MX" sz="1100" spc="-103" strike="noStrike">
                <a:latin typeface="Arial"/>
              </a:rPr>
              <a:t>case </a:t>
            </a:r>
            <a:r>
              <a:rPr b="0" lang="es-MX" sz="1100" spc="-69" strike="noStrike">
                <a:latin typeface="Arial"/>
              </a:rPr>
              <a:t>can </a:t>
            </a:r>
            <a:r>
              <a:rPr b="0" lang="es-MX" sz="1100" spc="-72" strike="noStrike">
                <a:latin typeface="Arial"/>
              </a:rPr>
              <a:t>be </a:t>
            </a:r>
            <a:r>
              <a:rPr b="0" lang="es-MX" sz="1100" spc="-63" strike="noStrike">
                <a:latin typeface="Arial"/>
              </a:rPr>
              <a:t>generalized </a:t>
            </a:r>
            <a:r>
              <a:rPr b="0" lang="es-MX" sz="1100" spc="9" strike="noStrike">
                <a:latin typeface="Arial"/>
              </a:rPr>
              <a:t>to </a:t>
            </a:r>
            <a:r>
              <a:rPr b="0" lang="es-MX" sz="1100" spc="-58" strike="noStrike">
                <a:latin typeface="Arial"/>
              </a:rPr>
              <a:t>aboard  </a:t>
            </a:r>
            <a:r>
              <a:rPr b="0" lang="es-MX" sz="1100" spc="-63" strike="noStrike">
                <a:latin typeface="Arial"/>
              </a:rPr>
              <a:t>problems </a:t>
            </a:r>
            <a:r>
              <a:rPr b="0" lang="es-MX" sz="1100" spc="-1" strike="noStrike">
                <a:latin typeface="Arial"/>
              </a:rPr>
              <a:t>with </a:t>
            </a:r>
            <a:r>
              <a:rPr b="0" lang="es-MX" sz="1100" spc="-52" strike="noStrike">
                <a:latin typeface="Arial"/>
              </a:rPr>
              <a:t>hidden </a:t>
            </a:r>
            <a:r>
              <a:rPr b="0" lang="es-MX" sz="1100" spc="-43" strike="noStrike">
                <a:latin typeface="Arial"/>
              </a:rPr>
              <a:t>continuous </a:t>
            </a:r>
            <a:r>
              <a:rPr b="0" lang="es-MX" sz="1100" spc="-58" strike="noStrike">
                <a:latin typeface="Arial"/>
              </a:rPr>
              <a:t>parameters </a:t>
            </a:r>
            <a:r>
              <a:rPr b="0" lang="es-MX" sz="1100" spc="-18" strike="noStrike">
                <a:latin typeface="Arial"/>
              </a:rPr>
              <a:t>of</a:t>
            </a:r>
            <a:r>
              <a:rPr b="0" lang="es-MX" sz="1100" spc="-168" strike="noStrike">
                <a:latin typeface="Arial"/>
              </a:rPr>
              <a:t> </a:t>
            </a:r>
            <a:r>
              <a:rPr b="0" lang="es-MX" sz="1100" spc="-29" strike="noStrike">
                <a:latin typeface="Arial"/>
              </a:rPr>
              <a:t>interest.</a:t>
            </a:r>
            <a:endParaRPr b="0" lang="es-MX" sz="1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</a:pPr>
            <a:endParaRPr b="0" lang="es-MX" sz="11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MX" sz="1100" spc="-89" strike="noStrike">
                <a:latin typeface="Arial"/>
              </a:rPr>
              <a:t>We </a:t>
            </a:r>
            <a:r>
              <a:rPr b="0" lang="es-MX" sz="1100" spc="-32" strike="noStrike">
                <a:latin typeface="Arial"/>
              </a:rPr>
              <a:t>call </a:t>
            </a:r>
            <a:r>
              <a:rPr b="0" lang="es-MX" sz="1100" spc="-69" strike="noStrike">
                <a:latin typeface="Arial"/>
              </a:rPr>
              <a:t>these </a:t>
            </a:r>
            <a:r>
              <a:rPr b="1" lang="es-MX" sz="1100" spc="-43" strike="noStrike">
                <a:latin typeface="Arial"/>
              </a:rPr>
              <a:t>Continuous-state </a:t>
            </a:r>
            <a:r>
              <a:rPr b="1" lang="es-MX" sz="1100" spc="-32" strike="noStrike">
                <a:latin typeface="Arial"/>
              </a:rPr>
              <a:t>Hidden </a:t>
            </a:r>
            <a:r>
              <a:rPr b="1" lang="es-MX" sz="1100" spc="-29" strike="noStrike">
                <a:latin typeface="Arial"/>
              </a:rPr>
              <a:t>Markov</a:t>
            </a:r>
            <a:r>
              <a:rPr b="1" lang="es-MX" sz="1100" spc="24" strike="noStrike">
                <a:latin typeface="Arial"/>
              </a:rPr>
              <a:t> </a:t>
            </a:r>
            <a:r>
              <a:rPr b="1" lang="es-MX" sz="1100" spc="-32" strike="noStrike">
                <a:latin typeface="Arial"/>
              </a:rPr>
              <a:t>Models</a:t>
            </a:r>
            <a:endParaRPr b="0" lang="es-MX" sz="1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s-MX" sz="1100" spc="-9" strike="noStrike">
                <a:latin typeface="Arial"/>
              </a:rPr>
              <a:t>(CS-HMM), </a:t>
            </a:r>
            <a:r>
              <a:rPr b="0" lang="es-MX" sz="1100" spc="-69" strike="noStrike">
                <a:latin typeface="Arial"/>
              </a:rPr>
              <a:t>also </a:t>
            </a:r>
            <a:r>
              <a:rPr b="0" lang="es-MX" sz="1100" spc="-72" strike="noStrike">
                <a:latin typeface="Arial"/>
              </a:rPr>
              <a:t>named </a:t>
            </a:r>
            <a:r>
              <a:rPr b="0" lang="es-MX" sz="1100" spc="-111" strike="noStrike">
                <a:latin typeface="Arial"/>
              </a:rPr>
              <a:t>as </a:t>
            </a:r>
            <a:r>
              <a:rPr b="0" lang="es-MX" sz="1100" spc="-58" strike="noStrike">
                <a:latin typeface="Arial"/>
              </a:rPr>
              <a:t>state-space </a:t>
            </a:r>
            <a:r>
              <a:rPr b="0" lang="es-MX" sz="1100" spc="-63" strike="noStrike">
                <a:latin typeface="Arial"/>
              </a:rPr>
              <a:t>models </a:t>
            </a:r>
            <a:r>
              <a:rPr b="0" lang="es-MX" sz="1100" spc="-49" strike="noStrike">
                <a:latin typeface="Arial"/>
              </a:rPr>
              <a:t>or dynamical</a:t>
            </a:r>
            <a:r>
              <a:rPr b="0" lang="es-MX" sz="1100" spc="43" strike="noStrike">
                <a:latin typeface="Arial"/>
              </a:rPr>
              <a:t> </a:t>
            </a:r>
            <a:r>
              <a:rPr b="0" lang="es-MX" sz="1100" spc="-69" strike="noStrike">
                <a:latin typeface="Arial"/>
              </a:rPr>
              <a:t>systems.</a:t>
            </a:r>
            <a:endParaRPr b="0" lang="es-MX" sz="1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"/>
              </a:spcBef>
            </a:pPr>
            <a:endParaRPr b="0" lang="es-MX" sz="1100" spc="-1" strike="noStrike">
              <a:latin typeface="Arial"/>
            </a:endParaRPr>
          </a:p>
          <a:p>
            <a:pPr marL="12600">
              <a:lnSpc>
                <a:spcPct val="102000"/>
              </a:lnSpc>
            </a:pPr>
            <a:r>
              <a:rPr b="0" lang="es-MX" sz="1100" spc="-29" strike="noStrike">
                <a:latin typeface="Arial"/>
              </a:rPr>
              <a:t>Let’s </a:t>
            </a:r>
            <a:r>
              <a:rPr b="0" lang="es-MX" sz="1100" spc="-52" strike="noStrike">
                <a:latin typeface="Arial"/>
              </a:rPr>
              <a:t>focus </a:t>
            </a:r>
            <a:r>
              <a:rPr b="0" lang="es-MX" sz="1100" spc="-58" strike="noStrike">
                <a:latin typeface="Arial"/>
              </a:rPr>
              <a:t>on </a:t>
            </a:r>
            <a:r>
              <a:rPr b="0" lang="es-MX" sz="1100" spc="-89" strike="noStrike">
                <a:latin typeface="Arial"/>
              </a:rPr>
              <a:t>a </a:t>
            </a:r>
            <a:r>
              <a:rPr b="0" lang="es-MX" sz="1100" spc="-29" strike="noStrike">
                <a:latin typeface="Arial"/>
              </a:rPr>
              <a:t>particular </a:t>
            </a:r>
            <a:r>
              <a:rPr b="0" lang="es-MX" sz="1100" spc="-69" strike="noStrike">
                <a:latin typeface="Arial"/>
              </a:rPr>
              <a:t>subset </a:t>
            </a:r>
            <a:r>
              <a:rPr b="0" lang="es-MX" sz="1100" spc="-18" strike="noStrike">
                <a:latin typeface="Arial"/>
              </a:rPr>
              <a:t>of </a:t>
            </a:r>
            <a:r>
              <a:rPr b="0" lang="es-MX" sz="1100" spc="-29" strike="noStrike">
                <a:latin typeface="Arial"/>
              </a:rPr>
              <a:t>CS-HMM: </a:t>
            </a:r>
            <a:r>
              <a:rPr b="1" lang="es-MX" sz="1100" spc="-43" strike="noStrike">
                <a:latin typeface="Arial"/>
              </a:rPr>
              <a:t>linear </a:t>
            </a:r>
            <a:r>
              <a:rPr b="1" lang="es-MX" sz="1100" spc="-72" strike="noStrike">
                <a:latin typeface="Arial"/>
              </a:rPr>
              <a:t>Gaussian  </a:t>
            </a:r>
            <a:r>
              <a:rPr b="1" lang="es-MX" sz="1100" spc="-43" strike="noStrike">
                <a:latin typeface="Arial"/>
              </a:rPr>
              <a:t>state-space model</a:t>
            </a:r>
            <a:r>
              <a:rPr b="1" lang="es-MX" sz="1100" spc="-72" strike="noStrike">
                <a:latin typeface="Arial"/>
              </a:rPr>
              <a:t> </a:t>
            </a:r>
            <a:r>
              <a:rPr b="0" lang="es-MX" sz="1100" spc="-32" strike="noStrike">
                <a:latin typeface="Arial"/>
              </a:rPr>
              <a:t>(LGSSM).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535" name="CustomShape 6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7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8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TextShape 9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539" name="TextShape 10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540" name="CustomShape 11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541" name="CustomShape 12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542" name="TextShape 13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5E5EFC0A-ECED-4FEF-8410-8EA70988488B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Shape 1"/>
          <p:cNvSpPr txBox="1"/>
          <p:nvPr/>
        </p:nvSpPr>
        <p:spPr>
          <a:xfrm>
            <a:off x="95400" y="212400"/>
            <a:ext cx="334476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-38" strike="noStrike">
                <a:solidFill>
                  <a:srgbClr val="8b0a50"/>
                </a:solidFill>
                <a:latin typeface="Tahoma"/>
              </a:rPr>
              <a:t>Linear </a:t>
            </a:r>
            <a:r>
              <a:rPr b="0" lang="es-MX" sz="1400" spc="-58" strike="noStrike">
                <a:solidFill>
                  <a:srgbClr val="8b0a50"/>
                </a:solidFill>
                <a:latin typeface="Tahoma"/>
              </a:rPr>
              <a:t>Gaussian </a:t>
            </a:r>
            <a:r>
              <a:rPr b="0" lang="es-MX" sz="1400" spc="-52" strike="noStrike">
                <a:solidFill>
                  <a:srgbClr val="8b0a50"/>
                </a:solidFill>
                <a:latin typeface="Tahoma"/>
              </a:rPr>
              <a:t>state-space </a:t>
            </a:r>
            <a:r>
              <a:rPr b="0" lang="es-MX" sz="1400" spc="-49" strike="noStrike">
                <a:solidFill>
                  <a:srgbClr val="8b0a50"/>
                </a:solidFill>
                <a:latin typeface="Tahoma"/>
              </a:rPr>
              <a:t>model</a:t>
            </a:r>
            <a:r>
              <a:rPr b="0" lang="es-MX" sz="1400" spc="262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29" strike="noStrike">
                <a:solidFill>
                  <a:srgbClr val="8b0a50"/>
                </a:solidFill>
                <a:latin typeface="Tahoma"/>
              </a:rPr>
              <a:t>(LGSSM)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544" name="CustomShape 2"/>
          <p:cNvSpPr/>
          <p:nvPr/>
        </p:nvSpPr>
        <p:spPr>
          <a:xfrm>
            <a:off x="281160" y="1743120"/>
            <a:ext cx="64800" cy="64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3"/>
          <p:cNvSpPr/>
          <p:nvPr/>
        </p:nvSpPr>
        <p:spPr>
          <a:xfrm>
            <a:off x="281160" y="2305080"/>
            <a:ext cx="64800" cy="64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4"/>
          <p:cNvSpPr/>
          <p:nvPr/>
        </p:nvSpPr>
        <p:spPr>
          <a:xfrm>
            <a:off x="49680" y="925560"/>
            <a:ext cx="4470120" cy="17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88920">
              <a:lnSpc>
                <a:spcPct val="100000"/>
              </a:lnSpc>
              <a:spcBef>
                <a:spcPts val="91"/>
              </a:spcBef>
            </a:pPr>
            <a:r>
              <a:rPr b="1" lang="es-MX" sz="1100" spc="-32" strike="noStrike">
                <a:latin typeface="Arial"/>
              </a:rPr>
              <a:t>Hidden </a:t>
            </a:r>
            <a:r>
              <a:rPr b="1" lang="es-MX" sz="1100" spc="-43" strike="noStrike">
                <a:latin typeface="Arial"/>
              </a:rPr>
              <a:t>states: </a:t>
            </a:r>
            <a:r>
              <a:rPr b="0" lang="es-MX" sz="1100" spc="-4" strike="noStrike">
                <a:latin typeface="Arial"/>
              </a:rPr>
              <a:t>(</a:t>
            </a:r>
            <a:r>
              <a:rPr b="0" i="1" lang="es-MX" sz="1100" spc="-4" strike="noStrike">
                <a:latin typeface="Arial"/>
              </a:rPr>
              <a:t>X</a:t>
            </a:r>
            <a:r>
              <a:rPr b="0" lang="es-MX" sz="1200" spc="-4" strike="noStrike" baseline="-10000">
                <a:latin typeface="Arial"/>
              </a:rPr>
              <a:t>0</a:t>
            </a:r>
            <a:r>
              <a:rPr b="0" i="1" lang="es-MX" sz="1100" spc="-4" strike="noStrike">
                <a:latin typeface="Verdana"/>
              </a:rPr>
              <a:t>, </a:t>
            </a:r>
            <a:r>
              <a:rPr b="0" i="1" lang="es-MX" sz="1100" spc="-97" strike="noStrike">
                <a:latin typeface="Verdana"/>
              </a:rPr>
              <a:t>. . . , </a:t>
            </a:r>
            <a:r>
              <a:rPr b="0" i="1" lang="es-MX" sz="1100" spc="32" strike="noStrike">
                <a:latin typeface="Arial"/>
              </a:rPr>
              <a:t>X</a:t>
            </a:r>
            <a:r>
              <a:rPr b="0" i="1" lang="es-MX" sz="1200" spc="49" strike="noStrike" baseline="-13000">
                <a:latin typeface="Lucida Sans"/>
              </a:rPr>
              <a:t>T </a:t>
            </a: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-43" strike="noStrike">
                <a:latin typeface="Arial"/>
              </a:rPr>
              <a:t>continuous </a:t>
            </a:r>
            <a:r>
              <a:rPr b="0" lang="es-MX" sz="1100" spc="-12" strike="noStrike">
                <a:latin typeface="Arial"/>
              </a:rPr>
              <a:t>r.v. </a:t>
            </a:r>
            <a:r>
              <a:rPr b="0" lang="es-MX" sz="1100" spc="-18" strike="noStrike">
                <a:latin typeface="Arial"/>
              </a:rPr>
              <a:t>taking </a:t>
            </a:r>
            <a:r>
              <a:rPr b="0" lang="es-MX" sz="1100" spc="-72" strike="noStrike">
                <a:latin typeface="Arial"/>
              </a:rPr>
              <a:t>values </a:t>
            </a:r>
            <a:r>
              <a:rPr b="0" lang="es-MX" sz="1100" spc="-18" strike="noStrike">
                <a:latin typeface="Arial"/>
              </a:rPr>
              <a:t>in</a:t>
            </a:r>
            <a:r>
              <a:rPr b="0" lang="es-MX" sz="1100" spc="-89" strike="noStrike">
                <a:latin typeface="Arial"/>
              </a:rPr>
              <a:t> </a:t>
            </a:r>
            <a:r>
              <a:rPr b="0" lang="es-MX" sz="1100" spc="-32" strike="noStrike">
                <a:latin typeface="Arial"/>
              </a:rPr>
              <a:t>R</a:t>
            </a:r>
            <a:r>
              <a:rPr b="0" i="1" lang="es-MX" sz="1200" spc="-49" strike="noStrike" baseline="27000">
                <a:latin typeface="Lucida Sans"/>
              </a:rPr>
              <a:t>d</a:t>
            </a:r>
            <a:r>
              <a:rPr b="0" i="1" lang="es-MX" sz="900" spc="-49" strike="noStrike" baseline="27000">
                <a:latin typeface="Lucida Sans"/>
              </a:rPr>
              <a:t>x</a:t>
            </a:r>
            <a:endParaRPr b="0" lang="es-MX" sz="900" spc="-1" strike="noStrike">
              <a:latin typeface="Arial"/>
            </a:endParaRPr>
          </a:p>
          <a:p>
            <a:pPr marL="88920">
              <a:lnSpc>
                <a:spcPct val="100000"/>
              </a:lnSpc>
              <a:spcBef>
                <a:spcPts val="34"/>
              </a:spcBef>
            </a:pPr>
            <a:r>
              <a:rPr b="1" lang="es-MX" sz="1100" spc="-52" strike="noStrike">
                <a:latin typeface="Arial"/>
              </a:rPr>
              <a:t>Observations: </a:t>
            </a:r>
            <a:r>
              <a:rPr b="0" lang="es-MX" sz="1100" spc="-4" strike="noStrike">
                <a:latin typeface="Arial"/>
              </a:rPr>
              <a:t>(</a:t>
            </a:r>
            <a:r>
              <a:rPr b="0" i="1" lang="es-MX" sz="1100" spc="-4" strike="noStrike">
                <a:latin typeface="Arial"/>
              </a:rPr>
              <a:t>Y</a:t>
            </a:r>
            <a:r>
              <a:rPr b="0" lang="es-MX" sz="1200" spc="-4" strike="noStrike" baseline="-10000">
                <a:latin typeface="Arial"/>
              </a:rPr>
              <a:t>1</a:t>
            </a:r>
            <a:r>
              <a:rPr b="0" i="1" lang="es-MX" sz="1100" spc="-4" strike="noStrike">
                <a:latin typeface="Verdana"/>
              </a:rPr>
              <a:t>, </a:t>
            </a:r>
            <a:r>
              <a:rPr b="0" i="1" lang="es-MX" sz="1100" spc="-97" strike="noStrike">
                <a:latin typeface="Verdana"/>
              </a:rPr>
              <a:t>. . . , </a:t>
            </a:r>
            <a:r>
              <a:rPr b="0" i="1" lang="es-MX" sz="1100" spc="32" strike="noStrike">
                <a:latin typeface="Arial"/>
              </a:rPr>
              <a:t>Y</a:t>
            </a:r>
            <a:r>
              <a:rPr b="0" i="1" lang="es-MX" sz="1200" spc="49" strike="noStrike" baseline="-13000">
                <a:latin typeface="Lucida Sans"/>
              </a:rPr>
              <a:t>T </a:t>
            </a: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-43" strike="noStrike">
                <a:latin typeface="Arial"/>
              </a:rPr>
              <a:t>continuous </a:t>
            </a:r>
            <a:r>
              <a:rPr b="0" lang="es-MX" sz="1100" spc="-12" strike="noStrike">
                <a:latin typeface="Arial"/>
              </a:rPr>
              <a:t>r.v. </a:t>
            </a:r>
            <a:r>
              <a:rPr b="0" lang="es-MX" sz="1100" spc="-18" strike="noStrike">
                <a:latin typeface="Arial"/>
              </a:rPr>
              <a:t>taking</a:t>
            </a:r>
            <a:r>
              <a:rPr b="0" lang="es-MX" sz="1100" spc="-199" strike="noStrike">
                <a:latin typeface="Arial"/>
              </a:rPr>
              <a:t> </a:t>
            </a:r>
            <a:r>
              <a:rPr b="0" lang="es-MX" sz="1100" spc="-72" strike="noStrike">
                <a:latin typeface="Arial"/>
              </a:rPr>
              <a:t>values </a:t>
            </a:r>
            <a:r>
              <a:rPr b="0" lang="es-MX" sz="1100" spc="-18" strike="noStrike">
                <a:latin typeface="Arial"/>
              </a:rPr>
              <a:t>in </a:t>
            </a:r>
            <a:r>
              <a:rPr b="0" lang="es-MX" sz="1100" spc="-32" strike="noStrike">
                <a:latin typeface="Arial"/>
              </a:rPr>
              <a:t>R</a:t>
            </a:r>
            <a:r>
              <a:rPr b="0" i="1" lang="es-MX" sz="1200" spc="-49" strike="noStrike" baseline="27000">
                <a:latin typeface="Lucida Sans"/>
              </a:rPr>
              <a:t>d</a:t>
            </a:r>
            <a:r>
              <a:rPr b="0" i="1" lang="es-MX" sz="900" spc="-49" strike="noStrike" baseline="27000">
                <a:latin typeface="Lucida Sans"/>
              </a:rPr>
              <a:t>y</a:t>
            </a:r>
            <a:endParaRPr b="0" lang="es-MX" sz="900" spc="-1" strike="noStrike">
              <a:latin typeface="Arial"/>
            </a:endParaRPr>
          </a:p>
          <a:p>
            <a:pPr marL="88920">
              <a:lnSpc>
                <a:spcPct val="100000"/>
              </a:lnSpc>
              <a:spcBef>
                <a:spcPts val="14"/>
              </a:spcBef>
            </a:pPr>
            <a:endParaRPr b="0" lang="es-MX" sz="900" spc="-1" strike="noStrike">
              <a:latin typeface="Arial"/>
            </a:endParaRPr>
          </a:p>
          <a:p>
            <a:pPr marL="88920">
              <a:lnSpc>
                <a:spcPct val="100000"/>
              </a:lnSpc>
            </a:pPr>
            <a:r>
              <a:rPr b="0" lang="es-MX" sz="1100" spc="-4" strike="noStrike">
                <a:latin typeface="Arial"/>
              </a:rPr>
              <a:t>(</a:t>
            </a:r>
            <a:r>
              <a:rPr b="0" i="1" lang="es-MX" sz="1100" spc="-4" strike="noStrike">
                <a:latin typeface="Arial"/>
              </a:rPr>
              <a:t>X</a:t>
            </a:r>
            <a:r>
              <a:rPr b="0" lang="es-MX" sz="1200" spc="-4" strike="noStrike" baseline="-10000">
                <a:latin typeface="Arial"/>
              </a:rPr>
              <a:t>0</a:t>
            </a:r>
            <a:r>
              <a:rPr b="0" i="1" lang="es-MX" sz="1100" spc="-4" strike="noStrike">
                <a:latin typeface="Verdana"/>
              </a:rPr>
              <a:t>,</a:t>
            </a:r>
            <a:r>
              <a:rPr b="0" i="1" lang="es-MX" sz="1100" spc="-208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32" strike="noStrike">
                <a:latin typeface="Arial"/>
              </a:rPr>
              <a:t>X</a:t>
            </a:r>
            <a:r>
              <a:rPr b="0" i="1" lang="es-MX" sz="1200" spc="49" strike="noStrike" baseline="-13000">
                <a:latin typeface="Lucida Sans"/>
              </a:rPr>
              <a:t>T</a:t>
            </a:r>
            <a:r>
              <a:rPr b="0" i="1" lang="es-MX" sz="1200" spc="-148" strike="noStrike" baseline="-13000">
                <a:latin typeface="Lucida Sans"/>
              </a:rPr>
              <a:t> </a:t>
            </a: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29" strike="noStrike">
                <a:latin typeface="Arial"/>
              </a:rPr>
              <a:t>Y</a:t>
            </a:r>
            <a:r>
              <a:rPr b="0" lang="es-MX" sz="1200" spc="-43" strike="noStrike" baseline="-10000">
                <a:latin typeface="Arial"/>
              </a:rPr>
              <a:t>1</a:t>
            </a:r>
            <a:r>
              <a:rPr b="0" i="1" lang="es-MX" sz="1100" spc="-29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32" strike="noStrike">
                <a:latin typeface="Arial"/>
              </a:rPr>
              <a:t>Y</a:t>
            </a:r>
            <a:r>
              <a:rPr b="0" i="1" lang="es-MX" sz="1200" spc="49" strike="noStrike" baseline="-13000">
                <a:latin typeface="Lucida Sans"/>
              </a:rPr>
              <a:t>T</a:t>
            </a:r>
            <a:r>
              <a:rPr b="0" i="1" lang="es-MX" sz="1200" spc="-148" strike="noStrike" baseline="-13000">
                <a:latin typeface="Lucida Sans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49" strike="noStrike">
                <a:latin typeface="Arial"/>
              </a:rPr>
              <a:t> </a:t>
            </a:r>
            <a:r>
              <a:rPr b="0" lang="es-MX" sz="1100" spc="-58" strike="noStrike">
                <a:latin typeface="Arial"/>
              </a:rPr>
              <a:t>is</a:t>
            </a:r>
            <a:r>
              <a:rPr b="0" lang="es-MX" sz="1100" spc="52" strike="noStrike">
                <a:latin typeface="Arial"/>
              </a:rPr>
              <a:t> </a:t>
            </a:r>
            <a:r>
              <a:rPr b="0" lang="es-MX" sz="1100" spc="-72" strike="noStrike">
                <a:latin typeface="Arial"/>
              </a:rPr>
              <a:t>LGSSM</a:t>
            </a:r>
            <a:r>
              <a:rPr b="0" lang="es-MX" sz="1100" spc="52" strike="noStrike">
                <a:latin typeface="Arial"/>
              </a:rPr>
              <a:t> </a:t>
            </a:r>
            <a:r>
              <a:rPr b="0" lang="es-MX" sz="1100" spc="18" strike="noStrike">
                <a:latin typeface="Arial"/>
              </a:rPr>
              <a:t>if</a:t>
            </a:r>
            <a:r>
              <a:rPr b="0" lang="es-MX" sz="1100" spc="52" strike="noStrike">
                <a:latin typeface="Arial"/>
              </a:rPr>
              <a:t> </a:t>
            </a:r>
            <a:r>
              <a:rPr b="0" lang="es-MX" sz="1100" spc="-89" strike="noStrike">
                <a:latin typeface="Arial"/>
              </a:rPr>
              <a:t>has</a:t>
            </a:r>
            <a:r>
              <a:rPr b="0" lang="es-MX" sz="1100" spc="52" strike="noStrike">
                <a:latin typeface="Arial"/>
              </a:rPr>
              <a:t> </a:t>
            </a:r>
            <a:r>
              <a:rPr b="0" lang="es-MX" sz="1100" spc="-32" strike="noStrike">
                <a:latin typeface="Arial"/>
              </a:rPr>
              <a:t>two</a:t>
            </a:r>
            <a:r>
              <a:rPr b="0" lang="es-MX" sz="1100" spc="52" strike="noStrike">
                <a:latin typeface="Arial"/>
              </a:rPr>
              <a:t> </a:t>
            </a:r>
            <a:r>
              <a:rPr b="0" lang="es-MX" sz="1100" spc="-52" strike="noStrike">
                <a:latin typeface="Arial"/>
              </a:rPr>
              <a:t>components</a:t>
            </a:r>
            <a:r>
              <a:rPr b="0" lang="es-MX" sz="1100" spc="52" strike="noStrike">
                <a:latin typeface="Arial"/>
              </a:rPr>
              <a:t> </a:t>
            </a:r>
            <a:r>
              <a:rPr b="0" lang="es-MX" sz="1100" spc="-72" strike="noStrike">
                <a:latin typeface="Arial"/>
              </a:rPr>
              <a:t>such</a:t>
            </a:r>
            <a:r>
              <a:rPr b="0" lang="es-MX" sz="1100" spc="49" strike="noStrike">
                <a:latin typeface="Arial"/>
              </a:rPr>
              <a:t> </a:t>
            </a:r>
            <a:r>
              <a:rPr b="0" lang="es-MX" sz="1100" spc="-72" strike="noStrike">
                <a:latin typeface="Arial"/>
              </a:rPr>
              <a:t>as:</a:t>
            </a:r>
            <a:endParaRPr b="0" lang="es-MX" sz="1100" spc="-1" strike="noStrike">
              <a:latin typeface="Arial"/>
            </a:endParaRPr>
          </a:p>
          <a:p>
            <a:pPr marL="365760">
              <a:lnSpc>
                <a:spcPct val="102000"/>
              </a:lnSpc>
              <a:spcBef>
                <a:spcPts val="295"/>
              </a:spcBef>
            </a:pPr>
            <a:r>
              <a:rPr b="1" lang="es-MX" sz="1100" spc="-18" strike="noStrike">
                <a:latin typeface="Arial"/>
              </a:rPr>
              <a:t>state </a:t>
            </a:r>
            <a:r>
              <a:rPr b="1" lang="es-MX" sz="1100" spc="-43" strike="noStrike">
                <a:latin typeface="Arial"/>
              </a:rPr>
              <a:t>model: </a:t>
            </a:r>
            <a:r>
              <a:rPr b="0" i="1" lang="es-MX" sz="1100" spc="-4" strike="noStrike">
                <a:latin typeface="Arial"/>
              </a:rPr>
              <a:t>X</a:t>
            </a:r>
            <a:r>
              <a:rPr b="0" i="1" lang="es-MX" sz="1200" spc="-4" strike="noStrike" baseline="-10000">
                <a:latin typeface="Lucida Sans"/>
              </a:rPr>
              <a:t>t </a:t>
            </a:r>
            <a:r>
              <a:rPr b="0" lang="es-MX" sz="1100" spc="-58" strike="noStrike">
                <a:latin typeface="Arial"/>
              </a:rPr>
              <a:t>is </a:t>
            </a:r>
            <a:r>
              <a:rPr b="0" lang="es-MX" sz="1100" spc="-89" strike="noStrike">
                <a:latin typeface="Arial"/>
              </a:rPr>
              <a:t>a </a:t>
            </a:r>
            <a:r>
              <a:rPr b="0" lang="es-MX" sz="1100" spc="-43" strike="noStrike">
                <a:latin typeface="Arial"/>
              </a:rPr>
              <a:t>linear </a:t>
            </a:r>
            <a:r>
              <a:rPr b="0" lang="es-MX" sz="1100" spc="-29" strike="noStrike">
                <a:latin typeface="Arial"/>
              </a:rPr>
              <a:t>transformation </a:t>
            </a:r>
            <a:r>
              <a:rPr b="0" lang="es-MX" sz="1100" spc="-18" strike="noStrike">
                <a:latin typeface="Arial"/>
              </a:rPr>
              <a:t>of </a:t>
            </a:r>
            <a:r>
              <a:rPr b="0" i="1" lang="es-MX" sz="1100" spc="9" strike="noStrike">
                <a:latin typeface="Arial"/>
              </a:rPr>
              <a:t>X</a:t>
            </a:r>
            <a:r>
              <a:rPr b="0" i="1" lang="es-MX" sz="1200" spc="12" strike="noStrike" baseline="-10000">
                <a:latin typeface="Lucida Sans"/>
              </a:rPr>
              <a:t>t</a:t>
            </a:r>
            <a:r>
              <a:rPr b="0" lang="es-MX" sz="1200" spc="12" strike="noStrike" baseline="-10000">
                <a:latin typeface="Lucida Sans Unicode"/>
              </a:rPr>
              <a:t>−</a:t>
            </a:r>
            <a:r>
              <a:rPr b="0" lang="es-MX" sz="1200" spc="12" strike="noStrike" baseline="-10000">
                <a:latin typeface="Arial"/>
              </a:rPr>
              <a:t>1 </a:t>
            </a:r>
            <a:r>
              <a:rPr b="0" lang="es-MX" sz="1100" spc="-52" strike="noStrike">
                <a:latin typeface="Arial"/>
              </a:rPr>
              <a:t>plus </a:t>
            </a:r>
            <a:r>
              <a:rPr b="0" lang="es-MX" sz="1100" spc="-89" strike="noStrike">
                <a:latin typeface="Arial"/>
              </a:rPr>
              <a:t>a </a:t>
            </a:r>
            <a:r>
              <a:rPr b="0" lang="es-MX" sz="1100" spc="-43" strike="noStrike">
                <a:latin typeface="Arial"/>
              </a:rPr>
              <a:t>linear  </a:t>
            </a:r>
            <a:r>
              <a:rPr b="0" lang="es-MX" sz="1100" spc="-32" strike="noStrike">
                <a:latin typeface="Arial"/>
              </a:rPr>
              <a:t>combination </a:t>
            </a:r>
            <a:r>
              <a:rPr b="0" lang="es-MX" sz="1100" spc="-18" strike="noStrike">
                <a:latin typeface="Arial"/>
              </a:rPr>
              <a:t>of </a:t>
            </a:r>
            <a:r>
              <a:rPr b="0" lang="es-MX" sz="1100" spc="-83" strike="noStrike">
                <a:latin typeface="Arial"/>
              </a:rPr>
              <a:t>Gaussian</a:t>
            </a:r>
            <a:r>
              <a:rPr b="0" lang="es-MX" sz="1100" spc="-52" strike="noStrike">
                <a:latin typeface="Arial"/>
              </a:rPr>
              <a:t> </a:t>
            </a:r>
            <a:r>
              <a:rPr b="0" lang="es-MX" sz="1100" spc="-63" strike="noStrike">
                <a:latin typeface="Arial"/>
              </a:rPr>
              <a:t>noise.</a:t>
            </a:r>
            <a:endParaRPr b="0" lang="es-MX" sz="1100" spc="-1" strike="noStrike">
              <a:latin typeface="Arial"/>
            </a:endParaRPr>
          </a:p>
          <a:p>
            <a:pPr marL="365760">
              <a:lnSpc>
                <a:spcPct val="100000"/>
              </a:lnSpc>
              <a:spcBef>
                <a:spcPts val="51"/>
              </a:spcBef>
            </a:pPr>
            <a:endParaRPr b="0" lang="es-MX" sz="1100" spc="-1" strike="noStrike">
              <a:latin typeface="Arial"/>
            </a:endParaRPr>
          </a:p>
          <a:p>
            <a:pPr marL="365760">
              <a:lnSpc>
                <a:spcPct val="102000"/>
              </a:lnSpc>
            </a:pPr>
            <a:r>
              <a:rPr b="1" lang="es-MX" sz="1100" spc="-52" strike="noStrike">
                <a:latin typeface="Arial"/>
              </a:rPr>
              <a:t>observation </a:t>
            </a:r>
            <a:r>
              <a:rPr b="1" lang="es-MX" sz="1100" spc="-43" strike="noStrike">
                <a:latin typeface="Arial"/>
              </a:rPr>
              <a:t>model: </a:t>
            </a:r>
            <a:r>
              <a:rPr b="0" i="1" lang="es-MX" sz="1100" spc="-4" strike="noStrike">
                <a:latin typeface="Arial"/>
              </a:rPr>
              <a:t>Y</a:t>
            </a:r>
            <a:r>
              <a:rPr b="0" i="1" lang="es-MX" sz="1200" spc="-4" strike="noStrike" baseline="-10000">
                <a:latin typeface="Lucida Sans"/>
              </a:rPr>
              <a:t>t </a:t>
            </a:r>
            <a:r>
              <a:rPr b="0" lang="es-MX" sz="1100" spc="-58" strike="noStrike">
                <a:latin typeface="Arial"/>
              </a:rPr>
              <a:t>is </a:t>
            </a:r>
            <a:r>
              <a:rPr b="0" lang="es-MX" sz="1100" spc="-89" strike="noStrike">
                <a:latin typeface="Arial"/>
              </a:rPr>
              <a:t>a </a:t>
            </a:r>
            <a:r>
              <a:rPr b="0" lang="es-MX" sz="1100" spc="-43" strike="noStrike">
                <a:latin typeface="Arial"/>
              </a:rPr>
              <a:t>linear </a:t>
            </a:r>
            <a:r>
              <a:rPr b="0" lang="es-MX" sz="1100" spc="-29" strike="noStrike">
                <a:latin typeface="Arial"/>
              </a:rPr>
              <a:t>transformation </a:t>
            </a:r>
            <a:r>
              <a:rPr b="0" lang="es-MX" sz="1100" spc="-18" strike="noStrike">
                <a:latin typeface="Arial"/>
              </a:rPr>
              <a:t>of </a:t>
            </a:r>
            <a:r>
              <a:rPr b="0" i="1" lang="es-MX" sz="1100" spc="-4" strike="noStrike">
                <a:latin typeface="Arial"/>
              </a:rPr>
              <a:t>X</a:t>
            </a:r>
            <a:r>
              <a:rPr b="0" i="1" lang="es-MX" sz="1200" spc="-4" strike="noStrike" baseline="-10000">
                <a:latin typeface="Lucida Sans"/>
              </a:rPr>
              <a:t>t </a:t>
            </a:r>
            <a:r>
              <a:rPr b="0" lang="es-MX" sz="1100" spc="-52" strike="noStrike">
                <a:latin typeface="Arial"/>
              </a:rPr>
              <a:t>plus </a:t>
            </a:r>
            <a:r>
              <a:rPr b="0" lang="es-MX" sz="1100" spc="-89" strike="noStrike">
                <a:latin typeface="Arial"/>
              </a:rPr>
              <a:t>Gaussian  </a:t>
            </a:r>
            <a:r>
              <a:rPr b="0" lang="es-MX" sz="1100" spc="-63" strike="noStrike">
                <a:latin typeface="Arial"/>
              </a:rPr>
              <a:t>noise.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547" name="CustomShape 5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6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7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TextShape 8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551" name="TextShape 9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552" name="CustomShape 10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553" name="CustomShape 11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554" name="TextShape 12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4421C28B-A56F-4958-9C4F-F57960F09E1B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Shape 1"/>
          <p:cNvSpPr txBox="1"/>
          <p:nvPr/>
        </p:nvSpPr>
        <p:spPr>
          <a:xfrm>
            <a:off x="95400" y="212400"/>
            <a:ext cx="334476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-38" strike="noStrike">
                <a:solidFill>
                  <a:srgbClr val="8b0a50"/>
                </a:solidFill>
                <a:latin typeface="Tahoma"/>
              </a:rPr>
              <a:t>Linear </a:t>
            </a:r>
            <a:r>
              <a:rPr b="0" lang="es-MX" sz="1400" spc="-58" strike="noStrike">
                <a:solidFill>
                  <a:srgbClr val="8b0a50"/>
                </a:solidFill>
                <a:latin typeface="Tahoma"/>
              </a:rPr>
              <a:t>Gaussian </a:t>
            </a:r>
            <a:r>
              <a:rPr b="0" lang="es-MX" sz="1400" spc="-52" strike="noStrike">
                <a:solidFill>
                  <a:srgbClr val="8b0a50"/>
                </a:solidFill>
                <a:latin typeface="Tahoma"/>
              </a:rPr>
              <a:t>state-space </a:t>
            </a:r>
            <a:r>
              <a:rPr b="0" lang="es-MX" sz="1400" spc="-49" strike="noStrike">
                <a:solidFill>
                  <a:srgbClr val="8b0a50"/>
                </a:solidFill>
                <a:latin typeface="Tahoma"/>
              </a:rPr>
              <a:t>model</a:t>
            </a:r>
            <a:r>
              <a:rPr b="0" lang="es-MX" sz="1400" spc="262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29" strike="noStrike">
                <a:solidFill>
                  <a:srgbClr val="8b0a50"/>
                </a:solidFill>
                <a:latin typeface="Tahoma"/>
              </a:rPr>
              <a:t>(LGSSM)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87840" y="1042200"/>
            <a:ext cx="4432680" cy="214920"/>
          </a:xfrm>
          <a:custGeom>
            <a:avLst/>
            <a:gdLst/>
            <a:ahLst/>
            <a:rect l="l" t="t" r="r" b="b"/>
            <a:pathLst>
              <a:path w="4432935" h="21526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4432566" y="215238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e7c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3"/>
          <p:cNvSpPr/>
          <p:nvPr/>
        </p:nvSpPr>
        <p:spPr>
          <a:xfrm>
            <a:off x="126000" y="1029600"/>
            <a:ext cx="2166120" cy="3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1200" spc="-29" strike="noStrike">
                <a:solidFill>
                  <a:srgbClr val="8b0a50"/>
                </a:solidFill>
                <a:latin typeface="Tahoma"/>
              </a:rPr>
              <a:t>Definition </a:t>
            </a:r>
            <a:r>
              <a:rPr b="0" lang="es-MX" sz="1200" spc="9" strike="noStrike">
                <a:solidFill>
                  <a:srgbClr val="8b0a50"/>
                </a:solidFill>
                <a:latin typeface="Tahoma"/>
              </a:rPr>
              <a:t>(LGSSM </a:t>
            </a:r>
            <a:r>
              <a:rPr b="0" lang="es-MX" sz="1200" spc="-49" strike="noStrike">
                <a:solidFill>
                  <a:srgbClr val="8b0a50"/>
                </a:solidFill>
                <a:latin typeface="Tahoma"/>
              </a:rPr>
              <a:t>- </a:t>
            </a:r>
            <a:r>
              <a:rPr b="0" lang="es-MX" sz="1200" spc="-32" strike="noStrike">
                <a:solidFill>
                  <a:srgbClr val="8b0a50"/>
                </a:solidFill>
                <a:latin typeface="Tahoma"/>
              </a:rPr>
              <a:t>State</a:t>
            </a:r>
            <a:r>
              <a:rPr b="0" lang="es-MX" sz="1200" spc="52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200" spc="-49" strike="noStrike">
                <a:solidFill>
                  <a:srgbClr val="8b0a50"/>
                </a:solidFill>
                <a:latin typeface="Tahoma"/>
              </a:rPr>
              <a:t>model)</a:t>
            </a:r>
            <a:endParaRPr b="0" lang="es-MX" sz="1200" spc="-1" strike="noStrike">
              <a:latin typeface="Arial"/>
            </a:endParaRPr>
          </a:p>
        </p:txBody>
      </p:sp>
      <p:sp>
        <p:nvSpPr>
          <p:cNvPr id="558" name="CustomShape 4"/>
          <p:cNvSpPr/>
          <p:nvPr/>
        </p:nvSpPr>
        <p:spPr>
          <a:xfrm>
            <a:off x="87840" y="1244520"/>
            <a:ext cx="4432320" cy="50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5"/>
          <p:cNvSpPr/>
          <p:nvPr/>
        </p:nvSpPr>
        <p:spPr>
          <a:xfrm>
            <a:off x="138600" y="1514520"/>
            <a:ext cx="101160" cy="101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6"/>
          <p:cNvSpPr/>
          <p:nvPr/>
        </p:nvSpPr>
        <p:spPr>
          <a:xfrm>
            <a:off x="189360" y="1501920"/>
            <a:ext cx="4381200" cy="1141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7"/>
          <p:cNvSpPr/>
          <p:nvPr/>
        </p:nvSpPr>
        <p:spPr>
          <a:xfrm>
            <a:off x="4520160" y="1086120"/>
            <a:ext cx="50400" cy="4280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8"/>
          <p:cNvSpPr/>
          <p:nvPr/>
        </p:nvSpPr>
        <p:spPr>
          <a:xfrm>
            <a:off x="87840" y="1288800"/>
            <a:ext cx="4432680" cy="276480"/>
          </a:xfrm>
          <a:custGeom>
            <a:avLst/>
            <a:gdLst/>
            <a:ahLst/>
            <a:rect l="l" t="t" r="r" b="b"/>
            <a:pathLst>
              <a:path w="4432935" h="276859">
                <a:moveTo>
                  <a:pt x="4432566" y="0"/>
                </a:moveTo>
                <a:lnTo>
                  <a:pt x="0" y="0"/>
                </a:lnTo>
                <a:lnTo>
                  <a:pt x="0" y="225645"/>
                </a:lnTo>
                <a:lnTo>
                  <a:pt x="4008" y="245370"/>
                </a:lnTo>
                <a:lnTo>
                  <a:pt x="14922" y="261523"/>
                </a:lnTo>
                <a:lnTo>
                  <a:pt x="31075" y="272437"/>
                </a:lnTo>
                <a:lnTo>
                  <a:pt x="50800" y="276445"/>
                </a:lnTo>
                <a:lnTo>
                  <a:pt x="4381765" y="276445"/>
                </a:lnTo>
                <a:lnTo>
                  <a:pt x="4401490" y="272437"/>
                </a:lnTo>
                <a:lnTo>
                  <a:pt x="4417643" y="261523"/>
                </a:lnTo>
                <a:lnTo>
                  <a:pt x="4428558" y="245370"/>
                </a:lnTo>
                <a:lnTo>
                  <a:pt x="4432566" y="225645"/>
                </a:lnTo>
                <a:lnTo>
                  <a:pt x="4432566" y="0"/>
                </a:lnTo>
                <a:close/>
              </a:path>
            </a:pathLst>
          </a:custGeom>
          <a:solidFill>
            <a:srgbClr val="f3e6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9"/>
          <p:cNvSpPr/>
          <p:nvPr/>
        </p:nvSpPr>
        <p:spPr>
          <a:xfrm>
            <a:off x="4520160" y="1124280"/>
            <a:ext cx="360" cy="409320"/>
          </a:xfrm>
          <a:custGeom>
            <a:avLst/>
            <a:gdLst/>
            <a:ahLst/>
            <a:rect l="l" t="t" r="r" b="b"/>
            <a:pathLst>
              <a:path w="0" h="409575">
                <a:moveTo>
                  <a:pt x="0" y="409227"/>
                </a:moveTo>
                <a:lnTo>
                  <a:pt x="0" y="0"/>
                </a:lnTo>
              </a:path>
            </a:pathLst>
          </a:custGeom>
          <a:noFill/>
          <a:ln w="324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10"/>
          <p:cNvSpPr/>
          <p:nvPr/>
        </p:nvSpPr>
        <p:spPr>
          <a:xfrm>
            <a:off x="4520160" y="1111680"/>
            <a:ext cx="360" cy="12240"/>
          </a:xfrm>
          <a:custGeom>
            <a:avLst/>
            <a:gdLst/>
            <a:ah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240">
            <a:solidFill>
              <a:srgbClr val="afafa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11"/>
          <p:cNvSpPr/>
          <p:nvPr/>
        </p:nvSpPr>
        <p:spPr>
          <a:xfrm>
            <a:off x="4520160" y="1099080"/>
            <a:ext cx="360" cy="12240"/>
          </a:xfrm>
          <a:custGeom>
            <a:avLst/>
            <a:gdLst/>
            <a:ah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240">
            <a:solidFill>
              <a:srgbClr val="cece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12"/>
          <p:cNvSpPr/>
          <p:nvPr/>
        </p:nvSpPr>
        <p:spPr>
          <a:xfrm>
            <a:off x="4520160" y="1086120"/>
            <a:ext cx="360" cy="12240"/>
          </a:xfrm>
          <a:custGeom>
            <a:avLst/>
            <a:gdLst/>
            <a:ah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240">
            <a:solidFill>
              <a:srgbClr val="efef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13"/>
          <p:cNvSpPr/>
          <p:nvPr/>
        </p:nvSpPr>
        <p:spPr>
          <a:xfrm>
            <a:off x="777600" y="1334880"/>
            <a:ext cx="3007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-4" strike="noStrike">
                <a:latin typeface="Arial"/>
              </a:rPr>
              <a:t>X</a:t>
            </a:r>
            <a:r>
              <a:rPr b="0" i="1" lang="es-MX" sz="1200" spc="-4" strike="noStrike" baseline="-10000">
                <a:latin typeface="Lucida Sans"/>
              </a:rPr>
              <a:t>t</a:t>
            </a:r>
            <a:r>
              <a:rPr b="0" i="1" lang="es-MX" sz="1200" spc="222" strike="noStrike" baseline="-10000">
                <a:latin typeface="Lucida Sans"/>
              </a:rPr>
              <a:t>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9" strike="noStrike">
                <a:latin typeface="Arial"/>
              </a:rPr>
              <a:t> </a:t>
            </a:r>
            <a:r>
              <a:rPr b="0" i="1" lang="es-MX" sz="1100" spc="-29" strike="noStrike">
                <a:latin typeface="Arial"/>
              </a:rPr>
              <a:t>F</a:t>
            </a:r>
            <a:r>
              <a:rPr b="0" i="1" lang="es-MX" sz="1200" spc="-43" strike="noStrike" baseline="-10000">
                <a:latin typeface="Lucida Sans"/>
              </a:rPr>
              <a:t>t</a:t>
            </a:r>
            <a:r>
              <a:rPr b="0" i="1" lang="es-MX" sz="1200" spc="-222" strike="noStrike" baseline="-10000">
                <a:latin typeface="Lucida Sans"/>
              </a:rPr>
              <a:t> </a:t>
            </a:r>
            <a:r>
              <a:rPr b="0" i="1" lang="es-MX" sz="1100" spc="9" strike="noStrike">
                <a:latin typeface="Arial"/>
              </a:rPr>
              <a:t>X</a:t>
            </a:r>
            <a:r>
              <a:rPr b="0" i="1" lang="es-MX" sz="1200" spc="12" strike="noStrike" baseline="-10000">
                <a:latin typeface="Lucida Sans"/>
              </a:rPr>
              <a:t>t</a:t>
            </a:r>
            <a:r>
              <a:rPr b="0" lang="es-MX" sz="1200" spc="12" strike="noStrike" baseline="-10000">
                <a:latin typeface="Lucida Sans Unicode"/>
              </a:rPr>
              <a:t>−</a:t>
            </a:r>
            <a:r>
              <a:rPr b="0" lang="es-MX" sz="1200" spc="12" strike="noStrike" baseline="-10000">
                <a:latin typeface="Arial"/>
              </a:rPr>
              <a:t>1</a:t>
            </a:r>
            <a:r>
              <a:rPr b="0" lang="es-MX" sz="1200" spc="103" strike="noStrike" baseline="-10000">
                <a:latin typeface="Arial"/>
              </a:rPr>
              <a:t> </a:t>
            </a:r>
            <a:r>
              <a:rPr b="0" lang="es-MX" sz="1100" spc="202" strike="noStrike">
                <a:latin typeface="Arial"/>
              </a:rPr>
              <a:t>+</a:t>
            </a:r>
            <a:r>
              <a:rPr b="0" lang="es-MX" sz="1100" spc="-69" strike="noStrike">
                <a:latin typeface="Arial"/>
              </a:rPr>
              <a:t> </a:t>
            </a:r>
            <a:r>
              <a:rPr b="0" i="1" lang="es-MX" sz="1100" spc="-69" strike="noStrike">
                <a:latin typeface="Arial"/>
              </a:rPr>
              <a:t>G</a:t>
            </a:r>
            <a:r>
              <a:rPr b="0" i="1" lang="es-MX" sz="1200" spc="-103" strike="noStrike" baseline="-10000">
                <a:latin typeface="Lucida Sans"/>
              </a:rPr>
              <a:t>t</a:t>
            </a:r>
            <a:r>
              <a:rPr b="0" i="1" lang="es-MX" sz="1200" spc="-222" strike="noStrike" baseline="-10000">
                <a:latin typeface="Lucida Sans"/>
              </a:rPr>
              <a:t> </a:t>
            </a:r>
            <a:r>
              <a:rPr b="0" i="1" lang="es-MX" sz="1100" spc="-4" strike="noStrike">
                <a:latin typeface="Arial"/>
              </a:rPr>
              <a:t>V</a:t>
            </a:r>
            <a:r>
              <a:rPr b="0" i="1" lang="es-MX" sz="1200" spc="-4" strike="noStrike" baseline="-10000">
                <a:latin typeface="Lucida Sans"/>
              </a:rPr>
              <a:t>t</a:t>
            </a:r>
            <a:r>
              <a:rPr b="0" i="1" lang="es-MX" sz="1200" spc="313" strike="noStrike" baseline="-10000">
                <a:latin typeface="Lucida Sans"/>
              </a:rPr>
              <a:t> </a:t>
            </a:r>
            <a:r>
              <a:rPr b="0" i="1" lang="es-MX" sz="1100" spc="-24" strike="noStrike">
                <a:latin typeface="Arial"/>
              </a:rPr>
              <a:t>for</a:t>
            </a:r>
            <a:r>
              <a:rPr b="0" i="1" lang="es-MX" sz="1100" spc="52" strike="noStrike">
                <a:latin typeface="Arial"/>
              </a:rPr>
              <a:t> </a:t>
            </a:r>
            <a:r>
              <a:rPr b="0" i="1" lang="es-MX" sz="1100" spc="83" strike="noStrike">
                <a:latin typeface="Arial"/>
              </a:rPr>
              <a:t>t</a:t>
            </a:r>
            <a:r>
              <a:rPr b="0" i="1" lang="es-MX" sz="1100" spc="69" strike="noStrike">
                <a:latin typeface="Arial"/>
              </a:rPr>
              <a:t>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lang="es-MX" sz="1100" spc="-83" strike="noStrike">
                <a:latin typeface="Arial"/>
              </a:rPr>
              <a:t>1</a:t>
            </a:r>
            <a:r>
              <a:rPr b="0" i="1" lang="es-MX" sz="1100" spc="-83" strike="noStrike">
                <a:latin typeface="Verdana"/>
              </a:rPr>
              <a:t>,</a:t>
            </a:r>
            <a:r>
              <a:rPr b="0" i="1" lang="es-MX" sz="1100" spc="-208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208" strike="noStrike">
                <a:latin typeface="Verdana"/>
              </a:rPr>
              <a:t> </a:t>
            </a:r>
            <a:r>
              <a:rPr b="0" i="1" lang="es-MX" sz="1100" spc="63" strike="noStrike">
                <a:latin typeface="Arial"/>
              </a:rPr>
              <a:t>T</a:t>
            </a:r>
            <a:r>
              <a:rPr b="0" i="1" lang="es-MX" sz="1100" spc="199" strike="noStrike">
                <a:latin typeface="Arial"/>
              </a:rPr>
              <a:t> </a:t>
            </a:r>
            <a:r>
              <a:rPr b="0" i="1" lang="es-MX" sz="1100" spc="-32" strike="noStrike">
                <a:latin typeface="Arial"/>
              </a:rPr>
              <a:t>State</a:t>
            </a:r>
            <a:r>
              <a:rPr b="0" i="1" lang="es-MX" sz="1100" spc="49" strike="noStrike">
                <a:latin typeface="Arial"/>
              </a:rPr>
              <a:t> </a:t>
            </a:r>
            <a:r>
              <a:rPr b="0" i="1" lang="es-MX" sz="1100" spc="-49" strike="noStrike">
                <a:latin typeface="Arial"/>
              </a:rPr>
              <a:t>model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568" name="CustomShape 14"/>
          <p:cNvSpPr/>
          <p:nvPr/>
        </p:nvSpPr>
        <p:spPr>
          <a:xfrm>
            <a:off x="4279680" y="1334880"/>
            <a:ext cx="20232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12" strike="noStrike">
                <a:latin typeface="Arial"/>
              </a:rPr>
              <a:t>(1)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569" name="CustomShape 15"/>
          <p:cNvSpPr/>
          <p:nvPr/>
        </p:nvSpPr>
        <p:spPr>
          <a:xfrm>
            <a:off x="281160" y="1758240"/>
            <a:ext cx="64800" cy="648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16"/>
          <p:cNvSpPr/>
          <p:nvPr/>
        </p:nvSpPr>
        <p:spPr>
          <a:xfrm>
            <a:off x="281160" y="1968120"/>
            <a:ext cx="64800" cy="648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17"/>
          <p:cNvSpPr/>
          <p:nvPr/>
        </p:nvSpPr>
        <p:spPr>
          <a:xfrm>
            <a:off x="281160" y="2178360"/>
            <a:ext cx="64800" cy="6480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18"/>
          <p:cNvSpPr/>
          <p:nvPr/>
        </p:nvSpPr>
        <p:spPr>
          <a:xfrm>
            <a:off x="281160" y="2388240"/>
            <a:ext cx="64800" cy="6480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19"/>
          <p:cNvSpPr/>
          <p:nvPr/>
        </p:nvSpPr>
        <p:spPr>
          <a:xfrm>
            <a:off x="377640" y="1631160"/>
            <a:ext cx="2723760" cy="9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080" bIns="0"/>
          <a:p>
            <a:pPr marL="38160">
              <a:lnSpc>
                <a:spcPct val="100000"/>
              </a:lnSpc>
              <a:spcBef>
                <a:spcPts val="434"/>
              </a:spcBef>
            </a:pPr>
            <a:r>
              <a:rPr b="0" i="1" lang="es-MX" sz="1100" spc="-4" strike="noStrike">
                <a:latin typeface="Arial"/>
              </a:rPr>
              <a:t>X</a:t>
            </a:r>
            <a:r>
              <a:rPr b="0" i="1" lang="es-MX" sz="1200" spc="-4" strike="noStrike" baseline="-10000">
                <a:latin typeface="Lucida Sans"/>
              </a:rPr>
              <a:t>t </a:t>
            </a:r>
            <a:r>
              <a:rPr b="0" lang="es-MX" sz="1100" spc="-148" strike="noStrike">
                <a:latin typeface="Lucida Sans Unicode"/>
              </a:rPr>
              <a:t>∈ </a:t>
            </a:r>
            <a:r>
              <a:rPr b="0" lang="es-MX" sz="1100" spc="-32" strike="noStrike">
                <a:latin typeface="Arial"/>
              </a:rPr>
              <a:t>R</a:t>
            </a:r>
            <a:r>
              <a:rPr b="0" i="1" lang="es-MX" sz="1200" spc="-49" strike="noStrike" baseline="27000">
                <a:latin typeface="Lucida Sans"/>
              </a:rPr>
              <a:t>d</a:t>
            </a:r>
            <a:r>
              <a:rPr b="0" i="1" lang="es-MX" sz="900" spc="-49" strike="noStrike" baseline="27000">
                <a:latin typeface="Lucida Sans"/>
              </a:rPr>
              <a:t>x  </a:t>
            </a:r>
            <a:r>
              <a:rPr b="0" lang="es-MX" sz="1100" spc="-52" strike="noStrike">
                <a:latin typeface="Arial"/>
              </a:rPr>
              <a:t>hidden </a:t>
            </a:r>
            <a:r>
              <a:rPr b="0" lang="es-MX" sz="1100" spc="-32" strike="noStrike">
                <a:latin typeface="Arial"/>
              </a:rPr>
              <a:t>state </a:t>
            </a:r>
            <a:r>
              <a:rPr b="0" lang="es-MX" sz="1100" spc="-1" strike="noStrike">
                <a:latin typeface="Arial"/>
              </a:rPr>
              <a:t>at </a:t>
            </a:r>
            <a:r>
              <a:rPr b="0" lang="es-MX" sz="1100" spc="-18" strike="noStrike">
                <a:latin typeface="Arial"/>
              </a:rPr>
              <a:t>time</a:t>
            </a:r>
            <a:r>
              <a:rPr b="0" lang="es-MX" sz="1100" spc="-89" strike="noStrike">
                <a:latin typeface="Arial"/>
              </a:rPr>
              <a:t> </a:t>
            </a:r>
            <a:r>
              <a:rPr b="0" i="1" lang="es-MX" sz="1100" spc="72" strike="noStrike">
                <a:latin typeface="Arial"/>
              </a:rPr>
              <a:t>t</a:t>
            </a:r>
            <a:r>
              <a:rPr b="0" lang="es-MX" sz="1100" spc="72" strike="noStrike">
                <a:latin typeface="Arial"/>
              </a:rPr>
              <a:t>,</a:t>
            </a:r>
            <a:endParaRPr b="0" lang="es-MX" sz="11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334"/>
              </a:spcBef>
            </a:pPr>
            <a:r>
              <a:rPr b="0" i="1" lang="es-MX" sz="1100" spc="-29" strike="noStrike">
                <a:latin typeface="Arial"/>
              </a:rPr>
              <a:t>F</a:t>
            </a:r>
            <a:r>
              <a:rPr b="0" i="1" lang="es-MX" sz="1200" spc="-43" strike="noStrike" baseline="-10000">
                <a:latin typeface="Lucida Sans"/>
              </a:rPr>
              <a:t>t </a:t>
            </a:r>
            <a:r>
              <a:rPr b="0" lang="es-MX" sz="1100" spc="-148" strike="noStrike">
                <a:latin typeface="Lucida Sans Unicode"/>
              </a:rPr>
              <a:t>∈ </a:t>
            </a:r>
            <a:r>
              <a:rPr b="0" lang="es-MX" sz="1100" spc="-32" strike="noStrike">
                <a:latin typeface="Arial"/>
              </a:rPr>
              <a:t>R</a:t>
            </a:r>
            <a:r>
              <a:rPr b="0" i="1" lang="es-MX" sz="1200" spc="-49" strike="noStrike" baseline="27000">
                <a:latin typeface="Lucida Sans"/>
              </a:rPr>
              <a:t>d</a:t>
            </a:r>
            <a:r>
              <a:rPr b="0" i="1" lang="es-MX" sz="900" spc="-49" strike="noStrike" baseline="27000">
                <a:latin typeface="Lucida Sans"/>
              </a:rPr>
              <a:t>x </a:t>
            </a:r>
            <a:r>
              <a:rPr b="0" lang="es-MX" sz="1200" spc="-35" strike="noStrike" baseline="27000">
                <a:latin typeface="Lucida Sans Unicode"/>
              </a:rPr>
              <a:t>×</a:t>
            </a:r>
            <a:r>
              <a:rPr b="0" i="1" lang="es-MX" sz="1200" spc="-35" strike="noStrike" baseline="27000">
                <a:latin typeface="Lucida Sans"/>
              </a:rPr>
              <a:t>d</a:t>
            </a:r>
            <a:r>
              <a:rPr b="0" i="1" lang="es-MX" sz="900" spc="-35" strike="noStrike" baseline="27000">
                <a:latin typeface="Lucida Sans"/>
              </a:rPr>
              <a:t>x </a:t>
            </a:r>
            <a:r>
              <a:rPr b="0" lang="es-MX" sz="1100" spc="-18" strike="noStrike">
                <a:latin typeface="Arial"/>
              </a:rPr>
              <a:t>transition </a:t>
            </a:r>
            <a:r>
              <a:rPr b="0" lang="es-MX" sz="1100" spc="-32" strike="noStrike">
                <a:latin typeface="Arial"/>
              </a:rPr>
              <a:t>state </a:t>
            </a:r>
            <a:r>
              <a:rPr b="0" lang="es-MX" sz="1100" spc="-12" strike="noStrike">
                <a:latin typeface="Arial"/>
              </a:rPr>
              <a:t>matrix </a:t>
            </a:r>
            <a:r>
              <a:rPr b="0" lang="es-MX" sz="1100" spc="-1" strike="noStrike">
                <a:latin typeface="Arial"/>
              </a:rPr>
              <a:t>at </a:t>
            </a:r>
            <a:r>
              <a:rPr b="0" lang="es-MX" sz="1100" spc="-18" strike="noStrike">
                <a:latin typeface="Arial"/>
              </a:rPr>
              <a:t>time</a:t>
            </a:r>
            <a:r>
              <a:rPr b="0" lang="es-MX" sz="1100" spc="-83" strike="noStrike">
                <a:latin typeface="Arial"/>
              </a:rPr>
              <a:t> </a:t>
            </a:r>
            <a:r>
              <a:rPr b="0" i="1" lang="es-MX" sz="1100" spc="72" strike="noStrike">
                <a:latin typeface="Arial"/>
              </a:rPr>
              <a:t>t</a:t>
            </a:r>
            <a:r>
              <a:rPr b="0" lang="es-MX" sz="1100" spc="72" strike="noStrike">
                <a:latin typeface="Arial"/>
              </a:rPr>
              <a:t>,</a:t>
            </a:r>
            <a:endParaRPr b="0" lang="es-MX" sz="11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329"/>
              </a:spcBef>
            </a:pPr>
            <a:r>
              <a:rPr b="0" i="1" lang="es-MX" sz="1100" spc="-69" strike="noStrike">
                <a:latin typeface="Arial"/>
              </a:rPr>
              <a:t>G</a:t>
            </a:r>
            <a:r>
              <a:rPr b="0" i="1" lang="es-MX" sz="1200" spc="-103" strike="noStrike" baseline="-10000">
                <a:latin typeface="Lucida Sans"/>
              </a:rPr>
              <a:t>t </a:t>
            </a:r>
            <a:r>
              <a:rPr b="0" lang="es-MX" sz="1100" spc="-148" strike="noStrike">
                <a:latin typeface="Lucida Sans Unicode"/>
              </a:rPr>
              <a:t>∈ </a:t>
            </a:r>
            <a:r>
              <a:rPr b="0" lang="es-MX" sz="1100" spc="-32" strike="noStrike">
                <a:latin typeface="Arial"/>
              </a:rPr>
              <a:t>R</a:t>
            </a:r>
            <a:r>
              <a:rPr b="0" i="1" lang="es-MX" sz="1200" spc="-49" strike="noStrike" baseline="27000">
                <a:latin typeface="Lucida Sans"/>
              </a:rPr>
              <a:t>d</a:t>
            </a:r>
            <a:r>
              <a:rPr b="0" i="1" lang="es-MX" sz="900" spc="-49" strike="noStrike" baseline="27000">
                <a:latin typeface="Lucida Sans"/>
              </a:rPr>
              <a:t>x </a:t>
            </a:r>
            <a:r>
              <a:rPr b="0" lang="es-MX" sz="1200" spc="-35" strike="noStrike" baseline="27000">
                <a:latin typeface="Lucida Sans Unicode"/>
              </a:rPr>
              <a:t>×</a:t>
            </a:r>
            <a:r>
              <a:rPr b="0" i="1" lang="es-MX" sz="1200" spc="-35" strike="noStrike" baseline="27000">
                <a:latin typeface="Lucida Sans"/>
              </a:rPr>
              <a:t>d</a:t>
            </a:r>
            <a:r>
              <a:rPr b="0" i="1" lang="es-MX" sz="900" spc="-35" strike="noStrike" baseline="27000">
                <a:latin typeface="Lucida Sans"/>
              </a:rPr>
              <a:t>v </a:t>
            </a:r>
            <a:r>
              <a:rPr b="0" lang="es-MX" sz="1100" spc="-72" strike="noStrike">
                <a:latin typeface="Arial"/>
              </a:rPr>
              <a:t>noise </a:t>
            </a:r>
            <a:r>
              <a:rPr b="0" lang="es-MX" sz="1100" spc="-32" strike="noStrike">
                <a:latin typeface="Arial"/>
              </a:rPr>
              <a:t>transfer</a:t>
            </a:r>
            <a:r>
              <a:rPr b="0" lang="es-MX" sz="1100" spc="-123" strike="noStrike">
                <a:latin typeface="Arial"/>
              </a:rPr>
              <a:t> </a:t>
            </a:r>
            <a:r>
              <a:rPr b="0" lang="es-MX" sz="1100" spc="-12" strike="noStrike">
                <a:latin typeface="Arial"/>
              </a:rPr>
              <a:t>matrix,</a:t>
            </a:r>
            <a:endParaRPr b="0" lang="es-MX" sz="11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334"/>
              </a:spcBef>
            </a:pPr>
            <a:r>
              <a:rPr b="0" i="1" lang="es-MX" sz="1100" spc="-4" strike="noStrike">
                <a:latin typeface="Arial"/>
              </a:rPr>
              <a:t>V</a:t>
            </a:r>
            <a:r>
              <a:rPr b="0" i="1" lang="es-MX" sz="1200" spc="-4" strike="noStrike" baseline="-10000">
                <a:latin typeface="Lucida Sans"/>
              </a:rPr>
              <a:t>t </a:t>
            </a:r>
            <a:r>
              <a:rPr b="0" lang="es-MX" sz="1100" spc="-148" strike="noStrike">
                <a:latin typeface="Lucida Sans Unicode"/>
              </a:rPr>
              <a:t>∈ </a:t>
            </a:r>
            <a:r>
              <a:rPr b="0" lang="es-MX" sz="1100" spc="-29" strike="noStrike">
                <a:latin typeface="Arial"/>
              </a:rPr>
              <a:t>R</a:t>
            </a:r>
            <a:r>
              <a:rPr b="0" i="1" lang="es-MX" sz="1200" spc="-43" strike="noStrike" baseline="27000">
                <a:latin typeface="Lucida Sans"/>
              </a:rPr>
              <a:t>d</a:t>
            </a:r>
            <a:r>
              <a:rPr b="0" i="1" lang="es-MX" sz="900" spc="-43" strike="noStrike" baseline="27000">
                <a:latin typeface="Lucida Sans"/>
              </a:rPr>
              <a:t>v </a:t>
            </a:r>
            <a:r>
              <a:rPr b="0" lang="es-MX" sz="1100" spc="-32" strike="noStrike">
                <a:latin typeface="Arial"/>
              </a:rPr>
              <a:t>state </a:t>
            </a:r>
            <a:r>
              <a:rPr b="0" lang="es-MX" sz="1100" spc="-72" strike="noStrike">
                <a:latin typeface="Arial"/>
              </a:rPr>
              <a:t>noise </a:t>
            </a:r>
            <a:r>
              <a:rPr b="0" lang="es-MX" sz="1100" spc="-12" strike="noStrike">
                <a:latin typeface="Arial"/>
              </a:rPr>
              <a:t>matrix, </a:t>
            </a:r>
            <a:r>
              <a:rPr b="0" i="1" lang="es-MX" sz="1100" spc="-4" strike="noStrike">
                <a:latin typeface="Arial"/>
              </a:rPr>
              <a:t>V</a:t>
            </a:r>
            <a:r>
              <a:rPr b="0" i="1" lang="es-MX" sz="1200" spc="-4" strike="noStrike" baseline="-10000">
                <a:latin typeface="Lucida Sans"/>
              </a:rPr>
              <a:t>t </a:t>
            </a:r>
            <a:r>
              <a:rPr b="0" lang="es-MX" sz="1100" spc="-29" strike="noStrike">
                <a:latin typeface="Lucida Sans Unicode"/>
              </a:rPr>
              <a:t>∼ </a:t>
            </a:r>
            <a:r>
              <a:rPr b="0" lang="es-MX" sz="1100" spc="-12" strike="noStrike">
                <a:latin typeface="Arial"/>
              </a:rPr>
              <a:t>N(0</a:t>
            </a:r>
            <a:r>
              <a:rPr b="0" i="1" lang="es-MX" sz="1100" spc="-12" strike="noStrike">
                <a:latin typeface="Verdana"/>
              </a:rPr>
              <a:t>, </a:t>
            </a:r>
            <a:r>
              <a:rPr b="0" i="1" lang="es-MX" sz="1100" spc="-29" strike="noStrike">
                <a:latin typeface="Arial"/>
              </a:rPr>
              <a:t>Q</a:t>
            </a:r>
            <a:r>
              <a:rPr b="0" i="1" lang="es-MX" sz="1200" spc="-43" strike="noStrike" baseline="-10000">
                <a:latin typeface="Lucida Sans"/>
              </a:rPr>
              <a:t>t</a:t>
            </a:r>
            <a:r>
              <a:rPr b="0" i="1" lang="es-MX" sz="1200" spc="-171" strike="noStrike" baseline="-10000">
                <a:latin typeface="Lucida Sans"/>
              </a:rPr>
              <a:t> </a:t>
            </a:r>
            <a:r>
              <a:rPr b="0" lang="es-MX" sz="1100" spc="24" strike="noStrike">
                <a:latin typeface="Arial"/>
              </a:rPr>
              <a:t>).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574" name="CustomShape 20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21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22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TextShape 23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578" name="TextShape 24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579" name="CustomShape 25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580" name="CustomShape 26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581" name="TextShape 27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F95218CA-39F0-4C6D-AB77-0EA84D347E7F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Shape 1"/>
          <p:cNvSpPr txBox="1"/>
          <p:nvPr/>
        </p:nvSpPr>
        <p:spPr>
          <a:xfrm>
            <a:off x="95400" y="212400"/>
            <a:ext cx="334476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-38" strike="noStrike">
                <a:solidFill>
                  <a:srgbClr val="8b0a50"/>
                </a:solidFill>
                <a:latin typeface="Tahoma"/>
              </a:rPr>
              <a:t>Linear </a:t>
            </a:r>
            <a:r>
              <a:rPr b="0" lang="es-MX" sz="1400" spc="-58" strike="noStrike">
                <a:solidFill>
                  <a:srgbClr val="8b0a50"/>
                </a:solidFill>
                <a:latin typeface="Tahoma"/>
              </a:rPr>
              <a:t>Gaussian </a:t>
            </a:r>
            <a:r>
              <a:rPr b="0" lang="es-MX" sz="1400" spc="-52" strike="noStrike">
                <a:solidFill>
                  <a:srgbClr val="8b0a50"/>
                </a:solidFill>
                <a:latin typeface="Tahoma"/>
              </a:rPr>
              <a:t>state-space </a:t>
            </a:r>
            <a:r>
              <a:rPr b="0" lang="es-MX" sz="1400" spc="-49" strike="noStrike">
                <a:solidFill>
                  <a:srgbClr val="8b0a50"/>
                </a:solidFill>
                <a:latin typeface="Tahoma"/>
              </a:rPr>
              <a:t>model</a:t>
            </a:r>
            <a:r>
              <a:rPr b="0" lang="es-MX" sz="1400" spc="262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29" strike="noStrike">
                <a:solidFill>
                  <a:srgbClr val="8b0a50"/>
                </a:solidFill>
                <a:latin typeface="Tahoma"/>
              </a:rPr>
              <a:t>(LGSSM)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583" name="CustomShape 2"/>
          <p:cNvSpPr/>
          <p:nvPr/>
        </p:nvSpPr>
        <p:spPr>
          <a:xfrm>
            <a:off x="87840" y="718200"/>
            <a:ext cx="4432680" cy="214920"/>
          </a:xfrm>
          <a:custGeom>
            <a:avLst/>
            <a:gdLst/>
            <a:ahLst/>
            <a:rect l="l" t="t" r="r" b="b"/>
            <a:pathLst>
              <a:path w="4432935" h="21526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4432566" y="215238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e7c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3"/>
          <p:cNvSpPr/>
          <p:nvPr/>
        </p:nvSpPr>
        <p:spPr>
          <a:xfrm>
            <a:off x="87840" y="920880"/>
            <a:ext cx="4432320" cy="50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4"/>
          <p:cNvSpPr/>
          <p:nvPr/>
        </p:nvSpPr>
        <p:spPr>
          <a:xfrm>
            <a:off x="138600" y="1190880"/>
            <a:ext cx="101160" cy="101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5"/>
          <p:cNvSpPr/>
          <p:nvPr/>
        </p:nvSpPr>
        <p:spPr>
          <a:xfrm>
            <a:off x="189360" y="1177920"/>
            <a:ext cx="4381200" cy="1141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6"/>
          <p:cNvSpPr/>
          <p:nvPr/>
        </p:nvSpPr>
        <p:spPr>
          <a:xfrm>
            <a:off x="4520160" y="762480"/>
            <a:ext cx="50400" cy="4280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7"/>
          <p:cNvSpPr/>
          <p:nvPr/>
        </p:nvSpPr>
        <p:spPr>
          <a:xfrm>
            <a:off x="87840" y="965160"/>
            <a:ext cx="4432680" cy="276480"/>
          </a:xfrm>
          <a:custGeom>
            <a:avLst/>
            <a:gdLst/>
            <a:ahLst/>
            <a:rect l="l" t="t" r="r" b="b"/>
            <a:pathLst>
              <a:path w="4432935" h="276859">
                <a:moveTo>
                  <a:pt x="4432566" y="0"/>
                </a:moveTo>
                <a:lnTo>
                  <a:pt x="0" y="0"/>
                </a:lnTo>
                <a:lnTo>
                  <a:pt x="0" y="225645"/>
                </a:lnTo>
                <a:lnTo>
                  <a:pt x="4008" y="245370"/>
                </a:lnTo>
                <a:lnTo>
                  <a:pt x="14922" y="261523"/>
                </a:lnTo>
                <a:lnTo>
                  <a:pt x="31075" y="272437"/>
                </a:lnTo>
                <a:lnTo>
                  <a:pt x="50800" y="276445"/>
                </a:lnTo>
                <a:lnTo>
                  <a:pt x="4381765" y="276445"/>
                </a:lnTo>
                <a:lnTo>
                  <a:pt x="4401490" y="272437"/>
                </a:lnTo>
                <a:lnTo>
                  <a:pt x="4417643" y="261523"/>
                </a:lnTo>
                <a:lnTo>
                  <a:pt x="4428558" y="245370"/>
                </a:lnTo>
                <a:lnTo>
                  <a:pt x="4432566" y="225645"/>
                </a:lnTo>
                <a:lnTo>
                  <a:pt x="4432566" y="0"/>
                </a:lnTo>
                <a:close/>
              </a:path>
            </a:pathLst>
          </a:custGeom>
          <a:solidFill>
            <a:srgbClr val="f3e6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8"/>
          <p:cNvSpPr/>
          <p:nvPr/>
        </p:nvSpPr>
        <p:spPr>
          <a:xfrm>
            <a:off x="4520160" y="800640"/>
            <a:ext cx="360" cy="409320"/>
          </a:xfrm>
          <a:custGeom>
            <a:avLst/>
            <a:gdLst/>
            <a:ahLst/>
            <a:rect l="l" t="t" r="r" b="b"/>
            <a:pathLst>
              <a:path w="0" h="409575">
                <a:moveTo>
                  <a:pt x="0" y="409227"/>
                </a:moveTo>
                <a:lnTo>
                  <a:pt x="0" y="0"/>
                </a:lnTo>
              </a:path>
            </a:pathLst>
          </a:custGeom>
          <a:noFill/>
          <a:ln w="324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9"/>
          <p:cNvSpPr/>
          <p:nvPr/>
        </p:nvSpPr>
        <p:spPr>
          <a:xfrm>
            <a:off x="4520160" y="788040"/>
            <a:ext cx="360" cy="12240"/>
          </a:xfrm>
          <a:custGeom>
            <a:avLst/>
            <a:gdLst/>
            <a:ah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240">
            <a:solidFill>
              <a:srgbClr val="afafa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10"/>
          <p:cNvSpPr/>
          <p:nvPr/>
        </p:nvSpPr>
        <p:spPr>
          <a:xfrm>
            <a:off x="4520160" y="775080"/>
            <a:ext cx="360" cy="12240"/>
          </a:xfrm>
          <a:custGeom>
            <a:avLst/>
            <a:gdLst/>
            <a:ah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240">
            <a:solidFill>
              <a:srgbClr val="cece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11"/>
          <p:cNvSpPr/>
          <p:nvPr/>
        </p:nvSpPr>
        <p:spPr>
          <a:xfrm>
            <a:off x="4520160" y="762480"/>
            <a:ext cx="360" cy="12240"/>
          </a:xfrm>
          <a:custGeom>
            <a:avLst/>
            <a:gdLst/>
            <a:ah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240">
            <a:solidFill>
              <a:srgbClr val="efef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12"/>
          <p:cNvSpPr/>
          <p:nvPr/>
        </p:nvSpPr>
        <p:spPr>
          <a:xfrm>
            <a:off x="4279680" y="1011240"/>
            <a:ext cx="20232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12" strike="noStrike">
                <a:latin typeface="Arial"/>
              </a:rPr>
              <a:t>(2)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594" name="CustomShape 13"/>
          <p:cNvSpPr/>
          <p:nvPr/>
        </p:nvSpPr>
        <p:spPr>
          <a:xfrm>
            <a:off x="281160" y="1434600"/>
            <a:ext cx="64800" cy="648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14"/>
          <p:cNvSpPr/>
          <p:nvPr/>
        </p:nvSpPr>
        <p:spPr>
          <a:xfrm>
            <a:off x="281160" y="1644480"/>
            <a:ext cx="64800" cy="648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15"/>
          <p:cNvSpPr/>
          <p:nvPr/>
        </p:nvSpPr>
        <p:spPr>
          <a:xfrm>
            <a:off x="281160" y="1854720"/>
            <a:ext cx="64800" cy="6480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16"/>
          <p:cNvSpPr/>
          <p:nvPr/>
        </p:nvSpPr>
        <p:spPr>
          <a:xfrm>
            <a:off x="87840" y="2096280"/>
            <a:ext cx="4432680" cy="214920"/>
          </a:xfrm>
          <a:custGeom>
            <a:avLst/>
            <a:gdLst/>
            <a:ahLst/>
            <a:rect l="l" t="t" r="r" b="b"/>
            <a:pathLst>
              <a:path w="4432935" h="21526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4432566" y="215238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e7c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17"/>
          <p:cNvSpPr/>
          <p:nvPr/>
        </p:nvSpPr>
        <p:spPr>
          <a:xfrm>
            <a:off x="87840" y="705600"/>
            <a:ext cx="3981600" cy="18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50760">
              <a:lnSpc>
                <a:spcPct val="100000"/>
              </a:lnSpc>
              <a:spcBef>
                <a:spcPts val="96"/>
              </a:spcBef>
            </a:pPr>
            <a:r>
              <a:rPr b="0" lang="es-MX" sz="1200" spc="-29" strike="noStrike">
                <a:solidFill>
                  <a:srgbClr val="8b0a50"/>
                </a:solidFill>
                <a:latin typeface="Tahoma"/>
              </a:rPr>
              <a:t>Definition </a:t>
            </a:r>
            <a:r>
              <a:rPr b="0" lang="es-MX" sz="1200" spc="-43" strike="noStrike">
                <a:solidFill>
                  <a:srgbClr val="8b0a50"/>
                </a:solidFill>
                <a:latin typeface="Tahoma"/>
              </a:rPr>
              <a:t>(Observation</a:t>
            </a:r>
            <a:r>
              <a:rPr b="0" lang="es-MX" sz="1200" spc="52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200" spc="-49" strike="noStrike">
                <a:solidFill>
                  <a:srgbClr val="8b0a50"/>
                </a:solidFill>
                <a:latin typeface="Tahoma"/>
              </a:rPr>
              <a:t>model)</a:t>
            </a:r>
            <a:endParaRPr b="0" lang="es-MX" sz="1200" spc="-1" strike="noStrike">
              <a:latin typeface="Arial"/>
            </a:endParaRPr>
          </a:p>
          <a:p>
            <a:pPr marL="467280">
              <a:lnSpc>
                <a:spcPct val="100000"/>
              </a:lnSpc>
              <a:spcBef>
                <a:spcPts val="961"/>
              </a:spcBef>
            </a:pPr>
            <a:r>
              <a:rPr b="0" i="1" lang="es-MX" sz="1100" spc="-4" strike="noStrike">
                <a:solidFill>
                  <a:srgbClr val="8b0a50"/>
                </a:solidFill>
                <a:latin typeface="Arial"/>
              </a:rPr>
              <a:t>Y</a:t>
            </a:r>
            <a:r>
              <a:rPr b="0" i="1" lang="es-MX" sz="1200" spc="-4" strike="noStrike" baseline="-10000">
                <a:solidFill>
                  <a:srgbClr val="8b0a50"/>
                </a:solidFill>
                <a:latin typeface="Lucida Sans"/>
              </a:rPr>
              <a:t>t</a:t>
            </a:r>
            <a:r>
              <a:rPr b="0" i="1" lang="es-MX" sz="1200" spc="231" strike="noStrike" baseline="-10000">
                <a:solidFill>
                  <a:srgbClr val="8b0a50"/>
                </a:solidFill>
                <a:latin typeface="Lucida Sans"/>
              </a:rPr>
              <a:t> </a:t>
            </a:r>
            <a:r>
              <a:rPr b="0" lang="es-MX" sz="1100" spc="202" strike="noStrike">
                <a:solidFill>
                  <a:srgbClr val="8b0a50"/>
                </a:solidFill>
                <a:latin typeface="Arial"/>
              </a:rPr>
              <a:t>=</a:t>
            </a:r>
            <a:r>
              <a:rPr b="0" lang="es-MX" sz="1100" spc="-4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i="1" lang="es-MX" sz="1100" spc="-12" strike="noStrike">
                <a:solidFill>
                  <a:srgbClr val="8b0a50"/>
                </a:solidFill>
                <a:latin typeface="Arial"/>
              </a:rPr>
              <a:t>H</a:t>
            </a:r>
            <a:r>
              <a:rPr b="0" i="1" lang="es-MX" sz="1200" spc="-21" strike="noStrike" baseline="-10000">
                <a:solidFill>
                  <a:srgbClr val="8b0a50"/>
                </a:solidFill>
                <a:latin typeface="Lucida Sans"/>
              </a:rPr>
              <a:t>t</a:t>
            </a:r>
            <a:r>
              <a:rPr b="0" i="1" lang="es-MX" sz="1200" spc="-216" strike="noStrike" baseline="-10000">
                <a:solidFill>
                  <a:srgbClr val="8b0a50"/>
                </a:solidFill>
                <a:latin typeface="Lucida Sans"/>
              </a:rPr>
              <a:t> </a:t>
            </a:r>
            <a:r>
              <a:rPr b="0" i="1" lang="es-MX" sz="1100" spc="-4" strike="noStrike">
                <a:solidFill>
                  <a:srgbClr val="8b0a50"/>
                </a:solidFill>
                <a:latin typeface="Arial"/>
              </a:rPr>
              <a:t>X</a:t>
            </a:r>
            <a:r>
              <a:rPr b="0" i="1" lang="es-MX" sz="1200" spc="-4" strike="noStrike" baseline="-10000">
                <a:solidFill>
                  <a:srgbClr val="8b0a50"/>
                </a:solidFill>
                <a:latin typeface="Lucida Sans"/>
              </a:rPr>
              <a:t>t</a:t>
            </a:r>
            <a:r>
              <a:rPr b="0" i="1" lang="es-MX" sz="1200" spc="140" strike="noStrike" baseline="-10000">
                <a:solidFill>
                  <a:srgbClr val="8b0a50"/>
                </a:solidFill>
                <a:latin typeface="Lucida Sans"/>
              </a:rPr>
              <a:t> </a:t>
            </a:r>
            <a:r>
              <a:rPr b="0" lang="es-MX" sz="1100" spc="202" strike="noStrike">
                <a:solidFill>
                  <a:srgbClr val="8b0a50"/>
                </a:solidFill>
                <a:latin typeface="Arial"/>
              </a:rPr>
              <a:t>+</a:t>
            </a:r>
            <a:r>
              <a:rPr b="0" lang="es-MX" sz="1100" spc="-58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i="1" lang="es-MX" sz="1100" spc="-4" strike="noStrike">
                <a:solidFill>
                  <a:srgbClr val="8b0a50"/>
                </a:solidFill>
                <a:latin typeface="Arial"/>
              </a:rPr>
              <a:t>W</a:t>
            </a:r>
            <a:r>
              <a:rPr b="0" i="1" lang="es-MX" sz="1200" spc="-4" strike="noStrike" baseline="-10000">
                <a:solidFill>
                  <a:srgbClr val="8b0a50"/>
                </a:solidFill>
                <a:latin typeface="Lucida Sans"/>
              </a:rPr>
              <a:t>t</a:t>
            </a:r>
            <a:r>
              <a:rPr b="0" i="1" lang="es-MX" sz="1200" spc="321" strike="noStrike" baseline="-10000">
                <a:solidFill>
                  <a:srgbClr val="8b0a50"/>
                </a:solidFill>
                <a:latin typeface="Lucida Sans"/>
              </a:rPr>
              <a:t> </a:t>
            </a:r>
            <a:r>
              <a:rPr b="0" i="1" lang="es-MX" sz="1100" spc="-24" strike="noStrike">
                <a:solidFill>
                  <a:srgbClr val="8b0a50"/>
                </a:solidFill>
                <a:latin typeface="Arial"/>
              </a:rPr>
              <a:t>for</a:t>
            </a:r>
            <a:r>
              <a:rPr b="0" i="1" lang="es-MX" sz="1100" spc="58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i="1" lang="es-MX" sz="1100" spc="83" strike="noStrike">
                <a:solidFill>
                  <a:srgbClr val="8b0a50"/>
                </a:solidFill>
                <a:latin typeface="Arial"/>
              </a:rPr>
              <a:t>t</a:t>
            </a:r>
            <a:r>
              <a:rPr b="0" i="1" lang="es-MX" sz="1100" spc="72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lang="es-MX" sz="1100" spc="202" strike="noStrike">
                <a:solidFill>
                  <a:srgbClr val="8b0a50"/>
                </a:solidFill>
                <a:latin typeface="Arial"/>
              </a:rPr>
              <a:t>=</a:t>
            </a:r>
            <a:r>
              <a:rPr b="0" lang="es-MX" sz="1100" spc="-1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lang="es-MX" sz="1100" spc="-83" strike="noStrike">
                <a:solidFill>
                  <a:srgbClr val="8b0a50"/>
                </a:solidFill>
                <a:latin typeface="Arial"/>
              </a:rPr>
              <a:t>1</a:t>
            </a:r>
            <a:r>
              <a:rPr b="0" i="1" lang="es-MX" sz="1100" spc="-83" strike="noStrike">
                <a:solidFill>
                  <a:srgbClr val="8b0a50"/>
                </a:solidFill>
                <a:latin typeface="Verdana"/>
              </a:rPr>
              <a:t>,</a:t>
            </a:r>
            <a:r>
              <a:rPr b="0" i="1" lang="es-MX" sz="1100" spc="-202" strike="noStrike">
                <a:solidFill>
                  <a:srgbClr val="8b0a50"/>
                </a:solidFill>
                <a:latin typeface="Verdana"/>
              </a:rPr>
              <a:t> </a:t>
            </a:r>
            <a:r>
              <a:rPr b="0" i="1" lang="es-MX" sz="1100" spc="-97" strike="noStrike">
                <a:solidFill>
                  <a:srgbClr val="8b0a50"/>
                </a:solidFill>
                <a:latin typeface="Verdana"/>
              </a:rPr>
              <a:t>.</a:t>
            </a:r>
            <a:r>
              <a:rPr b="0" i="1" lang="es-MX" sz="1100" spc="-199" strike="noStrike">
                <a:solidFill>
                  <a:srgbClr val="8b0a50"/>
                </a:solidFill>
                <a:latin typeface="Verdana"/>
              </a:rPr>
              <a:t> </a:t>
            </a:r>
            <a:r>
              <a:rPr b="0" i="1" lang="es-MX" sz="1100" spc="-97" strike="noStrike">
                <a:solidFill>
                  <a:srgbClr val="8b0a50"/>
                </a:solidFill>
                <a:latin typeface="Verdana"/>
              </a:rPr>
              <a:t>.</a:t>
            </a:r>
            <a:r>
              <a:rPr b="0" i="1" lang="es-MX" sz="1100" spc="-202" strike="noStrike">
                <a:solidFill>
                  <a:srgbClr val="8b0a50"/>
                </a:solidFill>
                <a:latin typeface="Verdana"/>
              </a:rPr>
              <a:t> </a:t>
            </a:r>
            <a:r>
              <a:rPr b="0" i="1" lang="es-MX" sz="1100" spc="-97" strike="noStrike">
                <a:solidFill>
                  <a:srgbClr val="8b0a50"/>
                </a:solidFill>
                <a:latin typeface="Verdana"/>
              </a:rPr>
              <a:t>.</a:t>
            </a:r>
            <a:r>
              <a:rPr b="0" i="1" lang="es-MX" sz="1100" spc="-202" strike="noStrike">
                <a:solidFill>
                  <a:srgbClr val="8b0a50"/>
                </a:solidFill>
                <a:latin typeface="Verdana"/>
              </a:rPr>
              <a:t> </a:t>
            </a:r>
            <a:r>
              <a:rPr b="0" i="1" lang="es-MX" sz="1100" spc="-97" strike="noStrike">
                <a:solidFill>
                  <a:srgbClr val="8b0a50"/>
                </a:solidFill>
                <a:latin typeface="Verdana"/>
              </a:rPr>
              <a:t>,</a:t>
            </a:r>
            <a:r>
              <a:rPr b="0" i="1" lang="es-MX" sz="1100" spc="-199" strike="noStrike">
                <a:solidFill>
                  <a:srgbClr val="8b0a50"/>
                </a:solidFill>
                <a:latin typeface="Verdana"/>
              </a:rPr>
              <a:t> </a:t>
            </a:r>
            <a:r>
              <a:rPr b="0" i="1" lang="es-MX" sz="1100" spc="63" strike="noStrike">
                <a:solidFill>
                  <a:srgbClr val="8b0a50"/>
                </a:solidFill>
                <a:latin typeface="Arial"/>
              </a:rPr>
              <a:t>T</a:t>
            </a:r>
            <a:r>
              <a:rPr b="0" i="1" lang="es-MX" sz="1100" spc="63" strike="noStrike">
                <a:solidFill>
                  <a:srgbClr val="8b0a50"/>
                </a:solidFill>
                <a:latin typeface="Arial"/>
              </a:rPr>
              <a:t>	</a:t>
            </a:r>
            <a:r>
              <a:rPr b="0" i="1" lang="es-MX" sz="1100" spc="-49" strike="noStrike">
                <a:solidFill>
                  <a:srgbClr val="8b0a50"/>
                </a:solidFill>
                <a:latin typeface="Arial"/>
              </a:rPr>
              <a:t>Observation</a:t>
            </a:r>
            <a:r>
              <a:rPr b="0" i="1" lang="es-MX" sz="1100" spc="32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i="1" lang="es-MX" sz="1100" spc="-49" strike="noStrike">
                <a:solidFill>
                  <a:srgbClr val="8b0a50"/>
                </a:solidFill>
                <a:latin typeface="Arial"/>
              </a:rPr>
              <a:t>model</a:t>
            </a:r>
            <a:endParaRPr b="0" lang="es-MX" sz="1100" spc="-1" strike="noStrike">
              <a:latin typeface="Arial"/>
            </a:endParaRPr>
          </a:p>
          <a:p>
            <a:pPr marL="467280">
              <a:lnSpc>
                <a:spcPct val="100000"/>
              </a:lnSpc>
              <a:spcBef>
                <a:spcPts val="31"/>
              </a:spcBef>
            </a:pPr>
            <a:endParaRPr b="0" lang="es-MX" sz="1100" spc="-1" strike="noStrike">
              <a:latin typeface="Arial"/>
            </a:endParaRPr>
          </a:p>
          <a:p>
            <a:pPr marL="327600">
              <a:lnSpc>
                <a:spcPct val="100000"/>
              </a:lnSpc>
              <a:spcBef>
                <a:spcPts val="6"/>
              </a:spcBef>
            </a:pPr>
            <a:r>
              <a:rPr b="0" i="1" lang="es-MX" sz="1100" spc="-4" strike="noStrike">
                <a:solidFill>
                  <a:srgbClr val="8b0a50"/>
                </a:solidFill>
                <a:latin typeface="Arial"/>
              </a:rPr>
              <a:t>Y</a:t>
            </a:r>
            <a:r>
              <a:rPr b="0" i="1" lang="es-MX" sz="1200" spc="-4" strike="noStrike" baseline="-10000">
                <a:solidFill>
                  <a:srgbClr val="8b0a50"/>
                </a:solidFill>
                <a:latin typeface="Lucida Sans"/>
              </a:rPr>
              <a:t>t </a:t>
            </a:r>
            <a:r>
              <a:rPr b="0" lang="es-MX" sz="1100" spc="-148" strike="noStrike">
                <a:solidFill>
                  <a:srgbClr val="8b0a50"/>
                </a:solidFill>
                <a:latin typeface="Lucida Sans Unicode"/>
              </a:rPr>
              <a:t>∈ </a:t>
            </a:r>
            <a:r>
              <a:rPr b="0" lang="es-MX" sz="1100" spc="-32" strike="noStrike">
                <a:solidFill>
                  <a:srgbClr val="8b0a50"/>
                </a:solidFill>
                <a:latin typeface="Arial"/>
              </a:rPr>
              <a:t>R</a:t>
            </a:r>
            <a:r>
              <a:rPr b="0" i="1" lang="es-MX" sz="1200" spc="-49" strike="noStrike" baseline="27000">
                <a:solidFill>
                  <a:srgbClr val="8b0a50"/>
                </a:solidFill>
                <a:latin typeface="Lucida Sans"/>
              </a:rPr>
              <a:t>d</a:t>
            </a:r>
            <a:r>
              <a:rPr b="0" i="1" lang="es-MX" sz="900" spc="-49" strike="noStrike" baseline="27000">
                <a:solidFill>
                  <a:srgbClr val="8b0a50"/>
                </a:solidFill>
                <a:latin typeface="Lucida Sans"/>
              </a:rPr>
              <a:t>y  </a:t>
            </a:r>
            <a:r>
              <a:rPr b="0" lang="es-MX" sz="1100" spc="-49" strike="noStrike">
                <a:solidFill>
                  <a:srgbClr val="8b0a50"/>
                </a:solidFill>
                <a:latin typeface="Arial"/>
              </a:rPr>
              <a:t>observation </a:t>
            </a:r>
            <a:r>
              <a:rPr b="0" lang="es-MX" sz="1100" spc="-1" strike="noStrike">
                <a:solidFill>
                  <a:srgbClr val="8b0a50"/>
                </a:solidFill>
                <a:latin typeface="Arial"/>
              </a:rPr>
              <a:t>at </a:t>
            </a:r>
            <a:r>
              <a:rPr b="0" lang="es-MX" sz="1100" spc="-18" strike="noStrike">
                <a:solidFill>
                  <a:srgbClr val="8b0a50"/>
                </a:solidFill>
                <a:latin typeface="Arial"/>
              </a:rPr>
              <a:t>time</a:t>
            </a:r>
            <a:r>
              <a:rPr b="0" lang="es-MX" sz="1100" spc="89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i="1" lang="es-MX" sz="1100" spc="72" strike="noStrike">
                <a:solidFill>
                  <a:srgbClr val="8b0a50"/>
                </a:solidFill>
                <a:latin typeface="Arial"/>
              </a:rPr>
              <a:t>t</a:t>
            </a:r>
            <a:r>
              <a:rPr b="0" lang="es-MX" sz="1100" spc="72" strike="noStrike">
                <a:solidFill>
                  <a:srgbClr val="8b0a50"/>
                </a:solidFill>
                <a:latin typeface="Arial"/>
              </a:rPr>
              <a:t>,</a:t>
            </a:r>
            <a:endParaRPr b="0" lang="es-MX" sz="1100" spc="-1" strike="noStrike">
              <a:latin typeface="Arial"/>
            </a:endParaRPr>
          </a:p>
          <a:p>
            <a:pPr marL="327600">
              <a:lnSpc>
                <a:spcPct val="100000"/>
              </a:lnSpc>
              <a:spcBef>
                <a:spcPts val="329"/>
              </a:spcBef>
            </a:pPr>
            <a:r>
              <a:rPr b="0" i="1" lang="es-MX" sz="1100" spc="-12" strike="noStrike">
                <a:solidFill>
                  <a:srgbClr val="8b0a50"/>
                </a:solidFill>
                <a:latin typeface="Arial"/>
              </a:rPr>
              <a:t>H</a:t>
            </a:r>
            <a:r>
              <a:rPr b="0" i="1" lang="es-MX" sz="1200" spc="-21" strike="noStrike" baseline="-10000">
                <a:solidFill>
                  <a:srgbClr val="8b0a50"/>
                </a:solidFill>
                <a:latin typeface="Lucida Sans"/>
              </a:rPr>
              <a:t>t </a:t>
            </a:r>
            <a:r>
              <a:rPr b="0" lang="es-MX" sz="1100" spc="-148" strike="noStrike">
                <a:solidFill>
                  <a:srgbClr val="8b0a50"/>
                </a:solidFill>
                <a:latin typeface="Lucida Sans Unicode"/>
              </a:rPr>
              <a:t>∈ </a:t>
            </a:r>
            <a:r>
              <a:rPr b="0" lang="es-MX" sz="1100" spc="-32" strike="noStrike">
                <a:solidFill>
                  <a:srgbClr val="8b0a50"/>
                </a:solidFill>
                <a:latin typeface="Arial"/>
              </a:rPr>
              <a:t>R</a:t>
            </a:r>
            <a:r>
              <a:rPr b="0" i="1" lang="es-MX" sz="1200" spc="-49" strike="noStrike" baseline="27000">
                <a:solidFill>
                  <a:srgbClr val="8b0a50"/>
                </a:solidFill>
                <a:latin typeface="Lucida Sans"/>
              </a:rPr>
              <a:t>d</a:t>
            </a:r>
            <a:r>
              <a:rPr b="0" i="1" lang="es-MX" sz="900" spc="-49" strike="noStrike" baseline="27000">
                <a:solidFill>
                  <a:srgbClr val="8b0a50"/>
                </a:solidFill>
                <a:latin typeface="Lucida Sans"/>
              </a:rPr>
              <a:t>x </a:t>
            </a:r>
            <a:r>
              <a:rPr b="0" lang="es-MX" sz="1200" spc="-35" strike="noStrike" baseline="27000">
                <a:solidFill>
                  <a:srgbClr val="8b0a50"/>
                </a:solidFill>
                <a:latin typeface="Lucida Sans Unicode"/>
              </a:rPr>
              <a:t>×</a:t>
            </a:r>
            <a:r>
              <a:rPr b="0" i="1" lang="es-MX" sz="1200" spc="-35" strike="noStrike" baseline="27000">
                <a:solidFill>
                  <a:srgbClr val="8b0a50"/>
                </a:solidFill>
                <a:latin typeface="Lucida Sans"/>
              </a:rPr>
              <a:t>d</a:t>
            </a:r>
            <a:r>
              <a:rPr b="0" i="1" lang="es-MX" sz="900" spc="-35" strike="noStrike" baseline="27000">
                <a:solidFill>
                  <a:srgbClr val="8b0a50"/>
                </a:solidFill>
                <a:latin typeface="Lucida Sans"/>
              </a:rPr>
              <a:t>x </a:t>
            </a:r>
            <a:r>
              <a:rPr b="0" lang="es-MX" sz="1100" spc="-49" strike="noStrike">
                <a:solidFill>
                  <a:srgbClr val="8b0a50"/>
                </a:solidFill>
                <a:latin typeface="Arial"/>
              </a:rPr>
              <a:t>observation </a:t>
            </a:r>
            <a:r>
              <a:rPr b="0" lang="es-MX" sz="1100" spc="-12" strike="noStrike">
                <a:solidFill>
                  <a:srgbClr val="8b0a50"/>
                </a:solidFill>
                <a:latin typeface="Arial"/>
              </a:rPr>
              <a:t>matrix </a:t>
            </a:r>
            <a:r>
              <a:rPr b="0" lang="es-MX" sz="1100" spc="-1" strike="noStrike">
                <a:solidFill>
                  <a:srgbClr val="8b0a50"/>
                </a:solidFill>
                <a:latin typeface="Arial"/>
              </a:rPr>
              <a:t>at </a:t>
            </a:r>
            <a:r>
              <a:rPr b="0" lang="es-MX" sz="1100" spc="-18" strike="noStrike">
                <a:solidFill>
                  <a:srgbClr val="8b0a50"/>
                </a:solidFill>
                <a:latin typeface="Arial"/>
              </a:rPr>
              <a:t>time</a:t>
            </a:r>
            <a:r>
              <a:rPr b="0" lang="es-MX" sz="1100" spc="-157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i="1" lang="es-MX" sz="1100" spc="72" strike="noStrike">
                <a:solidFill>
                  <a:srgbClr val="8b0a50"/>
                </a:solidFill>
                <a:latin typeface="Arial"/>
              </a:rPr>
              <a:t>t</a:t>
            </a:r>
            <a:r>
              <a:rPr b="0" lang="es-MX" sz="1100" spc="72" strike="noStrike">
                <a:solidFill>
                  <a:srgbClr val="8b0a50"/>
                </a:solidFill>
                <a:latin typeface="Arial"/>
              </a:rPr>
              <a:t>,</a:t>
            </a:r>
            <a:endParaRPr b="0" lang="es-MX" sz="1100" spc="-1" strike="noStrike">
              <a:latin typeface="Arial"/>
            </a:endParaRPr>
          </a:p>
          <a:p>
            <a:pPr marL="327600">
              <a:lnSpc>
                <a:spcPct val="100000"/>
              </a:lnSpc>
              <a:spcBef>
                <a:spcPts val="334"/>
              </a:spcBef>
            </a:pPr>
            <a:r>
              <a:rPr b="0" i="1" lang="es-MX" sz="1100" spc="-4" strike="noStrike">
                <a:solidFill>
                  <a:srgbClr val="8b0a50"/>
                </a:solidFill>
                <a:latin typeface="Arial"/>
              </a:rPr>
              <a:t>W</a:t>
            </a:r>
            <a:r>
              <a:rPr b="0" i="1" lang="es-MX" sz="1200" spc="-4" strike="noStrike" baseline="-10000">
                <a:solidFill>
                  <a:srgbClr val="8b0a50"/>
                </a:solidFill>
                <a:latin typeface="Lucida Sans"/>
              </a:rPr>
              <a:t>t </a:t>
            </a:r>
            <a:r>
              <a:rPr b="0" lang="es-MX" sz="1100" spc="-148" strike="noStrike">
                <a:solidFill>
                  <a:srgbClr val="8b0a50"/>
                </a:solidFill>
                <a:latin typeface="Lucida Sans Unicode"/>
              </a:rPr>
              <a:t>∈ </a:t>
            </a:r>
            <a:r>
              <a:rPr b="0" lang="es-MX" sz="1100" spc="-29" strike="noStrike">
                <a:solidFill>
                  <a:srgbClr val="8b0a50"/>
                </a:solidFill>
                <a:latin typeface="Arial"/>
              </a:rPr>
              <a:t>R</a:t>
            </a:r>
            <a:r>
              <a:rPr b="0" i="1" lang="es-MX" sz="1200" spc="-43" strike="noStrike" baseline="27000">
                <a:solidFill>
                  <a:srgbClr val="8b0a50"/>
                </a:solidFill>
                <a:latin typeface="Lucida Sans"/>
              </a:rPr>
              <a:t>d</a:t>
            </a:r>
            <a:r>
              <a:rPr b="0" i="1" lang="es-MX" sz="900" spc="-43" strike="noStrike" baseline="27000">
                <a:solidFill>
                  <a:srgbClr val="8b0a50"/>
                </a:solidFill>
                <a:latin typeface="Lucida Sans"/>
              </a:rPr>
              <a:t>v </a:t>
            </a:r>
            <a:r>
              <a:rPr b="0" lang="es-MX" sz="1100" spc="-49" strike="noStrike">
                <a:solidFill>
                  <a:srgbClr val="8b0a50"/>
                </a:solidFill>
                <a:latin typeface="Arial"/>
              </a:rPr>
              <a:t>observation </a:t>
            </a:r>
            <a:r>
              <a:rPr b="0" lang="es-MX" sz="1100" spc="-63" strike="noStrike">
                <a:solidFill>
                  <a:srgbClr val="8b0a50"/>
                </a:solidFill>
                <a:latin typeface="Arial"/>
              </a:rPr>
              <a:t>noise, </a:t>
            </a:r>
            <a:r>
              <a:rPr b="0" i="1" lang="es-MX" sz="1100" spc="-4" strike="noStrike">
                <a:solidFill>
                  <a:srgbClr val="8b0a50"/>
                </a:solidFill>
                <a:latin typeface="Arial"/>
              </a:rPr>
              <a:t>W</a:t>
            </a:r>
            <a:r>
              <a:rPr b="0" i="1" lang="es-MX" sz="1200" spc="-4" strike="noStrike" baseline="-10000">
                <a:solidFill>
                  <a:srgbClr val="8b0a50"/>
                </a:solidFill>
                <a:latin typeface="Lucida Sans"/>
              </a:rPr>
              <a:t>t </a:t>
            </a:r>
            <a:r>
              <a:rPr b="0" lang="es-MX" sz="1100" spc="-29" strike="noStrike">
                <a:solidFill>
                  <a:srgbClr val="8b0a50"/>
                </a:solidFill>
                <a:latin typeface="Lucida Sans Unicode"/>
              </a:rPr>
              <a:t>∼ </a:t>
            </a:r>
            <a:r>
              <a:rPr b="0" lang="es-MX" sz="1100" spc="-12" strike="noStrike">
                <a:solidFill>
                  <a:srgbClr val="8b0a50"/>
                </a:solidFill>
                <a:latin typeface="Arial"/>
              </a:rPr>
              <a:t>N(0</a:t>
            </a:r>
            <a:r>
              <a:rPr b="0" i="1" lang="es-MX" sz="1100" spc="-12" strike="noStrike">
                <a:solidFill>
                  <a:srgbClr val="8b0a50"/>
                </a:solidFill>
                <a:latin typeface="Verdana"/>
              </a:rPr>
              <a:t>, </a:t>
            </a:r>
            <a:r>
              <a:rPr b="0" i="1" lang="es-MX" sz="1100" spc="-49" strike="noStrike">
                <a:solidFill>
                  <a:srgbClr val="8b0a50"/>
                </a:solidFill>
                <a:latin typeface="Arial"/>
              </a:rPr>
              <a:t>R</a:t>
            </a:r>
            <a:r>
              <a:rPr b="0" i="1" lang="es-MX" sz="1200" spc="-72" strike="noStrike" baseline="-10000">
                <a:solidFill>
                  <a:srgbClr val="8b0a50"/>
                </a:solidFill>
                <a:latin typeface="Lucida Sans"/>
              </a:rPr>
              <a:t>t</a:t>
            </a:r>
            <a:r>
              <a:rPr b="0" i="1" lang="es-MX" sz="1200" spc="-239" strike="noStrike" baseline="-10000">
                <a:solidFill>
                  <a:srgbClr val="8b0a50"/>
                </a:solidFill>
                <a:latin typeface="Lucida Sans"/>
              </a:rPr>
              <a:t> </a:t>
            </a:r>
            <a:r>
              <a:rPr b="0" lang="es-MX" sz="1100" spc="24" strike="noStrike">
                <a:solidFill>
                  <a:srgbClr val="8b0a50"/>
                </a:solidFill>
                <a:latin typeface="Arial"/>
              </a:rPr>
              <a:t>).</a:t>
            </a:r>
            <a:endParaRPr b="0" lang="es-MX" sz="11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1145"/>
              </a:spcBef>
            </a:pPr>
            <a:r>
              <a:rPr b="0" lang="es-MX" sz="1200" spc="-29" strike="noStrike">
                <a:solidFill>
                  <a:srgbClr val="8b0a50"/>
                </a:solidFill>
                <a:latin typeface="Tahoma"/>
              </a:rPr>
              <a:t>Definition </a:t>
            </a:r>
            <a:r>
              <a:rPr b="0" lang="es-MX" sz="1200" spc="-32" strike="noStrike">
                <a:solidFill>
                  <a:srgbClr val="8b0a50"/>
                </a:solidFill>
                <a:latin typeface="Tahoma"/>
              </a:rPr>
              <a:t>(Other</a:t>
            </a:r>
            <a:r>
              <a:rPr b="0" lang="es-MX" sz="1200" spc="52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200" spc="-38" strike="noStrike">
                <a:solidFill>
                  <a:srgbClr val="8b0a50"/>
                </a:solidFill>
                <a:latin typeface="Tahoma"/>
              </a:rPr>
              <a:t>conditions)</a:t>
            </a:r>
            <a:endParaRPr b="0" lang="es-MX" sz="1200" spc="-1" strike="noStrike">
              <a:latin typeface="Arial"/>
            </a:endParaRPr>
          </a:p>
        </p:txBody>
      </p:sp>
      <p:sp>
        <p:nvSpPr>
          <p:cNvPr id="599" name="CustomShape 18"/>
          <p:cNvSpPr/>
          <p:nvPr/>
        </p:nvSpPr>
        <p:spPr>
          <a:xfrm>
            <a:off x="87840" y="2298600"/>
            <a:ext cx="4432320" cy="5040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19"/>
          <p:cNvSpPr/>
          <p:nvPr/>
        </p:nvSpPr>
        <p:spPr>
          <a:xfrm>
            <a:off x="138600" y="2912760"/>
            <a:ext cx="101160" cy="10116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20"/>
          <p:cNvSpPr/>
          <p:nvPr/>
        </p:nvSpPr>
        <p:spPr>
          <a:xfrm>
            <a:off x="189360" y="2900160"/>
            <a:ext cx="4381200" cy="11412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21"/>
          <p:cNvSpPr/>
          <p:nvPr/>
        </p:nvSpPr>
        <p:spPr>
          <a:xfrm>
            <a:off x="4520160" y="2140560"/>
            <a:ext cx="50400" cy="77220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22"/>
          <p:cNvSpPr/>
          <p:nvPr/>
        </p:nvSpPr>
        <p:spPr>
          <a:xfrm>
            <a:off x="87840" y="2342880"/>
            <a:ext cx="4432680" cy="620640"/>
          </a:xfrm>
          <a:custGeom>
            <a:avLst/>
            <a:gdLst/>
            <a:ahLst/>
            <a:rect l="l" t="t" r="r" b="b"/>
            <a:pathLst>
              <a:path w="4432935" h="621030">
                <a:moveTo>
                  <a:pt x="4432566" y="0"/>
                </a:moveTo>
                <a:lnTo>
                  <a:pt x="0" y="0"/>
                </a:lnTo>
                <a:lnTo>
                  <a:pt x="0" y="569852"/>
                </a:lnTo>
                <a:lnTo>
                  <a:pt x="4008" y="589576"/>
                </a:lnTo>
                <a:lnTo>
                  <a:pt x="14922" y="605729"/>
                </a:lnTo>
                <a:lnTo>
                  <a:pt x="31075" y="616643"/>
                </a:lnTo>
                <a:lnTo>
                  <a:pt x="50800" y="620652"/>
                </a:lnTo>
                <a:lnTo>
                  <a:pt x="4381765" y="620652"/>
                </a:lnTo>
                <a:lnTo>
                  <a:pt x="4401490" y="616643"/>
                </a:lnTo>
                <a:lnTo>
                  <a:pt x="4417643" y="605729"/>
                </a:lnTo>
                <a:lnTo>
                  <a:pt x="4428558" y="589576"/>
                </a:lnTo>
                <a:lnTo>
                  <a:pt x="4432566" y="569852"/>
                </a:lnTo>
                <a:lnTo>
                  <a:pt x="4432566" y="0"/>
                </a:lnTo>
                <a:close/>
              </a:path>
            </a:pathLst>
          </a:custGeom>
          <a:solidFill>
            <a:srgbClr val="f3e6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23"/>
          <p:cNvSpPr/>
          <p:nvPr/>
        </p:nvSpPr>
        <p:spPr>
          <a:xfrm>
            <a:off x="4520160" y="2178360"/>
            <a:ext cx="360" cy="753480"/>
          </a:xfrm>
          <a:custGeom>
            <a:avLst/>
            <a:gdLst/>
            <a:ahLst/>
            <a:rect l="l" t="t" r="r" b="b"/>
            <a:pathLst>
              <a:path w="0" h="753744">
                <a:moveTo>
                  <a:pt x="0" y="753434"/>
                </a:moveTo>
                <a:lnTo>
                  <a:pt x="0" y="0"/>
                </a:lnTo>
              </a:path>
            </a:pathLst>
          </a:custGeom>
          <a:noFill/>
          <a:ln w="324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24"/>
          <p:cNvSpPr/>
          <p:nvPr/>
        </p:nvSpPr>
        <p:spPr>
          <a:xfrm>
            <a:off x="4520160" y="2165760"/>
            <a:ext cx="360" cy="12240"/>
          </a:xfrm>
          <a:custGeom>
            <a:avLst/>
            <a:gdLst/>
            <a:ah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240">
            <a:solidFill>
              <a:srgbClr val="afafa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25"/>
          <p:cNvSpPr/>
          <p:nvPr/>
        </p:nvSpPr>
        <p:spPr>
          <a:xfrm>
            <a:off x="4520160" y="2153160"/>
            <a:ext cx="360" cy="12240"/>
          </a:xfrm>
          <a:custGeom>
            <a:avLst/>
            <a:gdLst/>
            <a:ah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240">
            <a:solidFill>
              <a:srgbClr val="cece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26"/>
          <p:cNvSpPr/>
          <p:nvPr/>
        </p:nvSpPr>
        <p:spPr>
          <a:xfrm>
            <a:off x="4520160" y="2140560"/>
            <a:ext cx="360" cy="12240"/>
          </a:xfrm>
          <a:custGeom>
            <a:avLst/>
            <a:gdLst/>
            <a:ah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240">
            <a:solidFill>
              <a:srgbClr val="efef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27"/>
          <p:cNvSpPr/>
          <p:nvPr/>
        </p:nvSpPr>
        <p:spPr>
          <a:xfrm>
            <a:off x="281160" y="2404440"/>
            <a:ext cx="64800" cy="6480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28"/>
          <p:cNvSpPr/>
          <p:nvPr/>
        </p:nvSpPr>
        <p:spPr>
          <a:xfrm>
            <a:off x="281160" y="2614680"/>
            <a:ext cx="64800" cy="6480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29"/>
          <p:cNvSpPr/>
          <p:nvPr/>
        </p:nvSpPr>
        <p:spPr>
          <a:xfrm>
            <a:off x="281160" y="2824560"/>
            <a:ext cx="64800" cy="648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30"/>
          <p:cNvSpPr/>
          <p:nvPr/>
        </p:nvSpPr>
        <p:spPr>
          <a:xfrm>
            <a:off x="377640" y="2277360"/>
            <a:ext cx="282420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080" bIns="0"/>
          <a:p>
            <a:pPr marL="38160">
              <a:lnSpc>
                <a:spcPct val="100000"/>
              </a:lnSpc>
              <a:spcBef>
                <a:spcPts val="434"/>
              </a:spcBef>
            </a:pPr>
            <a:r>
              <a:rPr b="0" i="1" lang="es-MX" sz="1100" spc="-12" strike="noStrike">
                <a:latin typeface="Arial"/>
              </a:rPr>
              <a:t>X</a:t>
            </a:r>
            <a:r>
              <a:rPr b="0" lang="es-MX" sz="1200" spc="-21" strike="noStrike" baseline="-10000">
                <a:latin typeface="Arial"/>
              </a:rPr>
              <a:t>0 </a:t>
            </a:r>
            <a:r>
              <a:rPr b="0" lang="es-MX" sz="1100" spc="-29" strike="noStrike">
                <a:latin typeface="Lucida Sans Unicode"/>
              </a:rPr>
              <a:t>∼ </a:t>
            </a:r>
            <a:r>
              <a:rPr b="0" lang="es-MX" sz="1100" spc="-4" strike="noStrike">
                <a:latin typeface="Arial"/>
              </a:rPr>
              <a:t>N(</a:t>
            </a:r>
            <a:r>
              <a:rPr b="0" i="1" lang="es-MX" sz="1100" spc="-4" strike="noStrike">
                <a:latin typeface="Verdana"/>
              </a:rPr>
              <a:t>µ</a:t>
            </a:r>
            <a:r>
              <a:rPr b="0" lang="es-MX" sz="1200" spc="-4" strike="noStrike" baseline="-10000">
                <a:latin typeface="Arial"/>
              </a:rPr>
              <a:t>0</a:t>
            </a:r>
            <a:r>
              <a:rPr b="0" i="1" lang="es-MX" sz="1100" spc="-4" strike="noStrike">
                <a:latin typeface="Verdana"/>
              </a:rPr>
              <a:t>,</a:t>
            </a:r>
            <a:r>
              <a:rPr b="0" i="1" lang="es-MX" sz="1100" spc="-287" strike="noStrike">
                <a:latin typeface="Verdana"/>
              </a:rPr>
              <a:t> </a:t>
            </a:r>
            <a:r>
              <a:rPr b="0" lang="es-MX" sz="1100" spc="43" strike="noStrike">
                <a:latin typeface="Arial"/>
              </a:rPr>
              <a:t>Σ</a:t>
            </a:r>
            <a:r>
              <a:rPr b="0" lang="es-MX" sz="1200" spc="66" strike="noStrike" baseline="-10000">
                <a:latin typeface="Arial"/>
              </a:rPr>
              <a:t>0</a:t>
            </a:r>
            <a:r>
              <a:rPr b="0" lang="es-MX" sz="1100" spc="43" strike="noStrike">
                <a:latin typeface="Arial"/>
              </a:rPr>
              <a:t>)</a:t>
            </a:r>
            <a:r>
              <a:rPr b="0" i="1" lang="es-MX" sz="1100" spc="43" strike="noStrike">
                <a:latin typeface="Arial"/>
              </a:rPr>
              <a:t>,</a:t>
            </a:r>
            <a:endParaRPr b="0" lang="es-MX" sz="11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334"/>
              </a:spcBef>
            </a:pPr>
            <a:r>
              <a:rPr b="0" i="1" lang="es-MX" sz="1100" spc="-4" strike="noStrike">
                <a:latin typeface="Arial"/>
              </a:rPr>
              <a:t>V</a:t>
            </a:r>
            <a:r>
              <a:rPr b="0" i="1" lang="es-MX" sz="1200" spc="-4" strike="noStrike" baseline="-10000">
                <a:latin typeface="Lucida Sans"/>
              </a:rPr>
              <a:t>t</a:t>
            </a:r>
            <a:r>
              <a:rPr b="0" i="1" lang="es-MX" sz="1200" spc="222" strike="noStrike" baseline="-10000">
                <a:latin typeface="Lucida Sans"/>
              </a:rPr>
              <a:t> </a:t>
            </a:r>
            <a:r>
              <a:rPr b="0" lang="es-MX" sz="1100" spc="-29" strike="noStrike">
                <a:latin typeface="Lucida Sans Unicode"/>
              </a:rPr>
              <a:t>∼</a:t>
            </a:r>
            <a:r>
              <a:rPr b="0" lang="es-MX" sz="1100" spc="-43" strike="noStrike">
                <a:latin typeface="Lucida Sans Unicode"/>
              </a:rPr>
              <a:t> </a:t>
            </a:r>
            <a:r>
              <a:rPr b="0" lang="es-MX" sz="1100" spc="-12" strike="noStrike">
                <a:latin typeface="Arial"/>
              </a:rPr>
              <a:t>N(0</a:t>
            </a:r>
            <a:r>
              <a:rPr b="0" i="1" lang="es-MX" sz="1100" spc="-12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29" strike="noStrike">
                <a:latin typeface="Arial"/>
              </a:rPr>
              <a:t>Q</a:t>
            </a:r>
            <a:r>
              <a:rPr b="0" i="1" lang="es-MX" sz="1200" spc="-43" strike="noStrike" baseline="-10000">
                <a:latin typeface="Lucida Sans"/>
              </a:rPr>
              <a:t>t</a:t>
            </a:r>
            <a:r>
              <a:rPr b="0" i="1" lang="es-MX" sz="1200" spc="-231" strike="noStrike" baseline="-10000">
                <a:latin typeface="Lucida Sans"/>
              </a:rPr>
              <a:t> </a:t>
            </a:r>
            <a:r>
              <a:rPr b="0" lang="es-MX" sz="1100" spc="-24" strike="noStrike">
                <a:latin typeface="Arial"/>
              </a:rPr>
              <a:t>)</a:t>
            </a:r>
            <a:r>
              <a:rPr b="0" i="1" lang="es-MX" sz="1100" spc="-24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4" strike="noStrike">
                <a:latin typeface="Arial"/>
              </a:rPr>
              <a:t>W</a:t>
            </a:r>
            <a:r>
              <a:rPr b="0" i="1" lang="es-MX" sz="1200" spc="-4" strike="noStrike" baseline="-10000">
                <a:latin typeface="Lucida Sans"/>
              </a:rPr>
              <a:t>t</a:t>
            </a:r>
            <a:r>
              <a:rPr b="0" i="1" lang="es-MX" sz="1200" spc="231" strike="noStrike" baseline="-10000">
                <a:latin typeface="Lucida Sans"/>
              </a:rPr>
              <a:t> </a:t>
            </a:r>
            <a:r>
              <a:rPr b="0" lang="es-MX" sz="1100" spc="-29" strike="noStrike">
                <a:latin typeface="Lucida Sans Unicode"/>
              </a:rPr>
              <a:t>∼</a:t>
            </a:r>
            <a:r>
              <a:rPr b="0" lang="es-MX" sz="1100" spc="-43" strike="noStrike">
                <a:latin typeface="Lucida Sans Unicode"/>
              </a:rPr>
              <a:t> </a:t>
            </a:r>
            <a:r>
              <a:rPr b="0" lang="es-MX" sz="1100" spc="-12" strike="noStrike">
                <a:latin typeface="Arial"/>
              </a:rPr>
              <a:t>N(0</a:t>
            </a:r>
            <a:r>
              <a:rPr b="0" i="1" lang="es-MX" sz="1100" spc="-12" strike="noStrike">
                <a:latin typeface="Verdana"/>
              </a:rPr>
              <a:t>,</a:t>
            </a:r>
            <a:r>
              <a:rPr b="0" i="1" lang="es-MX" sz="1100" spc="-208" strike="noStrike">
                <a:latin typeface="Verdana"/>
              </a:rPr>
              <a:t> </a:t>
            </a:r>
            <a:r>
              <a:rPr b="0" i="1" lang="es-MX" sz="1100" spc="-49" strike="noStrike">
                <a:latin typeface="Arial"/>
              </a:rPr>
              <a:t>R</a:t>
            </a:r>
            <a:r>
              <a:rPr b="0" i="1" lang="es-MX" sz="1200" spc="-72" strike="noStrike" baseline="-10000">
                <a:latin typeface="Lucida Sans"/>
              </a:rPr>
              <a:t>t</a:t>
            </a:r>
            <a:r>
              <a:rPr b="0" i="1" lang="es-MX" sz="1200" spc="-222" strike="noStrike" baseline="-10000">
                <a:latin typeface="Lucida Sans"/>
              </a:rPr>
              <a:t> </a:t>
            </a:r>
            <a:r>
              <a:rPr b="0" lang="es-MX" sz="1100" spc="24" strike="noStrike">
                <a:latin typeface="Arial"/>
              </a:rPr>
              <a:t>)</a:t>
            </a:r>
            <a:r>
              <a:rPr b="0" i="1" lang="es-MX" sz="1100" spc="24" strike="noStrike">
                <a:latin typeface="Arial"/>
              </a:rPr>
              <a:t>,</a:t>
            </a:r>
            <a:r>
              <a:rPr b="0" i="1" lang="es-MX" sz="1100" spc="52" strike="noStrike">
                <a:latin typeface="Arial"/>
              </a:rPr>
              <a:t> </a:t>
            </a:r>
            <a:r>
              <a:rPr b="0" i="1" lang="es-MX" sz="1100" spc="-24" strike="noStrike">
                <a:latin typeface="Arial"/>
              </a:rPr>
              <a:t>for</a:t>
            </a:r>
            <a:r>
              <a:rPr b="0" i="1" lang="es-MX" sz="1100" spc="52" strike="noStrike">
                <a:latin typeface="Arial"/>
              </a:rPr>
              <a:t> </a:t>
            </a:r>
            <a:r>
              <a:rPr b="0" i="1" lang="es-MX" sz="1100" spc="83" strike="noStrike">
                <a:latin typeface="Arial"/>
              </a:rPr>
              <a:t>t</a:t>
            </a:r>
            <a:r>
              <a:rPr b="0" i="1" lang="es-MX" sz="1100" spc="72" strike="noStrike">
                <a:latin typeface="Arial"/>
              </a:rPr>
              <a:t>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9" strike="noStrike">
                <a:latin typeface="Arial"/>
              </a:rPr>
              <a:t> </a:t>
            </a:r>
            <a:r>
              <a:rPr b="0" lang="es-MX" sz="1100" spc="-83" strike="noStrike">
                <a:latin typeface="Arial"/>
              </a:rPr>
              <a:t>1</a:t>
            </a:r>
            <a:r>
              <a:rPr b="0" i="1" lang="es-MX" sz="1100" spc="-83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103" strike="noStrike">
                <a:latin typeface="Arial"/>
              </a:rPr>
              <a:t>T,</a:t>
            </a:r>
            <a:endParaRPr b="0" lang="es-MX" sz="11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329"/>
              </a:spcBef>
            </a:pPr>
            <a:r>
              <a:rPr b="0" i="1" lang="es-MX" sz="1100" spc="-29" strike="noStrike">
                <a:latin typeface="Arial"/>
              </a:rPr>
              <a:t>X</a:t>
            </a:r>
            <a:r>
              <a:rPr b="0" lang="es-MX" sz="1200" spc="-43" strike="noStrike" baseline="-10000">
                <a:latin typeface="Arial"/>
              </a:rPr>
              <a:t>0</a:t>
            </a:r>
            <a:r>
              <a:rPr b="0" i="1" lang="es-MX" sz="1100" spc="-29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29" strike="noStrike">
                <a:latin typeface="Arial"/>
              </a:rPr>
              <a:t>V</a:t>
            </a:r>
            <a:r>
              <a:rPr b="0" lang="es-MX" sz="1200" spc="-43" strike="noStrike" baseline="-10000">
                <a:latin typeface="Arial"/>
              </a:rPr>
              <a:t>1</a:t>
            </a:r>
            <a:r>
              <a:rPr b="0" i="1" lang="es-MX" sz="1100" spc="-29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32" strike="noStrike">
                <a:latin typeface="Arial"/>
              </a:rPr>
              <a:t>V</a:t>
            </a:r>
            <a:r>
              <a:rPr b="0" i="1" lang="es-MX" sz="1200" spc="49" strike="noStrike" baseline="-13000">
                <a:latin typeface="Lucida Sans"/>
              </a:rPr>
              <a:t>T</a:t>
            </a:r>
            <a:r>
              <a:rPr b="0" i="1" lang="es-MX" sz="1200" spc="-148" strike="noStrike" baseline="-13000">
                <a:latin typeface="Lucida Sans"/>
              </a:rPr>
              <a:t> </a:t>
            </a: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29" strike="noStrike">
                <a:latin typeface="Arial"/>
              </a:rPr>
              <a:t>W</a:t>
            </a:r>
            <a:r>
              <a:rPr b="0" lang="es-MX" sz="1200" spc="-43" strike="noStrike" baseline="-10000">
                <a:latin typeface="Arial"/>
              </a:rPr>
              <a:t>1</a:t>
            </a:r>
            <a:r>
              <a:rPr b="0" i="1" lang="es-MX" sz="1100" spc="-29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32" strike="noStrike">
                <a:latin typeface="Arial"/>
              </a:rPr>
              <a:t>W</a:t>
            </a:r>
            <a:r>
              <a:rPr b="0" i="1" lang="es-MX" sz="1200" spc="49" strike="noStrike" baseline="-13000">
                <a:latin typeface="Lucida Sans"/>
              </a:rPr>
              <a:t>T</a:t>
            </a:r>
            <a:r>
              <a:rPr b="0" i="1" lang="es-MX" sz="1200" spc="395" strike="noStrike" baseline="-13000">
                <a:latin typeface="Lucida Sans"/>
              </a:rPr>
              <a:t> </a:t>
            </a:r>
            <a:r>
              <a:rPr b="0" i="1" lang="es-MX" sz="1100" spc="-77" strike="noStrike">
                <a:latin typeface="Arial"/>
              </a:rPr>
              <a:t>are</a:t>
            </a:r>
            <a:r>
              <a:rPr b="0" i="1" lang="es-MX" sz="1100" spc="52" strike="noStrike">
                <a:latin typeface="Arial"/>
              </a:rPr>
              <a:t> </a:t>
            </a:r>
            <a:r>
              <a:rPr b="0" i="1" lang="es-MX" sz="1100" spc="-49" strike="noStrike">
                <a:latin typeface="Arial"/>
              </a:rPr>
              <a:t>independent.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612" name="CustomShape 31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32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33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TextShape 34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616" name="TextShape 35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617" name="CustomShape 36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618" name="CustomShape 37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619" name="TextShape 38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6A699597-DB09-4FC1-9BB6-8F8D5E5337AD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95400" y="212400"/>
            <a:ext cx="41760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-83" strike="noStrike">
                <a:solidFill>
                  <a:srgbClr val="8b0a50"/>
                </a:solidFill>
                <a:latin typeface="Tahoma"/>
              </a:rPr>
              <a:t>Index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9280" y="804240"/>
            <a:ext cx="159840" cy="159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3"/>
          <p:cNvSpPr/>
          <p:nvPr/>
        </p:nvSpPr>
        <p:spPr>
          <a:xfrm>
            <a:off x="89280" y="1173600"/>
            <a:ext cx="159840" cy="1598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4"/>
          <p:cNvSpPr/>
          <p:nvPr/>
        </p:nvSpPr>
        <p:spPr>
          <a:xfrm>
            <a:off x="129600" y="775800"/>
            <a:ext cx="81576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77840" indent="-165240">
              <a:lnSpc>
                <a:spcPct val="100000"/>
              </a:lnSpc>
              <a:spcBef>
                <a:spcPts val="91"/>
              </a:spcBef>
              <a:buClr>
                <a:srgbClr val="f3e6ed"/>
              </a:buClr>
              <a:buSzPct val="72000"/>
              <a:buFont typeface="StarSymbol"/>
              <a:buAutoNum type="arabicPlain"/>
            </a:pPr>
            <a:r>
              <a:rPr b="0" lang="es-MX" sz="1100" spc="-89" strike="noStrike">
                <a:solidFill>
                  <a:srgbClr val="8b0a50"/>
                </a:solidFill>
                <a:latin typeface="Arial"/>
              </a:rPr>
              <a:t>Sm</a:t>
            </a:r>
            <a:r>
              <a:rPr b="0" lang="es-MX" sz="1100" spc="-38" strike="noStrike">
                <a:solidFill>
                  <a:srgbClr val="8b0a50"/>
                </a:solidFill>
                <a:latin typeface="Arial"/>
              </a:rPr>
              <a:t>o</a:t>
            </a:r>
            <a:r>
              <a:rPr b="0" lang="es-MX" sz="1100" spc="-24" strike="noStrike">
                <a:solidFill>
                  <a:srgbClr val="8b0a50"/>
                </a:solidFill>
                <a:latin typeface="Arial"/>
              </a:rPr>
              <a:t>othing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b="0" lang="es-MX" sz="1100" spc="-1" strike="noStrike">
              <a:latin typeface="Arial"/>
            </a:endParaRPr>
          </a:p>
          <a:p>
            <a:pPr marL="177840" indent="-165240">
              <a:lnSpc>
                <a:spcPct val="100000"/>
              </a:lnSpc>
              <a:buClr>
                <a:srgbClr val="f3e6ed"/>
              </a:buClr>
              <a:buSzPct val="72000"/>
              <a:buFont typeface="Arial"/>
              <a:buAutoNum type="arabicPlain"/>
            </a:pPr>
            <a:r>
              <a:rPr b="0" lang="es-MX" sz="1100" spc="-32" strike="noStrike">
                <a:solidFill>
                  <a:srgbClr val="8b0a50"/>
                </a:solidFill>
                <a:latin typeface="Arial"/>
              </a:rPr>
              <a:t>Likelihood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89280" y="1543320"/>
            <a:ext cx="159840" cy="1598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6"/>
          <p:cNvSpPr/>
          <p:nvPr/>
        </p:nvSpPr>
        <p:spPr>
          <a:xfrm>
            <a:off x="129600" y="1542600"/>
            <a:ext cx="788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800" spc="-24" strike="noStrike">
                <a:solidFill>
                  <a:srgbClr val="f3e6ed"/>
                </a:solidFill>
                <a:latin typeface="Arial"/>
              </a:rPr>
              <a:t>3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295200" y="1515240"/>
            <a:ext cx="1899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-18" strike="noStrike">
                <a:solidFill>
                  <a:srgbClr val="8b0a50"/>
                </a:solidFill>
                <a:latin typeface="Arial"/>
              </a:rPr>
              <a:t>Most </a:t>
            </a:r>
            <a:r>
              <a:rPr b="0" lang="es-MX" sz="1100" spc="-29" strike="noStrike">
                <a:solidFill>
                  <a:srgbClr val="8b0a50"/>
                </a:solidFill>
                <a:latin typeface="Arial"/>
              </a:rPr>
              <a:t>likely </a:t>
            </a:r>
            <a:r>
              <a:rPr b="0" lang="es-MX" sz="1100" spc="-32" strike="noStrike">
                <a:solidFill>
                  <a:srgbClr val="8b0a50"/>
                </a:solidFill>
                <a:latin typeface="Arial"/>
              </a:rPr>
              <a:t>state</a:t>
            </a:r>
            <a:r>
              <a:rPr b="0" lang="es-MX" sz="1100" spc="148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lang="es-MX" sz="1100" spc="-18" strike="noStrike">
                <a:solidFill>
                  <a:srgbClr val="8b0a50"/>
                </a:solidFill>
                <a:latin typeface="Arial"/>
              </a:rPr>
              <a:t>path/Decoding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235" name="CustomShape 8"/>
          <p:cNvSpPr/>
          <p:nvPr/>
        </p:nvSpPr>
        <p:spPr>
          <a:xfrm>
            <a:off x="89280" y="1912680"/>
            <a:ext cx="159840" cy="1598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9"/>
          <p:cNvSpPr/>
          <p:nvPr/>
        </p:nvSpPr>
        <p:spPr>
          <a:xfrm>
            <a:off x="129600" y="1911960"/>
            <a:ext cx="788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800" spc="-24" strike="noStrike">
                <a:solidFill>
                  <a:srgbClr val="f3e6ed"/>
                </a:solidFill>
                <a:latin typeface="Arial"/>
              </a:rPr>
              <a:t>4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237" name="CustomShape 10"/>
          <p:cNvSpPr/>
          <p:nvPr/>
        </p:nvSpPr>
        <p:spPr>
          <a:xfrm>
            <a:off x="295200" y="1884600"/>
            <a:ext cx="2389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-43" strike="noStrike">
                <a:solidFill>
                  <a:srgbClr val="8b0a50"/>
                </a:solidFill>
                <a:latin typeface="Arial"/>
              </a:rPr>
              <a:t>Continuous-state </a:t>
            </a:r>
            <a:r>
              <a:rPr b="0" lang="es-MX" sz="1100" spc="-49" strike="noStrike">
                <a:solidFill>
                  <a:srgbClr val="8b0a50"/>
                </a:solidFill>
                <a:latin typeface="Arial"/>
              </a:rPr>
              <a:t>Hidden </a:t>
            </a:r>
            <a:r>
              <a:rPr b="0" lang="es-MX" sz="1100" spc="-38" strike="noStrike">
                <a:solidFill>
                  <a:srgbClr val="8b0a50"/>
                </a:solidFill>
                <a:latin typeface="Arial"/>
              </a:rPr>
              <a:t>Markov</a:t>
            </a:r>
            <a:r>
              <a:rPr b="0" lang="es-MX" sz="1100" spc="208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lang="es-MX" sz="1100" spc="-49" strike="noStrike">
                <a:solidFill>
                  <a:srgbClr val="8b0a50"/>
                </a:solidFill>
                <a:latin typeface="Arial"/>
              </a:rPr>
              <a:t>Models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238" name="CustomShape 11"/>
          <p:cNvSpPr/>
          <p:nvPr/>
        </p:nvSpPr>
        <p:spPr>
          <a:xfrm>
            <a:off x="89280" y="2282400"/>
            <a:ext cx="159840" cy="1598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2"/>
          <p:cNvSpPr/>
          <p:nvPr/>
        </p:nvSpPr>
        <p:spPr>
          <a:xfrm>
            <a:off x="129600" y="2281680"/>
            <a:ext cx="788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800" spc="-24" strike="noStrike">
                <a:solidFill>
                  <a:srgbClr val="f3e6ed"/>
                </a:solidFill>
                <a:latin typeface="Arial"/>
              </a:rPr>
              <a:t>5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240" name="CustomShape 13"/>
          <p:cNvSpPr/>
          <p:nvPr/>
        </p:nvSpPr>
        <p:spPr>
          <a:xfrm>
            <a:off x="295200" y="2254320"/>
            <a:ext cx="139428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-29" strike="noStrike">
                <a:solidFill>
                  <a:srgbClr val="8b0a50"/>
                </a:solidFill>
                <a:latin typeface="Arial"/>
              </a:rPr>
              <a:t>An </a:t>
            </a:r>
            <a:r>
              <a:rPr b="0" lang="es-MX" sz="1100" spc="-69" strike="noStrike">
                <a:solidFill>
                  <a:srgbClr val="8b0a50"/>
                </a:solidFill>
                <a:latin typeface="Arial"/>
              </a:rPr>
              <a:t>example </a:t>
            </a:r>
            <a:r>
              <a:rPr b="0" lang="es-MX" sz="1100" spc="-24" strike="noStrike">
                <a:solidFill>
                  <a:srgbClr val="8b0a50"/>
                </a:solidFill>
                <a:latin typeface="Arial"/>
              </a:rPr>
              <a:t>for</a:t>
            </a:r>
            <a:r>
              <a:rPr b="0" lang="es-MX" sz="1100" spc="-29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lang="es-MX" sz="1100" spc="-72" strike="noStrike">
                <a:solidFill>
                  <a:srgbClr val="8b0a50"/>
                </a:solidFill>
                <a:latin typeface="Arial"/>
              </a:rPr>
              <a:t>LGSSM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241" name="CustomShape 14"/>
          <p:cNvSpPr/>
          <p:nvPr/>
        </p:nvSpPr>
        <p:spPr>
          <a:xfrm>
            <a:off x="89280" y="2651760"/>
            <a:ext cx="159840" cy="15984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5"/>
          <p:cNvSpPr/>
          <p:nvPr/>
        </p:nvSpPr>
        <p:spPr>
          <a:xfrm>
            <a:off x="129600" y="2651400"/>
            <a:ext cx="788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800" spc="-24" strike="noStrike">
                <a:solidFill>
                  <a:srgbClr val="f3e6ed"/>
                </a:solidFill>
                <a:latin typeface="Arial"/>
              </a:rPr>
              <a:t>6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243" name="CustomShape 16"/>
          <p:cNvSpPr/>
          <p:nvPr/>
        </p:nvSpPr>
        <p:spPr>
          <a:xfrm>
            <a:off x="295200" y="2623680"/>
            <a:ext cx="139428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-29" strike="noStrike">
                <a:solidFill>
                  <a:srgbClr val="8b0a50"/>
                </a:solidFill>
                <a:latin typeface="Arial"/>
              </a:rPr>
              <a:t>An </a:t>
            </a:r>
            <a:r>
              <a:rPr b="0" lang="es-MX" sz="1100" spc="-69" strike="noStrike">
                <a:solidFill>
                  <a:srgbClr val="8b0a50"/>
                </a:solidFill>
                <a:latin typeface="Arial"/>
              </a:rPr>
              <a:t>example </a:t>
            </a:r>
            <a:r>
              <a:rPr b="0" lang="es-MX" sz="1100" spc="-24" strike="noStrike">
                <a:solidFill>
                  <a:srgbClr val="8b0a50"/>
                </a:solidFill>
                <a:latin typeface="Arial"/>
              </a:rPr>
              <a:t>for</a:t>
            </a:r>
            <a:r>
              <a:rPr b="0" lang="es-MX" sz="1100" spc="-29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lang="es-MX" sz="1100" spc="-72" strike="noStrike">
                <a:solidFill>
                  <a:srgbClr val="8b0a50"/>
                </a:solidFill>
                <a:latin typeface="Arial"/>
              </a:rPr>
              <a:t>LGSSM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244" name="CustomShape 17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8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9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TextShape 20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248" name="TextShape 21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249" name="CustomShape 22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250" name="CustomShape 23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251" name="TextShape 24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948BC2C0-4028-4499-A340-642FF09ED935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TextShape 1"/>
          <p:cNvSpPr txBox="1"/>
          <p:nvPr/>
        </p:nvSpPr>
        <p:spPr>
          <a:xfrm>
            <a:off x="95400" y="212400"/>
            <a:ext cx="303624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38" strike="noStrike">
                <a:solidFill>
                  <a:srgbClr val="8b0a50"/>
                </a:solidFill>
                <a:latin typeface="Tahoma"/>
              </a:rPr>
              <a:t>LGSSM </a:t>
            </a:r>
            <a:r>
              <a:rPr b="0" lang="es-MX" sz="1400" spc="-58" strike="noStrike">
                <a:solidFill>
                  <a:srgbClr val="8b0a50"/>
                </a:solidFill>
                <a:latin typeface="Tahoma"/>
              </a:rPr>
              <a:t>and </a:t>
            </a:r>
            <a:r>
              <a:rPr b="0" lang="es-MX" sz="1400" spc="-38" strike="noStrike">
                <a:solidFill>
                  <a:srgbClr val="8b0a50"/>
                </a:solidFill>
                <a:latin typeface="Tahoma"/>
              </a:rPr>
              <a:t>parametrization of </a:t>
            </a:r>
            <a:r>
              <a:rPr b="0" lang="es-MX" sz="1400" spc="-18" strike="noStrike">
                <a:solidFill>
                  <a:srgbClr val="8b0a50"/>
                </a:solidFill>
                <a:latin typeface="Tahoma"/>
              </a:rPr>
              <a:t>joint</a:t>
            </a:r>
            <a:r>
              <a:rPr b="0" lang="es-MX" sz="1400" spc="202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-29" strike="noStrike">
                <a:solidFill>
                  <a:srgbClr val="8b0a50"/>
                </a:solidFill>
                <a:latin typeface="Tahoma"/>
              </a:rPr>
              <a:t>pdf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621" name="CustomShape 2"/>
          <p:cNvSpPr/>
          <p:nvPr/>
        </p:nvSpPr>
        <p:spPr>
          <a:xfrm>
            <a:off x="126000" y="700560"/>
            <a:ext cx="419004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12600">
              <a:lnSpc>
                <a:spcPct val="102000"/>
              </a:lnSpc>
              <a:spcBef>
                <a:spcPts val="54"/>
              </a:spcBef>
            </a:pPr>
            <a:r>
              <a:rPr b="0" lang="es-MX" sz="1100" spc="-69" strike="noStrike">
                <a:latin typeface="Arial"/>
              </a:rPr>
              <a:t>As </a:t>
            </a:r>
            <a:r>
              <a:rPr b="0" lang="es-MX" sz="1100" spc="-18" strike="noStrike">
                <a:latin typeface="Arial"/>
              </a:rPr>
              <a:t>in </a:t>
            </a:r>
            <a:r>
              <a:rPr b="0" lang="es-MX" sz="1100" spc="-49" strike="noStrike">
                <a:latin typeface="Arial"/>
              </a:rPr>
              <a:t>discrete </a:t>
            </a:r>
            <a:r>
              <a:rPr b="0" lang="es-MX" sz="1100" spc="-83" strike="noStrike">
                <a:latin typeface="Arial"/>
              </a:rPr>
              <a:t>case, </a:t>
            </a:r>
            <a:r>
              <a:rPr b="0" lang="es-MX" sz="1100" spc="4" strike="noStrike">
                <a:latin typeface="Arial"/>
              </a:rPr>
              <a:t>joint </a:t>
            </a:r>
            <a:r>
              <a:rPr b="0" lang="es-MX" sz="1100" spc="-12" strike="noStrike">
                <a:latin typeface="Arial"/>
              </a:rPr>
              <a:t>pdf </a:t>
            </a:r>
            <a:r>
              <a:rPr b="0" lang="es-MX" sz="1100" spc="-18" strike="noStrike">
                <a:latin typeface="Arial"/>
              </a:rPr>
              <a:t>of </a:t>
            </a:r>
            <a:r>
              <a:rPr b="0" lang="es-MX" sz="1100" spc="-52" strike="noStrike">
                <a:latin typeface="Arial"/>
              </a:rPr>
              <a:t>hidden </a:t>
            </a:r>
            <a:r>
              <a:rPr b="0" lang="es-MX" sz="1100" spc="-58" strike="noStrike">
                <a:latin typeface="Arial"/>
              </a:rPr>
              <a:t>variables </a:t>
            </a:r>
            <a:r>
              <a:rPr b="0" lang="es-MX" sz="1100" spc="-63" strike="noStrike">
                <a:latin typeface="Arial"/>
              </a:rPr>
              <a:t>and </a:t>
            </a:r>
            <a:r>
              <a:rPr b="0" lang="es-MX" sz="1100" spc="-49" strike="noStrike">
                <a:latin typeface="Arial"/>
              </a:rPr>
              <a:t>observation </a:t>
            </a:r>
            <a:r>
              <a:rPr b="0" lang="es-MX" sz="1100" spc="-69" strike="noStrike">
                <a:latin typeface="Arial"/>
              </a:rPr>
              <a:t>can </a:t>
            </a:r>
            <a:r>
              <a:rPr b="0" lang="es-MX" sz="1100" spc="-72" strike="noStrike">
                <a:latin typeface="Arial"/>
              </a:rPr>
              <a:t>be  </a:t>
            </a:r>
            <a:r>
              <a:rPr b="0" lang="es-MX" sz="1100" spc="-63" strike="noStrike">
                <a:latin typeface="Arial"/>
              </a:rPr>
              <a:t>described</a:t>
            </a:r>
            <a:r>
              <a:rPr b="0" lang="es-MX" sz="1100" spc="49" strike="noStrike">
                <a:latin typeface="Arial"/>
              </a:rPr>
              <a:t> </a:t>
            </a:r>
            <a:r>
              <a:rPr b="0" lang="es-MX" sz="1100" spc="-72" strike="noStrike">
                <a:latin typeface="Arial"/>
              </a:rPr>
              <a:t>as: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622" name="CustomShape 3"/>
          <p:cNvSpPr/>
          <p:nvPr/>
        </p:nvSpPr>
        <p:spPr>
          <a:xfrm>
            <a:off x="2146680" y="1145880"/>
            <a:ext cx="986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72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623" name="CustomShape 4"/>
          <p:cNvSpPr/>
          <p:nvPr/>
        </p:nvSpPr>
        <p:spPr>
          <a:xfrm>
            <a:off x="2101680" y="1150200"/>
            <a:ext cx="20232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653" strike="noStrike">
                <a:latin typeface="Arial"/>
              </a:rPr>
              <a:t>Y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624" name="CustomShape 5"/>
          <p:cNvSpPr/>
          <p:nvPr/>
        </p:nvSpPr>
        <p:spPr>
          <a:xfrm>
            <a:off x="1352160" y="1341720"/>
            <a:ext cx="136620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800" spc="18" strike="noStrike">
                <a:latin typeface="Arial"/>
              </a:rPr>
              <a:t>0:</a:t>
            </a:r>
            <a:r>
              <a:rPr b="0" i="1" lang="es-MX" sz="800" spc="18" strike="noStrike">
                <a:latin typeface="Lucida Sans"/>
              </a:rPr>
              <a:t>T</a:t>
            </a:r>
            <a:r>
              <a:rPr b="0" i="1" lang="es-MX" sz="800" spc="18" strike="noStrike">
                <a:latin typeface="Lucida Sans"/>
              </a:rPr>
              <a:t>	</a:t>
            </a:r>
            <a:r>
              <a:rPr b="0" lang="es-MX" sz="800" spc="18" strike="noStrike">
                <a:latin typeface="Arial"/>
              </a:rPr>
              <a:t>1:</a:t>
            </a:r>
            <a:r>
              <a:rPr b="0" i="1" lang="es-MX" sz="800" spc="18" strike="noStrike">
                <a:latin typeface="Lucida Sans"/>
              </a:rPr>
              <a:t>T</a:t>
            </a:r>
            <a:r>
              <a:rPr b="0" i="1" lang="es-MX" sz="800" spc="18" strike="noStrike">
                <a:latin typeface="Lucida Sans"/>
              </a:rPr>
              <a:t>	</a:t>
            </a:r>
            <a:r>
              <a:rPr b="0" i="1" lang="es-MX" sz="800" spc="-4" strike="noStrike">
                <a:latin typeface="Lucida Sans"/>
              </a:rPr>
              <a:t>t</a:t>
            </a:r>
            <a:r>
              <a:rPr b="0" i="1" lang="es-MX" sz="800" spc="77" strike="noStrike">
                <a:latin typeface="Lucida Sans"/>
              </a:rPr>
              <a:t> </a:t>
            </a:r>
            <a:r>
              <a:rPr b="0" i="1" lang="es-MX" sz="800" spc="-4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625" name="CustomShape 6"/>
          <p:cNvSpPr/>
          <p:nvPr/>
        </p:nvSpPr>
        <p:spPr>
          <a:xfrm>
            <a:off x="1128960" y="1281960"/>
            <a:ext cx="1951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9" strike="noStrike">
                <a:latin typeface="Arial"/>
              </a:rPr>
              <a:t>p</a:t>
            </a:r>
            <a:r>
              <a:rPr b="0" lang="es-MX" sz="1100" spc="9" strike="noStrike">
                <a:latin typeface="Arial"/>
              </a:rPr>
              <a:t>(</a:t>
            </a:r>
            <a:r>
              <a:rPr b="0" i="1" lang="es-MX" sz="1100" spc="9" strike="noStrike">
                <a:latin typeface="Arial"/>
              </a:rPr>
              <a:t>X</a:t>
            </a:r>
            <a:r>
              <a:rPr b="0" i="1" lang="es-MX" sz="1100" spc="9" strike="noStrike">
                <a:latin typeface="Arial"/>
              </a:rPr>
              <a:t>	</a:t>
            </a: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9" strike="noStrike">
                <a:latin typeface="Arial"/>
              </a:rPr>
              <a:t>Y</a:t>
            </a:r>
            <a:r>
              <a:rPr b="0" i="1" lang="es-MX" sz="1100" spc="-9" strike="noStrike">
                <a:latin typeface="Arial"/>
              </a:rPr>
              <a:t>	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202" strike="noStrike">
                <a:latin typeface="Arial"/>
              </a:rPr>
              <a:t>	</a:t>
            </a: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y </a:t>
            </a:r>
            <a:r>
              <a:rPr b="0" lang="es-MX" sz="1100" spc="-77" strike="noStrike">
                <a:latin typeface="Lucida Sans Unicode"/>
              </a:rPr>
              <a:t>|</a:t>
            </a:r>
            <a:r>
              <a:rPr b="0" i="1" lang="es-MX" sz="1100" spc="-77" strike="noStrike">
                <a:latin typeface="Arial"/>
              </a:rPr>
              <a:t>x 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-69" strike="noStrike">
                <a:latin typeface="Arial"/>
              </a:rPr>
              <a:t> </a:t>
            </a:r>
            <a:r>
              <a:rPr b="0" lang="es-MX" sz="1100" spc="-392" strike="noStrike">
                <a:latin typeface="Lucida Sans Unicode"/>
              </a:rPr>
              <a:t>·</a:t>
            </a:r>
            <a:r>
              <a:rPr b="0" lang="es-MX" sz="1100" spc="-117" strike="noStrike">
                <a:latin typeface="Lucida Sans Unicode"/>
              </a:rPr>
              <a:t> </a:t>
            </a: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626" name="CustomShape 7"/>
          <p:cNvSpPr/>
          <p:nvPr/>
        </p:nvSpPr>
        <p:spPr>
          <a:xfrm>
            <a:off x="3030120" y="1281960"/>
            <a:ext cx="147780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0" i="1" lang="es-MX" sz="1200" spc="-12" strike="noStrike" baseline="-10000">
                <a:latin typeface="Lucida Sans"/>
              </a:rPr>
              <a:t>t</a:t>
            </a:r>
            <a:r>
              <a:rPr b="0" lang="es-MX" sz="1200" spc="-12" strike="noStrike" baseline="-10000">
                <a:latin typeface="Lucida Sans Unicode"/>
              </a:rPr>
              <a:t>−</a:t>
            </a:r>
            <a:r>
              <a:rPr b="0" lang="es-MX" sz="1200" spc="-12" strike="noStrike" baseline="-10000">
                <a:latin typeface="Arial"/>
              </a:rPr>
              <a:t>1</a:t>
            </a:r>
            <a:r>
              <a:rPr b="0" lang="es-MX" sz="1100" spc="-9" strike="noStrike">
                <a:latin typeface="Lucida Sans Unicode"/>
              </a:rPr>
              <a:t>|</a:t>
            </a:r>
            <a:r>
              <a:rPr b="0" i="1" lang="es-MX" sz="1100" spc="-9" strike="noStrike">
                <a:latin typeface="Arial"/>
              </a:rPr>
              <a:t>x</a:t>
            </a:r>
            <a:r>
              <a:rPr b="0" i="1" lang="es-MX" sz="1200" spc="-12" strike="noStrike" baseline="-10000">
                <a:latin typeface="Lucida Sans"/>
              </a:rPr>
              <a:t>t</a:t>
            </a:r>
            <a:r>
              <a:rPr b="0" i="1" lang="es-MX" sz="1200" spc="-222" strike="noStrike" baseline="-10000">
                <a:latin typeface="Lucida Sans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52" strike="noStrike">
                <a:latin typeface="Arial"/>
              </a:rPr>
              <a:t>	</a:t>
            </a:r>
            <a:r>
              <a:rPr b="0" lang="es-MX" sz="1100" spc="12" strike="noStrike">
                <a:latin typeface="Arial"/>
              </a:rPr>
              <a:t>(3)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627" name="CustomShape 8"/>
          <p:cNvSpPr/>
          <p:nvPr/>
        </p:nvSpPr>
        <p:spPr>
          <a:xfrm>
            <a:off x="74880" y="1485000"/>
            <a:ext cx="4457880" cy="158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algn="ctr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69" strike="noStrike">
                <a:latin typeface="Lucida Sans"/>
              </a:rPr>
              <a:t>t</a:t>
            </a:r>
            <a:r>
              <a:rPr b="0" lang="es-MX" sz="800" spc="69" strike="noStrike">
                <a:latin typeface="Arial"/>
              </a:rPr>
              <a:t>=1</a:t>
            </a:r>
            <a:endParaRPr b="0" lang="es-MX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b="0" lang="es-MX" sz="800" spc="-1" strike="noStrike">
              <a:latin typeface="Arial"/>
            </a:endParaRPr>
          </a:p>
          <a:p>
            <a:pPr marL="63360">
              <a:lnSpc>
                <a:spcPct val="102000"/>
              </a:lnSpc>
            </a:pPr>
            <a:r>
              <a:rPr b="0" lang="es-MX" sz="1100" spc="-58" strike="noStrike">
                <a:latin typeface="Arial"/>
              </a:rPr>
              <a:t>Using </a:t>
            </a:r>
            <a:r>
              <a:rPr b="1" lang="es-MX" sz="1100" spc="-18" strike="noStrike">
                <a:latin typeface="Arial"/>
              </a:rPr>
              <a:t>LGSSM </a:t>
            </a:r>
            <a:r>
              <a:rPr b="1" lang="es-MX" sz="1100" spc="-32" strike="noStrike">
                <a:latin typeface="Arial"/>
              </a:rPr>
              <a:t>structure </a:t>
            </a:r>
            <a:r>
              <a:rPr b="0" lang="es-MX" sz="1100" spc="-63" strike="noStrike">
                <a:latin typeface="Arial"/>
              </a:rPr>
              <a:t>and </a:t>
            </a:r>
            <a:r>
              <a:rPr b="1" lang="es-MX" sz="1100" spc="-49" strike="noStrike">
                <a:latin typeface="Arial"/>
              </a:rPr>
              <a:t>properties </a:t>
            </a:r>
            <a:r>
              <a:rPr b="1" lang="es-MX" sz="1100" spc="-38" strike="noStrike">
                <a:latin typeface="Arial"/>
              </a:rPr>
              <a:t>of </a:t>
            </a:r>
            <a:r>
              <a:rPr b="1" lang="es-MX" sz="1100" spc="-24" strike="noStrike">
                <a:latin typeface="Arial"/>
              </a:rPr>
              <a:t>multivariate </a:t>
            </a:r>
            <a:r>
              <a:rPr b="1" lang="es-MX" sz="1100" spc="-49" strike="noStrike">
                <a:latin typeface="Arial"/>
              </a:rPr>
              <a:t>normal  </a:t>
            </a:r>
            <a:r>
              <a:rPr b="1" lang="es-MX" sz="1100" spc="-43" strike="noStrike">
                <a:latin typeface="Arial"/>
              </a:rPr>
              <a:t>distributions </a:t>
            </a:r>
            <a:r>
              <a:rPr b="0" lang="es-MX" sz="1100" spc="49" strike="noStrike">
                <a:latin typeface="Arial"/>
              </a:rPr>
              <a:t>it </a:t>
            </a:r>
            <a:r>
              <a:rPr b="0" lang="es-MX" sz="1100" spc="-69" strike="noStrike">
                <a:latin typeface="Arial"/>
              </a:rPr>
              <a:t>can </a:t>
            </a:r>
            <a:r>
              <a:rPr b="0" lang="es-MX" sz="1100" spc="-72" strike="noStrike">
                <a:latin typeface="Arial"/>
              </a:rPr>
              <a:t>be </a:t>
            </a:r>
            <a:r>
              <a:rPr b="0" lang="es-MX" sz="1100" spc="-77" strike="noStrike">
                <a:latin typeface="Arial"/>
              </a:rPr>
              <a:t>shown </a:t>
            </a:r>
            <a:r>
              <a:rPr b="0" lang="es-MX" sz="1100" spc="4" strike="noStrike">
                <a:latin typeface="Arial"/>
              </a:rPr>
              <a:t>that </a:t>
            </a:r>
            <a:r>
              <a:rPr b="0" lang="es-MX" sz="1100" spc="18" strike="noStrike">
                <a:latin typeface="Arial"/>
              </a:rPr>
              <a:t>if </a:t>
            </a:r>
            <a:r>
              <a:rPr b="0" i="1" lang="es-MX" sz="1100" spc="-69" strike="noStrike">
                <a:latin typeface="Arial"/>
              </a:rPr>
              <a:t>G</a:t>
            </a:r>
            <a:r>
              <a:rPr b="0" i="1" lang="es-MX" sz="1200" spc="-103" strike="noStrike" baseline="-10000">
                <a:latin typeface="Lucida Sans"/>
              </a:rPr>
              <a:t>t </a:t>
            </a:r>
            <a:r>
              <a:rPr b="0" i="1" lang="es-MX" sz="1100" spc="9" strike="noStrike">
                <a:latin typeface="Arial"/>
              </a:rPr>
              <a:t>Q</a:t>
            </a:r>
            <a:r>
              <a:rPr b="0" i="1" lang="es-MX" sz="1200" spc="12" strike="noStrike" baseline="-13000">
                <a:latin typeface="Lucida Sans"/>
              </a:rPr>
              <a:t>T </a:t>
            </a:r>
            <a:r>
              <a:rPr b="0" i="1" lang="es-MX" sz="1100" spc="-29" strike="noStrike">
                <a:latin typeface="Arial"/>
              </a:rPr>
              <a:t>G</a:t>
            </a:r>
            <a:r>
              <a:rPr b="0" i="1" lang="es-MX" sz="1200" spc="-43" strike="noStrike" baseline="-13000">
                <a:latin typeface="Lucida Sans"/>
              </a:rPr>
              <a:t>T  </a:t>
            </a:r>
            <a:r>
              <a:rPr b="0" lang="es-MX" sz="1100" spc="-148" strike="noStrike">
                <a:latin typeface="Lucida Sans Unicode"/>
              </a:rPr>
              <a:t>∈  </a:t>
            </a:r>
            <a:r>
              <a:rPr b="0" lang="es-MX" sz="1100" spc="-32" strike="noStrike">
                <a:latin typeface="Arial"/>
              </a:rPr>
              <a:t>R</a:t>
            </a:r>
            <a:r>
              <a:rPr b="0" i="1" lang="es-MX" sz="1200" spc="-49" strike="noStrike" baseline="27000">
                <a:latin typeface="Lucida Sans"/>
              </a:rPr>
              <a:t>d</a:t>
            </a:r>
            <a:r>
              <a:rPr b="0" i="1" lang="es-MX" sz="900" spc="-49" strike="noStrike" baseline="27000">
                <a:latin typeface="Lucida Sans"/>
              </a:rPr>
              <a:t>x </a:t>
            </a:r>
            <a:r>
              <a:rPr b="0" lang="es-MX" sz="1200" spc="-35" strike="noStrike" baseline="27000">
                <a:latin typeface="Lucida Sans Unicode"/>
              </a:rPr>
              <a:t>×</a:t>
            </a:r>
            <a:r>
              <a:rPr b="0" i="1" lang="es-MX" sz="1200" spc="-35" strike="noStrike" baseline="27000">
                <a:latin typeface="Lucida Sans"/>
              </a:rPr>
              <a:t>d</a:t>
            </a:r>
            <a:r>
              <a:rPr b="0" i="1" lang="es-MX" sz="900" spc="-35" strike="noStrike" baseline="27000">
                <a:latin typeface="Lucida Sans"/>
              </a:rPr>
              <a:t>x   </a:t>
            </a:r>
            <a:r>
              <a:rPr b="0" lang="es-MX" sz="1100" spc="-89" strike="noStrike">
                <a:latin typeface="Arial"/>
              </a:rPr>
              <a:t>has  </a:t>
            </a:r>
            <a:r>
              <a:rPr b="0" lang="es-MX" sz="1100" spc="-1" strike="noStrike">
                <a:latin typeface="Arial"/>
              </a:rPr>
              <a:t>full </a:t>
            </a:r>
            <a:r>
              <a:rPr b="0" lang="es-MX" sz="1100" spc="-38" strike="noStrike">
                <a:latin typeface="Arial"/>
              </a:rPr>
              <a:t>rank</a:t>
            </a:r>
            <a:r>
              <a:rPr b="0" lang="es-MX" sz="1100" spc="-69" strike="noStrike">
                <a:latin typeface="Arial"/>
              </a:rPr>
              <a:t> </a:t>
            </a:r>
            <a:r>
              <a:rPr b="0" lang="es-MX" sz="1100" spc="-29" strike="noStrike">
                <a:latin typeface="Arial"/>
              </a:rPr>
              <a:t>then:</a:t>
            </a:r>
            <a:endParaRPr b="0" lang="es-MX" sz="1100" spc="-1" strike="noStrike">
              <a:latin typeface="Arial"/>
            </a:endParaRPr>
          </a:p>
          <a:p>
            <a:pPr marL="63360" algn="r">
              <a:lnSpc>
                <a:spcPct val="100000"/>
              </a:lnSpc>
              <a:spcBef>
                <a:spcPts val="1389"/>
              </a:spcBef>
            </a:pPr>
            <a:r>
              <a:rPr b="0" i="1" lang="es-MX" sz="1100" spc="-9" strike="noStrike">
                <a:latin typeface="Arial"/>
              </a:rPr>
              <a:t>p</a:t>
            </a:r>
            <a:r>
              <a:rPr b="0" lang="es-MX" sz="1100" spc="52" strike="noStrike">
                <a:latin typeface="Arial"/>
              </a:rPr>
              <a:t>(</a:t>
            </a:r>
            <a:r>
              <a:rPr b="0" i="1" lang="es-MX" sz="1100" spc="-49" strike="noStrike">
                <a:latin typeface="Arial"/>
              </a:rPr>
              <a:t>y</a:t>
            </a:r>
            <a:r>
              <a:rPr b="0" i="1" lang="es-MX" sz="1200" spc="-4" strike="noStrike" baseline="-10000">
                <a:latin typeface="Lucida Sans"/>
              </a:rPr>
              <a:t>t</a:t>
            </a:r>
            <a:r>
              <a:rPr b="0" i="1" lang="es-MX" sz="1200" spc="-222" strike="noStrike" baseline="-10000">
                <a:latin typeface="Lucida Sans"/>
              </a:rPr>
              <a:t> </a:t>
            </a:r>
            <a:r>
              <a:rPr b="0" lang="es-MX" sz="1100" spc="-109" strike="noStrike">
                <a:latin typeface="Lucida Sans Unicode"/>
              </a:rPr>
              <a:t>|</a:t>
            </a:r>
            <a:r>
              <a:rPr b="0" i="1" lang="es-MX" sz="1100" spc="-49" strike="noStrike">
                <a:latin typeface="Arial"/>
              </a:rPr>
              <a:t>x</a:t>
            </a:r>
            <a:r>
              <a:rPr b="0" i="1" lang="es-MX" sz="1200" spc="-4" strike="noStrike" baseline="-10000">
                <a:latin typeface="Lucida Sans"/>
              </a:rPr>
              <a:t>t</a:t>
            </a:r>
            <a:r>
              <a:rPr b="0" i="1" lang="es-MX" sz="1200" spc="-222" strike="noStrike" baseline="-10000">
                <a:latin typeface="Lucida Sans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lang="es-MX" sz="1100" spc="58" strike="noStrike">
                <a:latin typeface="Arial"/>
              </a:rPr>
              <a:t>N</a:t>
            </a:r>
            <a:r>
              <a:rPr b="0" lang="es-MX" sz="1100" spc="52" strike="noStrike">
                <a:latin typeface="Arial"/>
              </a:rPr>
              <a:t>(</a:t>
            </a:r>
            <a:r>
              <a:rPr b="0" i="1" lang="es-MX" sz="1100" spc="-24" strike="noStrike">
                <a:latin typeface="Arial"/>
              </a:rPr>
              <a:t>H</a:t>
            </a:r>
            <a:r>
              <a:rPr b="0" i="1" lang="es-MX" sz="1200" spc="148" strike="noStrike" baseline="-10000">
                <a:latin typeface="Lucida Sans"/>
              </a:rPr>
              <a:t>t</a:t>
            </a:r>
            <a:r>
              <a:rPr b="0" i="1" lang="es-MX" sz="1100" spc="-49" strike="noStrike">
                <a:latin typeface="Arial"/>
              </a:rPr>
              <a:t>x</a:t>
            </a:r>
            <a:r>
              <a:rPr b="0" i="1" lang="es-MX" sz="1200" spc="148" strike="noStrike" baseline="-10000">
                <a:latin typeface="Lucida Sans"/>
              </a:rPr>
              <a:t>t</a:t>
            </a: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94" strike="noStrike">
                <a:latin typeface="Arial"/>
              </a:rPr>
              <a:t>R</a:t>
            </a:r>
            <a:r>
              <a:rPr b="0" i="1" lang="es-MX" sz="1200" spc="-4" strike="noStrike" baseline="-10000">
                <a:latin typeface="Lucida Sans"/>
              </a:rPr>
              <a:t>t</a:t>
            </a:r>
            <a:r>
              <a:rPr b="0" i="1" lang="es-MX" sz="1200" spc="-222" strike="noStrike" baseline="-10000">
                <a:latin typeface="Lucida Sans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-1" strike="noStrike">
                <a:latin typeface="Arial"/>
              </a:rPr>
              <a:t>	</a:t>
            </a:r>
            <a:r>
              <a:rPr b="0" lang="es-MX" sz="1100" spc="12" strike="noStrike">
                <a:latin typeface="Arial"/>
              </a:rPr>
              <a:t>(4)</a:t>
            </a:r>
            <a:endParaRPr b="0" lang="es-MX" sz="1100" spc="-1" strike="noStrike">
              <a:latin typeface="Arial"/>
            </a:endParaRPr>
          </a:p>
          <a:p>
            <a:pPr marL="63360">
              <a:lnSpc>
                <a:spcPct val="100000"/>
              </a:lnSpc>
              <a:spcBef>
                <a:spcPts val="26"/>
              </a:spcBef>
            </a:pPr>
            <a:endParaRPr b="0" lang="es-MX" sz="1100" spc="-1" strike="noStrike">
              <a:latin typeface="Arial"/>
            </a:endParaRPr>
          </a:p>
          <a:p>
            <a:pPr marL="63360" algn="r">
              <a:lnSpc>
                <a:spcPct val="100000"/>
              </a:lnSpc>
            </a:pPr>
            <a:r>
              <a:rPr b="0" i="1" lang="es-MX" sz="1100" spc="-9" strike="noStrike">
                <a:latin typeface="Arial"/>
              </a:rPr>
              <a:t>p</a:t>
            </a:r>
            <a:r>
              <a:rPr b="0" lang="es-MX" sz="1100" spc="52" strike="noStrike">
                <a:latin typeface="Arial"/>
              </a:rPr>
              <a:t>(</a:t>
            </a:r>
            <a:r>
              <a:rPr b="0" i="1" lang="es-MX" sz="1100" spc="-49" strike="noStrike">
                <a:latin typeface="Arial"/>
              </a:rPr>
              <a:t>x</a:t>
            </a:r>
            <a:r>
              <a:rPr b="0" i="1" lang="es-MX" sz="1200" spc="-4" strike="noStrike" baseline="-10000">
                <a:latin typeface="Lucida Sans"/>
              </a:rPr>
              <a:t>t</a:t>
            </a:r>
            <a:r>
              <a:rPr b="0" i="1" lang="es-MX" sz="1200" spc="-222" strike="noStrike" baseline="-10000">
                <a:latin typeface="Lucida Sans"/>
              </a:rPr>
              <a:t> </a:t>
            </a:r>
            <a:r>
              <a:rPr b="0" lang="es-MX" sz="1100" spc="-109" strike="noStrike">
                <a:latin typeface="Lucida Sans Unicode"/>
              </a:rPr>
              <a:t>|</a:t>
            </a:r>
            <a:r>
              <a:rPr b="0" i="1" lang="es-MX" sz="1100" spc="-49" strike="noStrike">
                <a:latin typeface="Arial"/>
              </a:rPr>
              <a:t>x</a:t>
            </a:r>
            <a:r>
              <a:rPr b="0" i="1" lang="es-MX" sz="1200" spc="72" strike="noStrike" baseline="-10000">
                <a:latin typeface="Lucida Sans"/>
              </a:rPr>
              <a:t>t</a:t>
            </a:r>
            <a:r>
              <a:rPr b="0" lang="es-MX" sz="1200" spc="29" strike="noStrike" baseline="-10000">
                <a:latin typeface="Lucida Sans Unicode"/>
              </a:rPr>
              <a:t>−</a:t>
            </a:r>
            <a:r>
              <a:rPr b="0" lang="es-MX" sz="1200" spc="35" strike="noStrike" baseline="-10000">
                <a:latin typeface="Arial"/>
              </a:rPr>
              <a:t>1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lang="es-MX" sz="1100" spc="58" strike="noStrike">
                <a:latin typeface="Arial"/>
              </a:rPr>
              <a:t>N</a:t>
            </a:r>
            <a:r>
              <a:rPr b="0" lang="es-MX" sz="1100" spc="52" strike="noStrike">
                <a:latin typeface="Arial"/>
              </a:rPr>
              <a:t>(</a:t>
            </a:r>
            <a:r>
              <a:rPr b="0" i="1" lang="es-MX" sz="1100" spc="-52" strike="noStrike">
                <a:latin typeface="Arial"/>
              </a:rPr>
              <a:t>F</a:t>
            </a:r>
            <a:r>
              <a:rPr b="0" i="1" lang="es-MX" sz="1200" spc="148" strike="noStrike" baseline="-10000">
                <a:latin typeface="Lucida Sans"/>
              </a:rPr>
              <a:t>t</a:t>
            </a:r>
            <a:r>
              <a:rPr b="0" i="1" lang="es-MX" sz="1100" spc="-49" strike="noStrike">
                <a:latin typeface="Arial"/>
              </a:rPr>
              <a:t>x</a:t>
            </a:r>
            <a:r>
              <a:rPr b="0" i="1" lang="es-MX" sz="1200" spc="72" strike="noStrike" baseline="-10000">
                <a:latin typeface="Lucida Sans"/>
              </a:rPr>
              <a:t>t</a:t>
            </a:r>
            <a:r>
              <a:rPr b="0" lang="es-MX" sz="1200" spc="29" strike="noStrike" baseline="-10000">
                <a:latin typeface="Lucida Sans Unicode"/>
              </a:rPr>
              <a:t>−</a:t>
            </a:r>
            <a:r>
              <a:rPr b="0" lang="es-MX" sz="1200" spc="35" strike="noStrike" baseline="-10000">
                <a:latin typeface="Arial"/>
              </a:rPr>
              <a:t>1</a:t>
            </a: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134" strike="noStrike">
                <a:latin typeface="Arial"/>
              </a:rPr>
              <a:t>G</a:t>
            </a:r>
            <a:r>
              <a:rPr b="0" i="1" lang="es-MX" sz="1200" spc="-4" strike="noStrike" baseline="-10000">
                <a:latin typeface="Lucida Sans"/>
              </a:rPr>
              <a:t>t</a:t>
            </a:r>
            <a:r>
              <a:rPr b="0" i="1" lang="es-MX" sz="1200" spc="-222" strike="noStrike" baseline="-10000">
                <a:latin typeface="Lucida Sans"/>
              </a:rPr>
              <a:t> </a:t>
            </a:r>
            <a:r>
              <a:rPr b="0" i="1" lang="es-MX" sz="1100" spc="-52" strike="noStrike">
                <a:latin typeface="Arial"/>
              </a:rPr>
              <a:t>Q</a:t>
            </a:r>
            <a:r>
              <a:rPr b="0" i="1" lang="es-MX" sz="1200" spc="111" strike="noStrike" baseline="-13000">
                <a:latin typeface="Lucida Sans"/>
              </a:rPr>
              <a:t>T</a:t>
            </a:r>
            <a:r>
              <a:rPr b="0" i="1" lang="es-MX" sz="1200" spc="-148" strike="noStrike" baseline="-13000">
                <a:latin typeface="Lucida Sans"/>
              </a:rPr>
              <a:t> </a:t>
            </a:r>
            <a:r>
              <a:rPr b="0" i="1" lang="es-MX" sz="1100" spc="-134" strike="noStrike">
                <a:latin typeface="Arial"/>
              </a:rPr>
              <a:t>G</a:t>
            </a:r>
            <a:r>
              <a:rPr b="0" i="1" lang="es-MX" sz="1200" spc="111" strike="noStrike" baseline="-13000">
                <a:latin typeface="Lucida Sans"/>
              </a:rPr>
              <a:t>T</a:t>
            </a:r>
            <a:r>
              <a:rPr b="0" i="1" lang="es-MX" sz="1200" spc="-148" strike="noStrike" baseline="-13000">
                <a:latin typeface="Lucida Sans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-1" strike="noStrike">
                <a:latin typeface="Arial"/>
              </a:rPr>
              <a:t>	</a:t>
            </a:r>
            <a:r>
              <a:rPr b="0" lang="es-MX" sz="1100" spc="12" strike="noStrike">
                <a:latin typeface="Arial"/>
              </a:rPr>
              <a:t>(5)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628" name="CustomShape 9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10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11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TextShape 12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632" name="TextShape 13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633" name="CustomShape 14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634" name="CustomShape 15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635" name="TextShape 16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A8E99C54-329E-4330-8655-F54805E2F8DF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TextShape 1"/>
          <p:cNvSpPr txBox="1"/>
          <p:nvPr/>
        </p:nvSpPr>
        <p:spPr>
          <a:xfrm>
            <a:off x="95400" y="212400"/>
            <a:ext cx="218160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-72" strike="noStrike">
                <a:solidFill>
                  <a:srgbClr val="8b0a50"/>
                </a:solidFill>
                <a:latin typeface="Tahoma"/>
              </a:rPr>
              <a:t>Inference </a:t>
            </a:r>
            <a:r>
              <a:rPr b="0" lang="es-MX" sz="1400" spc="-29" strike="noStrike">
                <a:solidFill>
                  <a:srgbClr val="8b0a50"/>
                </a:solidFill>
                <a:latin typeface="Tahoma"/>
              </a:rPr>
              <a:t>in </a:t>
            </a:r>
            <a:r>
              <a:rPr b="0" lang="es-MX" sz="1400" spc="-43" strike="noStrike">
                <a:solidFill>
                  <a:srgbClr val="8b0a50"/>
                </a:solidFill>
                <a:latin typeface="Tahoma"/>
              </a:rPr>
              <a:t>dynamic</a:t>
            </a:r>
            <a:r>
              <a:rPr b="0" lang="es-MX" sz="1400" spc="117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38" strike="noStrike">
                <a:solidFill>
                  <a:srgbClr val="8b0a50"/>
                </a:solidFill>
                <a:latin typeface="Tahoma"/>
              </a:rPr>
              <a:t>LGSSM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637" name="CustomShape 2"/>
          <p:cNvSpPr/>
          <p:nvPr/>
        </p:nvSpPr>
        <p:spPr>
          <a:xfrm>
            <a:off x="100440" y="888120"/>
            <a:ext cx="4157640" cy="18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0" lang="es-MX" sz="1100" spc="-29" strike="noStrike">
                <a:latin typeface="Arial"/>
              </a:rPr>
              <a:t>Let’s </a:t>
            </a:r>
            <a:r>
              <a:rPr b="0" lang="es-MX" sz="1100" spc="-58" strike="noStrike">
                <a:latin typeface="Arial"/>
              </a:rPr>
              <a:t>consider </a:t>
            </a:r>
            <a:r>
              <a:rPr b="0" lang="es-MX" sz="1100" spc="-29" strike="noStrike">
                <a:latin typeface="Arial"/>
              </a:rPr>
              <a:t>the following </a:t>
            </a:r>
            <a:r>
              <a:rPr b="0" lang="es-MX" sz="1100" spc="-58" strike="noStrike">
                <a:latin typeface="Arial"/>
              </a:rPr>
              <a:t>inference</a:t>
            </a:r>
            <a:r>
              <a:rPr b="0" lang="es-MX" sz="1100" spc="174" strike="noStrike">
                <a:latin typeface="Arial"/>
              </a:rPr>
              <a:t> </a:t>
            </a:r>
            <a:r>
              <a:rPr b="0" lang="es-MX" sz="1100" spc="-43" strike="noStrike">
                <a:latin typeface="Arial"/>
              </a:rPr>
              <a:t>problem:</a:t>
            </a:r>
            <a:endParaRPr b="0" lang="es-MX" sz="1100" spc="-1" strike="noStrike">
              <a:latin typeface="Arial"/>
            </a:endParaRPr>
          </a:p>
          <a:p>
            <a:pPr marL="38160">
              <a:lnSpc>
                <a:spcPct val="102000"/>
              </a:lnSpc>
            </a:pPr>
            <a:r>
              <a:rPr b="1" lang="es-MX" sz="1100" spc="-4" strike="noStrike">
                <a:latin typeface="Arial"/>
              </a:rPr>
              <a:t>P1: </a:t>
            </a:r>
            <a:r>
              <a:rPr b="0" lang="es-MX" sz="1100" spc="-72" strike="noStrike">
                <a:latin typeface="Arial"/>
              </a:rPr>
              <a:t>Given </a:t>
            </a:r>
            <a:r>
              <a:rPr b="1" lang="es-MX" sz="1100" spc="-58" strike="noStrike">
                <a:latin typeface="Arial"/>
              </a:rPr>
              <a:t>observations up </a:t>
            </a:r>
            <a:r>
              <a:rPr b="1" lang="es-MX" sz="1100" spc="-1" strike="noStrike">
                <a:latin typeface="Arial"/>
              </a:rPr>
              <a:t>to </a:t>
            </a:r>
            <a:r>
              <a:rPr b="1" lang="es-MX" sz="1100" spc="-12" strike="noStrike">
                <a:latin typeface="Arial"/>
              </a:rPr>
              <a:t>time </a:t>
            </a:r>
            <a:r>
              <a:rPr b="0" i="1" lang="es-MX" sz="1100" spc="83" strike="noStrike">
                <a:latin typeface="Arial"/>
              </a:rPr>
              <a:t>t </a:t>
            </a:r>
            <a:r>
              <a:rPr b="0" lang="es-MX" sz="1100" spc="-18" strike="noStrike">
                <a:latin typeface="Arial"/>
              </a:rPr>
              <a:t>find </a:t>
            </a:r>
            <a:r>
              <a:rPr b="0" i="1" lang="es-MX" sz="1100" spc="-12" strike="noStrike">
                <a:latin typeface="Arial"/>
              </a:rPr>
              <a:t>Y</a:t>
            </a:r>
            <a:r>
              <a:rPr b="0" lang="es-MX" sz="1200" spc="-21" strike="noStrike" baseline="-10000">
                <a:latin typeface="Arial"/>
              </a:rPr>
              <a:t>1 </a:t>
            </a:r>
            <a:r>
              <a:rPr b="0" lang="es-MX" sz="1100" spc="202" strike="noStrike">
                <a:latin typeface="Arial"/>
              </a:rPr>
              <a:t>= </a:t>
            </a:r>
            <a:r>
              <a:rPr b="0" i="1" lang="es-MX" sz="1100" spc="-38" strike="noStrike">
                <a:latin typeface="Arial"/>
              </a:rPr>
              <a:t>y</a:t>
            </a:r>
            <a:r>
              <a:rPr b="0" lang="es-MX" sz="1200" spc="-58" strike="noStrike" baseline="-10000">
                <a:latin typeface="Arial"/>
              </a:rPr>
              <a:t>1</a:t>
            </a:r>
            <a:r>
              <a:rPr b="0" i="1" lang="es-MX" sz="1100" spc="-38" strike="noStrike">
                <a:latin typeface="Verdana"/>
              </a:rPr>
              <a:t>, </a:t>
            </a:r>
            <a:r>
              <a:rPr b="0" i="1" lang="es-MX" sz="1100" spc="-97" strike="noStrike">
                <a:latin typeface="Verdana"/>
              </a:rPr>
              <a:t>. . . , </a:t>
            </a:r>
            <a:r>
              <a:rPr b="0" i="1" lang="es-MX" sz="1100" spc="-4" strike="noStrike">
                <a:latin typeface="Arial"/>
              </a:rPr>
              <a:t>Y</a:t>
            </a:r>
            <a:r>
              <a:rPr b="0" i="1" lang="es-MX" sz="1200" spc="-4" strike="noStrike" baseline="-10000">
                <a:latin typeface="Lucida Sans"/>
              </a:rPr>
              <a:t>t </a:t>
            </a:r>
            <a:r>
              <a:rPr b="0" lang="es-MX" sz="1100" spc="202" strike="noStrike">
                <a:latin typeface="Arial"/>
              </a:rPr>
              <a:t>= </a:t>
            </a:r>
            <a:r>
              <a:rPr b="0" i="1" lang="es-MX" sz="1100" spc="-24" strike="noStrike">
                <a:latin typeface="Arial"/>
              </a:rPr>
              <a:t>y</a:t>
            </a:r>
            <a:r>
              <a:rPr b="0" i="1" lang="es-MX" sz="1200" spc="-35" strike="noStrike" baseline="-10000">
                <a:latin typeface="Lucida Sans"/>
              </a:rPr>
              <a:t>t </a:t>
            </a:r>
            <a:r>
              <a:rPr b="0" lang="es-MX" sz="1100" spc="-4" strike="noStrike">
                <a:latin typeface="Arial"/>
              </a:rPr>
              <a:t>, </a:t>
            </a:r>
            <a:r>
              <a:rPr b="0" lang="es-MX" sz="1100" spc="-18" strike="noStrike">
                <a:latin typeface="Arial"/>
              </a:rPr>
              <a:t>find  </a:t>
            </a:r>
            <a:r>
              <a:rPr b="0" lang="es-MX" sz="1100" spc="4" strike="noStrike">
                <a:latin typeface="Arial"/>
              </a:rPr>
              <a:t>joint </a:t>
            </a:r>
            <a:r>
              <a:rPr b="0" lang="es-MX" sz="1100" spc="-12" strike="noStrike">
                <a:latin typeface="Arial"/>
              </a:rPr>
              <a:t>pdf </a:t>
            </a: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 </a:t>
            </a:r>
            <a:r>
              <a:rPr b="0" lang="es-MX" sz="1100" spc="-32" strike="noStrike">
                <a:latin typeface="Lucida Sans Unicode"/>
              </a:rPr>
              <a:t>|</a:t>
            </a:r>
            <a:r>
              <a:rPr b="0" i="1" lang="es-MX" sz="1100" spc="-32" strike="noStrike">
                <a:latin typeface="Arial"/>
              </a:rPr>
              <a:t>y</a:t>
            </a:r>
            <a:r>
              <a:rPr b="0" lang="es-MX" sz="1200" spc="-49" strike="noStrike" baseline="-10000">
                <a:latin typeface="Arial"/>
              </a:rPr>
              <a:t>1:</a:t>
            </a:r>
            <a:r>
              <a:rPr b="0" i="1" lang="es-MX" sz="1200" spc="-49" strike="noStrike" baseline="-10000">
                <a:latin typeface="Lucida Sans"/>
              </a:rPr>
              <a:t>t</a:t>
            </a:r>
            <a:r>
              <a:rPr b="0" i="1" lang="es-MX" sz="1200" spc="-276" strike="noStrike" baseline="-10000">
                <a:latin typeface="Lucida Sans"/>
              </a:rPr>
              <a:t> </a:t>
            </a:r>
            <a:r>
              <a:rPr b="0" lang="es-MX" sz="1100" spc="24" strike="noStrike">
                <a:latin typeface="Arial"/>
              </a:rPr>
              <a:t>).</a:t>
            </a:r>
            <a:endParaRPr b="0" lang="es-MX" sz="11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1451"/>
              </a:spcBef>
            </a:pPr>
            <a:r>
              <a:rPr b="1" lang="es-MX" sz="1100" spc="-4" strike="noStrike">
                <a:latin typeface="Arial"/>
              </a:rPr>
              <a:t>P2: </a:t>
            </a:r>
            <a:r>
              <a:rPr b="0" lang="es-MX" sz="1100" spc="-72" strike="noStrike">
                <a:latin typeface="Arial"/>
              </a:rPr>
              <a:t>Given </a:t>
            </a:r>
            <a:r>
              <a:rPr b="1" lang="es-MX" sz="1100" spc="-32" strike="noStrike">
                <a:latin typeface="Arial"/>
              </a:rPr>
              <a:t>all </a:t>
            </a:r>
            <a:r>
              <a:rPr b="1" lang="es-MX" sz="1100" spc="-58" strike="noStrike">
                <a:latin typeface="Arial"/>
              </a:rPr>
              <a:t>observations </a:t>
            </a:r>
            <a:r>
              <a:rPr b="0" i="1" lang="es-MX" sz="1100" spc="-12" strike="noStrike">
                <a:latin typeface="Arial"/>
              </a:rPr>
              <a:t>Y</a:t>
            </a:r>
            <a:r>
              <a:rPr b="0" lang="es-MX" sz="1200" spc="-21" strike="noStrike" baseline="-10000">
                <a:latin typeface="Arial"/>
              </a:rPr>
              <a:t>1 </a:t>
            </a:r>
            <a:r>
              <a:rPr b="0" lang="es-MX" sz="1100" spc="202" strike="noStrike">
                <a:latin typeface="Arial"/>
              </a:rPr>
              <a:t>= </a:t>
            </a:r>
            <a:r>
              <a:rPr b="0" i="1" lang="es-MX" sz="1100" spc="-38" strike="noStrike">
                <a:latin typeface="Arial"/>
              </a:rPr>
              <a:t>y</a:t>
            </a:r>
            <a:r>
              <a:rPr b="0" lang="es-MX" sz="1200" spc="-58" strike="noStrike" baseline="-10000">
                <a:latin typeface="Arial"/>
              </a:rPr>
              <a:t>1</a:t>
            </a:r>
            <a:r>
              <a:rPr b="0" i="1" lang="es-MX" sz="1100" spc="-38" strike="noStrike">
                <a:latin typeface="Verdana"/>
              </a:rPr>
              <a:t>, </a:t>
            </a:r>
            <a:r>
              <a:rPr b="0" i="1" lang="es-MX" sz="1100" spc="-97" strike="noStrike">
                <a:latin typeface="Verdana"/>
              </a:rPr>
              <a:t>. . . , </a:t>
            </a:r>
            <a:r>
              <a:rPr b="0" i="1" lang="es-MX" sz="1100" spc="32" strike="noStrike">
                <a:latin typeface="Arial"/>
              </a:rPr>
              <a:t>Y</a:t>
            </a:r>
            <a:r>
              <a:rPr b="0" i="1" lang="es-MX" sz="1200" spc="49" strike="noStrike" baseline="-13000">
                <a:latin typeface="Lucida Sans"/>
              </a:rPr>
              <a:t>T </a:t>
            </a:r>
            <a:r>
              <a:rPr b="0" lang="es-MX" sz="1100" spc="202" strike="noStrike">
                <a:latin typeface="Arial"/>
              </a:rPr>
              <a:t>= </a:t>
            </a:r>
            <a:r>
              <a:rPr b="0" i="1" lang="es-MX" sz="1100" spc="12" strike="noStrike">
                <a:latin typeface="Arial"/>
              </a:rPr>
              <a:t>y</a:t>
            </a:r>
            <a:r>
              <a:rPr b="0" i="1" lang="es-MX" sz="1200" spc="21" strike="noStrike" baseline="-13000">
                <a:latin typeface="Lucida Sans"/>
              </a:rPr>
              <a:t>T </a:t>
            </a:r>
            <a:r>
              <a:rPr b="0" lang="es-MX" sz="1100" spc="-4" strike="noStrike">
                <a:latin typeface="Arial"/>
              </a:rPr>
              <a:t>, </a:t>
            </a:r>
            <a:r>
              <a:rPr b="0" lang="es-MX" sz="1100" spc="-18" strike="noStrike">
                <a:latin typeface="Arial"/>
              </a:rPr>
              <a:t>find </a:t>
            </a:r>
            <a:r>
              <a:rPr b="0" lang="es-MX" sz="1100" spc="4" strike="noStrike">
                <a:latin typeface="Arial"/>
              </a:rPr>
              <a:t>joint</a:t>
            </a:r>
            <a:r>
              <a:rPr b="0" lang="es-MX" sz="1100" spc="-63" strike="noStrike">
                <a:latin typeface="Arial"/>
              </a:rPr>
              <a:t> </a:t>
            </a:r>
            <a:r>
              <a:rPr b="0" lang="es-MX" sz="1100" spc="-12" strike="noStrike">
                <a:latin typeface="Arial"/>
              </a:rPr>
              <a:t>pdf</a:t>
            </a:r>
            <a:endParaRPr b="0" lang="es-MX" sz="11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34"/>
              </a:spcBef>
            </a:pP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</a:t>
            </a:r>
            <a:r>
              <a:rPr b="0" i="1" lang="es-MX" sz="1200" spc="-231" strike="noStrike" baseline="-10000">
                <a:latin typeface="Lucida Sans"/>
              </a:rPr>
              <a:t> </a:t>
            </a:r>
            <a:r>
              <a:rPr b="0" lang="es-MX" sz="1100" spc="-18" strike="noStrike">
                <a:latin typeface="Lucida Sans Unicode"/>
              </a:rPr>
              <a:t>|</a:t>
            </a:r>
            <a:r>
              <a:rPr b="0" i="1" lang="es-MX" sz="1100" spc="-18" strike="noStrike">
                <a:latin typeface="Arial"/>
              </a:rPr>
              <a:t>y</a:t>
            </a:r>
            <a:r>
              <a:rPr b="0" lang="es-MX" sz="1200" spc="-29" strike="noStrike" baseline="-13000">
                <a:latin typeface="Arial"/>
              </a:rPr>
              <a:t>1:</a:t>
            </a:r>
            <a:r>
              <a:rPr b="0" i="1" lang="es-MX" sz="1200" spc="-29" strike="noStrike" baseline="-13000">
                <a:latin typeface="Lucida Sans"/>
              </a:rPr>
              <a:t>T</a:t>
            </a:r>
            <a:r>
              <a:rPr b="0" i="1" lang="es-MX" sz="1200" spc="-148" strike="noStrike" baseline="-13000">
                <a:latin typeface="Lucida Sans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  <a:p>
            <a:pPr marL="38160">
              <a:lnSpc>
                <a:spcPct val="102000"/>
              </a:lnSpc>
              <a:spcBef>
                <a:spcPts val="1420"/>
              </a:spcBef>
            </a:pPr>
            <a:r>
              <a:rPr b="0" lang="es-MX" sz="1100" spc="-9" strike="noStrike">
                <a:latin typeface="Arial"/>
              </a:rPr>
              <a:t>Both </a:t>
            </a:r>
            <a:r>
              <a:rPr b="0" lang="es-MX" sz="1100" spc="-69" strike="noStrike">
                <a:latin typeface="Arial"/>
              </a:rPr>
              <a:t>can </a:t>
            </a:r>
            <a:r>
              <a:rPr b="0" lang="es-MX" sz="1100" spc="-72" strike="noStrike">
                <a:latin typeface="Arial"/>
              </a:rPr>
              <a:t>be solve </a:t>
            </a:r>
            <a:r>
              <a:rPr b="0" lang="es-MX" sz="1100" spc="-63" strike="noStrike">
                <a:latin typeface="Arial"/>
              </a:rPr>
              <a:t>by </a:t>
            </a:r>
            <a:r>
              <a:rPr b="1" lang="es-MX" sz="1100" spc="-49" strike="noStrike">
                <a:latin typeface="Arial"/>
              </a:rPr>
              <a:t>sequentially </a:t>
            </a:r>
            <a:r>
              <a:rPr b="1" lang="es-MX" sz="1100" spc="-32" strike="noStrike">
                <a:latin typeface="Arial"/>
              </a:rPr>
              <a:t>computation </a:t>
            </a:r>
            <a:r>
              <a:rPr b="1" lang="es-MX" sz="1100" spc="-38" strike="noStrike">
                <a:latin typeface="Arial"/>
              </a:rPr>
              <a:t>of </a:t>
            </a:r>
            <a:r>
              <a:rPr b="1" lang="es-MX" sz="1100" spc="-69" strike="noStrike">
                <a:latin typeface="Arial"/>
              </a:rPr>
              <a:t>means </a:t>
            </a:r>
            <a:r>
              <a:rPr b="1" lang="es-MX" sz="1100" spc="-52" strike="noStrike">
                <a:latin typeface="Arial"/>
              </a:rPr>
              <a:t>and  </a:t>
            </a:r>
            <a:r>
              <a:rPr b="1" lang="es-MX" sz="1100" spc="-58" strike="noStrike">
                <a:latin typeface="Arial"/>
              </a:rPr>
              <a:t>covariance </a:t>
            </a:r>
            <a:r>
              <a:rPr b="1" lang="es-MX" sz="1100" spc="-43" strike="noStrike">
                <a:latin typeface="Arial"/>
              </a:rPr>
              <a:t>matrices </a:t>
            </a:r>
            <a:r>
              <a:rPr b="1" lang="es-MX" sz="1100" spc="-38" strike="noStrike">
                <a:latin typeface="Arial"/>
              </a:rPr>
              <a:t>of </a:t>
            </a:r>
            <a:r>
              <a:rPr b="1" lang="es-MX" sz="1100" spc="-43" strike="noStrike">
                <a:latin typeface="Arial"/>
              </a:rPr>
              <a:t>conditionally distributions</a:t>
            </a:r>
            <a:r>
              <a:rPr b="0" lang="es-MX" sz="1100" spc="-43" strike="noStrike">
                <a:latin typeface="Arial"/>
              </a:rPr>
              <a:t>: </a:t>
            </a:r>
            <a:r>
              <a:rPr b="0" lang="es-MX" sz="1100" spc="-4" strike="noStrike">
                <a:latin typeface="Arial"/>
              </a:rPr>
              <a:t>1) </a:t>
            </a:r>
            <a:r>
              <a:rPr b="0" lang="es-MX" sz="1100" spc="-52" strike="noStrike">
                <a:latin typeface="Arial"/>
              </a:rPr>
              <a:t>P1 </a:t>
            </a:r>
            <a:r>
              <a:rPr b="0" lang="es-MX" sz="1100" spc="-58" strike="noStrike">
                <a:latin typeface="Arial"/>
              </a:rPr>
              <a:t>is </a:t>
            </a:r>
            <a:r>
              <a:rPr b="0" lang="es-MX" sz="1100" spc="-49" strike="noStrike">
                <a:latin typeface="Arial"/>
              </a:rPr>
              <a:t>called  </a:t>
            </a:r>
            <a:r>
              <a:rPr b="1" lang="es-MX" sz="1100" spc="-29" strike="noStrike">
                <a:latin typeface="Arial"/>
              </a:rPr>
              <a:t>Kallman</a:t>
            </a:r>
            <a:r>
              <a:rPr b="1" lang="es-MX" sz="1100" spc="94" strike="noStrike">
                <a:latin typeface="Arial"/>
              </a:rPr>
              <a:t> </a:t>
            </a:r>
            <a:r>
              <a:rPr b="1" lang="es-MX" sz="1100" spc="-12" strike="noStrike">
                <a:latin typeface="Arial"/>
              </a:rPr>
              <a:t>filter</a:t>
            </a:r>
            <a:r>
              <a:rPr b="0" lang="es-MX" sz="1100" spc="-12" strike="noStrike">
                <a:latin typeface="Arial"/>
              </a:rPr>
              <a:t>,</a:t>
            </a:r>
            <a:r>
              <a:rPr b="0" lang="es-MX" sz="1100" spc="58" strike="noStrike">
                <a:latin typeface="Arial"/>
              </a:rPr>
              <a:t> </a:t>
            </a:r>
            <a:r>
              <a:rPr b="0" lang="es-MX" sz="1100" spc="-63" strike="noStrike">
                <a:latin typeface="Arial"/>
              </a:rPr>
              <a:t>and</a:t>
            </a:r>
            <a:r>
              <a:rPr b="0" lang="es-MX" sz="1100" spc="52" strike="noStrike">
                <a:latin typeface="Arial"/>
              </a:rPr>
              <a:t> </a:t>
            </a:r>
            <a:r>
              <a:rPr b="0" lang="es-MX" sz="1100" spc="-18" strike="noStrike">
                <a:latin typeface="Arial"/>
              </a:rPr>
              <a:t>in</a:t>
            </a:r>
            <a:r>
              <a:rPr b="0" lang="es-MX" sz="1100" spc="52" strike="noStrike">
                <a:latin typeface="Arial"/>
              </a:rPr>
              <a:t> </a:t>
            </a:r>
            <a:r>
              <a:rPr b="0" lang="es-MX" sz="1100" spc="-4" strike="noStrike">
                <a:latin typeface="Arial"/>
              </a:rPr>
              <a:t>2)</a:t>
            </a:r>
            <a:r>
              <a:rPr b="0" lang="es-MX" sz="1100" spc="58" strike="noStrike">
                <a:latin typeface="Arial"/>
              </a:rPr>
              <a:t> </a:t>
            </a:r>
            <a:r>
              <a:rPr b="0" lang="es-MX" sz="1100" spc="-52" strike="noStrike">
                <a:latin typeface="Arial"/>
              </a:rPr>
              <a:t>P2</a:t>
            </a:r>
            <a:r>
              <a:rPr b="0" lang="es-MX" sz="1100" spc="52" strike="noStrike">
                <a:latin typeface="Arial"/>
              </a:rPr>
              <a:t> </a:t>
            </a:r>
            <a:r>
              <a:rPr b="0" lang="es-MX" sz="1100" spc="-58" strike="noStrike">
                <a:latin typeface="Arial"/>
              </a:rPr>
              <a:t>is</a:t>
            </a:r>
            <a:r>
              <a:rPr b="0" lang="es-MX" sz="1100" spc="58" strike="noStrike">
                <a:latin typeface="Arial"/>
              </a:rPr>
              <a:t> </a:t>
            </a:r>
            <a:r>
              <a:rPr b="0" lang="es-MX" sz="1100" spc="-72" strike="noStrike">
                <a:latin typeface="Arial"/>
              </a:rPr>
              <a:t>named</a:t>
            </a:r>
            <a:r>
              <a:rPr b="0" lang="es-MX" sz="1100" spc="52" strike="noStrike">
                <a:latin typeface="Arial"/>
              </a:rPr>
              <a:t> </a:t>
            </a:r>
            <a:r>
              <a:rPr b="1" lang="es-MX" sz="1100" spc="-29" strike="noStrike">
                <a:latin typeface="Arial"/>
              </a:rPr>
              <a:t>Kallman</a:t>
            </a:r>
            <a:r>
              <a:rPr b="1" lang="es-MX" sz="1100" spc="97" strike="noStrike">
                <a:latin typeface="Arial"/>
              </a:rPr>
              <a:t> </a:t>
            </a:r>
            <a:r>
              <a:rPr b="1" lang="es-MX" sz="1100" spc="-43" strike="noStrike">
                <a:latin typeface="Arial"/>
              </a:rPr>
              <a:t>smoother</a:t>
            </a:r>
            <a:r>
              <a:rPr b="0" lang="es-MX" sz="1100" spc="-43" strike="noStrike">
                <a:latin typeface="Arial"/>
              </a:rPr>
              <a:t>.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638" name="CustomShape 3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4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5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TextShape 6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642" name="TextShape 7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643" name="CustomShape 8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644" name="CustomShape 9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645" name="TextShape 10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2A3FC06D-DC4C-4AA2-81D7-84E002A746D5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TextShape 1"/>
          <p:cNvSpPr txBox="1"/>
          <p:nvPr/>
        </p:nvSpPr>
        <p:spPr>
          <a:xfrm>
            <a:off x="95400" y="212400"/>
            <a:ext cx="250668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-72" strike="noStrike">
                <a:solidFill>
                  <a:srgbClr val="8b0a50"/>
                </a:solidFill>
                <a:latin typeface="Tahoma"/>
              </a:rPr>
              <a:t>Inference </a:t>
            </a:r>
            <a:r>
              <a:rPr b="0" lang="es-MX" sz="1400" spc="38" strike="noStrike">
                <a:solidFill>
                  <a:srgbClr val="8b0a50"/>
                </a:solidFill>
                <a:latin typeface="Tahoma"/>
              </a:rPr>
              <a:t>LGSSM </a:t>
            </a:r>
            <a:r>
              <a:rPr b="0" lang="es-MX" sz="1400" spc="-43" strike="noStrike">
                <a:solidFill>
                  <a:srgbClr val="8b0a50"/>
                </a:solidFill>
                <a:latin typeface="Tahoma"/>
              </a:rPr>
              <a:t>- </a:t>
            </a:r>
            <a:r>
              <a:rPr b="0" lang="es-MX" sz="1400" spc="-12" strike="noStrike">
                <a:solidFill>
                  <a:srgbClr val="8b0a50"/>
                </a:solidFill>
                <a:latin typeface="Tahoma"/>
              </a:rPr>
              <a:t>Kallman</a:t>
            </a:r>
            <a:r>
              <a:rPr b="0" lang="es-MX" sz="1400" spc="137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-18" strike="noStrike">
                <a:solidFill>
                  <a:srgbClr val="8b0a50"/>
                </a:solidFill>
                <a:latin typeface="Tahoma"/>
              </a:rPr>
              <a:t>filter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647" name="CustomShape 2"/>
          <p:cNvSpPr/>
          <p:nvPr/>
        </p:nvSpPr>
        <p:spPr>
          <a:xfrm>
            <a:off x="100440" y="824400"/>
            <a:ext cx="436140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1" lang="es-MX" sz="1100" spc="-4" strike="noStrike">
                <a:latin typeface="Arial"/>
              </a:rPr>
              <a:t>P1: </a:t>
            </a:r>
            <a:r>
              <a:rPr b="0" lang="es-MX" sz="1100" spc="-43" strike="noStrike">
                <a:latin typeface="Arial"/>
              </a:rPr>
              <a:t>Determine </a:t>
            </a: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 </a:t>
            </a:r>
            <a:r>
              <a:rPr b="0" lang="es-MX" sz="1100" spc="-32" strike="noStrike">
                <a:latin typeface="Lucida Sans Unicode"/>
              </a:rPr>
              <a:t>|</a:t>
            </a:r>
            <a:r>
              <a:rPr b="0" i="1" lang="es-MX" sz="1100" spc="-32" strike="noStrike">
                <a:latin typeface="Arial"/>
              </a:rPr>
              <a:t>y</a:t>
            </a:r>
            <a:r>
              <a:rPr b="0" lang="es-MX" sz="1200" spc="-49" strike="noStrike" baseline="-10000">
                <a:latin typeface="Arial"/>
              </a:rPr>
              <a:t>1:</a:t>
            </a:r>
            <a:r>
              <a:rPr b="0" i="1" lang="es-MX" sz="1200" spc="-49" strike="noStrike" baseline="-10000">
                <a:latin typeface="Lucida Sans"/>
              </a:rPr>
              <a:t>t </a:t>
            </a: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-18" strike="noStrike">
                <a:latin typeface="Arial"/>
              </a:rPr>
              <a:t>of </a:t>
            </a:r>
            <a:r>
              <a:rPr b="0" lang="es-MX" sz="1100" spc="-29" strike="noStrike">
                <a:latin typeface="Arial"/>
              </a:rPr>
              <a:t>the </a:t>
            </a:r>
            <a:r>
              <a:rPr b="0" lang="es-MX" sz="1100" spc="-52" strike="noStrike">
                <a:latin typeface="Arial"/>
              </a:rPr>
              <a:t>hidden </a:t>
            </a:r>
            <a:r>
              <a:rPr b="0" lang="es-MX" sz="1100" spc="-32" strike="noStrike">
                <a:latin typeface="Arial"/>
              </a:rPr>
              <a:t>state </a:t>
            </a:r>
            <a:r>
              <a:rPr b="0" i="1" lang="es-MX" sz="1100" spc="-4" strike="noStrike">
                <a:latin typeface="Arial"/>
              </a:rPr>
              <a:t>X</a:t>
            </a:r>
            <a:r>
              <a:rPr b="0" i="1" lang="es-MX" sz="1200" spc="-4" strike="noStrike" baseline="-10000">
                <a:latin typeface="Lucida Sans"/>
              </a:rPr>
              <a:t>t </a:t>
            </a:r>
            <a:r>
              <a:rPr b="0" lang="es-MX" sz="1100" spc="-52" strike="noStrike">
                <a:latin typeface="Arial"/>
              </a:rPr>
              <a:t>given </a:t>
            </a:r>
            <a:r>
              <a:rPr b="0" i="1" lang="es-MX" sz="1100" spc="83" strike="noStrike">
                <a:latin typeface="Arial"/>
              </a:rPr>
              <a:t>t </a:t>
            </a:r>
            <a:r>
              <a:rPr b="0" lang="es-MX" sz="1100" spc="-52" strike="noStrike">
                <a:latin typeface="Arial"/>
              </a:rPr>
              <a:t>observations</a:t>
            </a:r>
            <a:r>
              <a:rPr b="0" lang="es-MX" sz="1100" spc="-111" strike="noStrike">
                <a:latin typeface="Arial"/>
              </a:rPr>
              <a:t> </a:t>
            </a:r>
            <a:r>
              <a:rPr b="0" i="1" lang="es-MX" sz="1100" spc="-12" strike="noStrike">
                <a:latin typeface="Arial"/>
              </a:rPr>
              <a:t>y</a:t>
            </a:r>
            <a:r>
              <a:rPr b="0" lang="es-MX" sz="1200" spc="-21" strike="noStrike" baseline="-10000">
                <a:latin typeface="Arial"/>
              </a:rPr>
              <a:t>1:</a:t>
            </a:r>
            <a:r>
              <a:rPr b="0" i="1" lang="es-MX" sz="1200" spc="-21" strike="noStrike" baseline="-10000">
                <a:latin typeface="Lucida Sans"/>
              </a:rPr>
              <a:t>t </a:t>
            </a:r>
            <a:r>
              <a:rPr b="0" lang="es-MX" sz="1100" spc="-4" strike="noStrike">
                <a:latin typeface="Arial"/>
              </a:rPr>
              <a:t>.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648" name="CustomShape 3"/>
          <p:cNvSpPr/>
          <p:nvPr/>
        </p:nvSpPr>
        <p:spPr>
          <a:xfrm>
            <a:off x="4279680" y="1168560"/>
            <a:ext cx="20232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12" strike="noStrike">
                <a:latin typeface="Arial"/>
              </a:rPr>
              <a:t>(6)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649" name="CustomShape 4"/>
          <p:cNvSpPr/>
          <p:nvPr/>
        </p:nvSpPr>
        <p:spPr>
          <a:xfrm>
            <a:off x="4279680" y="1594800"/>
            <a:ext cx="20232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12" strike="noStrike">
                <a:latin typeface="Arial"/>
              </a:rPr>
              <a:t>(7)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650" name="CustomShape 5"/>
          <p:cNvSpPr/>
          <p:nvPr/>
        </p:nvSpPr>
        <p:spPr>
          <a:xfrm>
            <a:off x="4279680" y="2021400"/>
            <a:ext cx="20232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12" strike="noStrike">
                <a:latin typeface="Arial"/>
              </a:rPr>
              <a:t>(8)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651" name="CustomShape 6"/>
          <p:cNvSpPr/>
          <p:nvPr/>
        </p:nvSpPr>
        <p:spPr>
          <a:xfrm>
            <a:off x="669960" y="1196640"/>
            <a:ext cx="3268080" cy="33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algn="ctr">
              <a:lnSpc>
                <a:spcPct val="100000"/>
              </a:lnSpc>
              <a:spcBef>
                <a:spcPts val="91"/>
              </a:spcBef>
            </a:pPr>
            <a:r>
              <a:rPr b="0" i="1" lang="es-MX" sz="1650" spc="-4" strike="noStrike" baseline="10000">
                <a:latin typeface="Verdana"/>
              </a:rPr>
              <a:t>µ</a:t>
            </a:r>
            <a:r>
              <a:rPr b="0" i="1" lang="es-MX" sz="800" spc="-4" strike="noStrike">
                <a:latin typeface="Lucida Sans"/>
              </a:rPr>
              <a:t>t</a:t>
            </a:r>
            <a:r>
              <a:rPr b="0" lang="es-MX" sz="800" spc="-4" strike="noStrike">
                <a:latin typeface="Lucida Sans Unicode"/>
              </a:rPr>
              <a:t>|</a:t>
            </a:r>
            <a:r>
              <a:rPr b="0" i="1" lang="es-MX" sz="800" spc="-4" strike="noStrike">
                <a:latin typeface="Lucida Sans"/>
              </a:rPr>
              <a:t>t</a:t>
            </a:r>
            <a:r>
              <a:rPr b="0" lang="es-MX" sz="800" spc="-4" strike="noStrike">
                <a:latin typeface="Lucida Sans Unicode"/>
              </a:rPr>
              <a:t>−</a:t>
            </a:r>
            <a:r>
              <a:rPr b="0" lang="es-MX" sz="800" spc="-4" strike="noStrike">
                <a:latin typeface="Arial"/>
              </a:rPr>
              <a:t>1 </a:t>
            </a:r>
            <a:r>
              <a:rPr b="0" lang="es-MX" sz="1650" spc="148" strike="noStrike" baseline="10000">
                <a:latin typeface="Arial"/>
              </a:rPr>
              <a:t>:= </a:t>
            </a:r>
            <a:r>
              <a:rPr b="0" i="1" lang="es-MX" sz="1650" spc="-126" strike="noStrike" baseline="10000">
                <a:latin typeface="Arial"/>
              </a:rPr>
              <a:t>E </a:t>
            </a:r>
            <a:r>
              <a:rPr b="0" lang="es-MX" sz="1650" spc="-1" strike="noStrike" baseline="10000">
                <a:latin typeface="Arial"/>
              </a:rPr>
              <a:t>[</a:t>
            </a:r>
            <a:r>
              <a:rPr b="0" i="1" lang="es-MX" sz="1650" spc="-1" strike="noStrike" baseline="10000">
                <a:latin typeface="Arial"/>
              </a:rPr>
              <a:t>X</a:t>
            </a:r>
            <a:r>
              <a:rPr b="0" i="1" lang="es-MX" sz="1200" spc="-1" strike="noStrike" baseline="3000">
                <a:latin typeface="Lucida Sans"/>
              </a:rPr>
              <a:t>t </a:t>
            </a:r>
            <a:r>
              <a:rPr b="0" lang="es-MX" sz="1650" spc="-43" strike="noStrike" baseline="10000">
                <a:latin typeface="Lucida Sans Unicode"/>
              </a:rPr>
              <a:t>|</a:t>
            </a:r>
            <a:r>
              <a:rPr b="0" i="1" lang="es-MX" sz="1650" spc="-43" strike="noStrike" baseline="10000">
                <a:latin typeface="Arial"/>
              </a:rPr>
              <a:t>Y</a:t>
            </a:r>
            <a:r>
              <a:rPr b="0" lang="es-MX" sz="1200" spc="-43" strike="noStrike" baseline="3000">
                <a:latin typeface="Arial"/>
              </a:rPr>
              <a:t>1:</a:t>
            </a:r>
            <a:r>
              <a:rPr b="0" i="1" lang="es-MX" sz="1200" spc="-43" strike="noStrike" baseline="3000">
                <a:latin typeface="Lucida Sans"/>
              </a:rPr>
              <a:t>t </a:t>
            </a:r>
            <a:r>
              <a:rPr b="0" lang="es-MX" sz="1650" spc="304" strike="noStrike" baseline="10000">
                <a:latin typeface="Arial"/>
              </a:rPr>
              <a:t>=</a:t>
            </a:r>
            <a:r>
              <a:rPr b="0" lang="es-MX" sz="1650" spc="-58" strike="noStrike" baseline="10000">
                <a:latin typeface="Arial"/>
              </a:rPr>
              <a:t> </a:t>
            </a:r>
            <a:r>
              <a:rPr b="0" i="1" lang="es-MX" sz="1650" spc="4" strike="noStrike" baseline="10000">
                <a:latin typeface="Arial"/>
              </a:rPr>
              <a:t>y</a:t>
            </a:r>
            <a:r>
              <a:rPr b="0" lang="es-MX" sz="1200" spc="4" strike="noStrike" baseline="3000">
                <a:latin typeface="Arial"/>
              </a:rPr>
              <a:t>1:</a:t>
            </a:r>
            <a:r>
              <a:rPr b="0" i="1" lang="es-MX" sz="1200" spc="4" strike="noStrike" baseline="3000">
                <a:latin typeface="Lucida Sans"/>
              </a:rPr>
              <a:t>t</a:t>
            </a:r>
            <a:r>
              <a:rPr b="0" lang="es-MX" sz="1200" spc="4" strike="noStrike" baseline="3000">
                <a:latin typeface="Lucida Sans Unicode"/>
              </a:rPr>
              <a:t>−</a:t>
            </a:r>
            <a:r>
              <a:rPr b="0" lang="es-MX" sz="1200" spc="4" strike="noStrike" baseline="3000">
                <a:latin typeface="Arial"/>
              </a:rPr>
              <a:t>1</a:t>
            </a:r>
            <a:r>
              <a:rPr b="0" lang="es-MX" sz="1650" spc="4" strike="noStrike" baseline="10000">
                <a:latin typeface="Arial"/>
              </a:rPr>
              <a:t>]</a:t>
            </a:r>
            <a:endParaRPr b="0" lang="es-MX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b="0" lang="es-MX" sz="16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s-MX" sz="1100" spc="-12" strike="noStrike">
                <a:latin typeface="Verdana"/>
              </a:rPr>
              <a:t>µ</a:t>
            </a:r>
            <a:r>
              <a:rPr b="0" i="1" lang="es-MX" sz="1200" spc="-21" strike="noStrike" baseline="-13000">
                <a:latin typeface="Lucida Sans"/>
              </a:rPr>
              <a:t>t</a:t>
            </a:r>
            <a:r>
              <a:rPr b="0" lang="es-MX" sz="1200" spc="-21" strike="noStrike" baseline="-13000">
                <a:latin typeface="Lucida Sans Unicode"/>
              </a:rPr>
              <a:t>|</a:t>
            </a:r>
            <a:r>
              <a:rPr b="0" i="1" lang="es-MX" sz="1200" spc="-21" strike="noStrike" baseline="-13000">
                <a:latin typeface="Lucida Sans"/>
              </a:rPr>
              <a:t>t </a:t>
            </a:r>
            <a:r>
              <a:rPr b="0" lang="es-MX" sz="1100" spc="97" strike="noStrike">
                <a:latin typeface="Arial"/>
              </a:rPr>
              <a:t>:= </a:t>
            </a:r>
            <a:r>
              <a:rPr b="0" i="1" lang="es-MX" sz="1100" spc="-83" strike="noStrike">
                <a:latin typeface="Arial"/>
              </a:rPr>
              <a:t>E </a:t>
            </a:r>
            <a:r>
              <a:rPr b="0" lang="es-MX" sz="1100" spc="-1" strike="noStrike">
                <a:latin typeface="Arial"/>
              </a:rPr>
              <a:t>[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 </a:t>
            </a:r>
            <a:r>
              <a:rPr b="0" lang="es-MX" sz="1100" spc="-29" strike="noStrike">
                <a:latin typeface="Lucida Sans Unicode"/>
              </a:rPr>
              <a:t>|</a:t>
            </a:r>
            <a:r>
              <a:rPr b="0" i="1" lang="es-MX" sz="1100" spc="-29" strike="noStrike">
                <a:latin typeface="Arial"/>
              </a:rPr>
              <a:t>Y</a:t>
            </a:r>
            <a:r>
              <a:rPr b="0" lang="es-MX" sz="1200" spc="-43" strike="noStrike" baseline="-10000">
                <a:latin typeface="Arial"/>
              </a:rPr>
              <a:t>1:</a:t>
            </a:r>
            <a:r>
              <a:rPr b="0" i="1" lang="es-MX" sz="1200" spc="-43" strike="noStrike" baseline="-10000">
                <a:latin typeface="Lucida Sans"/>
              </a:rPr>
              <a:t>t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148" strike="noStrike">
                <a:latin typeface="Arial"/>
              </a:rPr>
              <a:t> </a:t>
            </a:r>
            <a:r>
              <a:rPr b="0" i="1" lang="es-MX" sz="1100" spc="-12" strike="noStrike">
                <a:latin typeface="Arial"/>
              </a:rPr>
              <a:t>y</a:t>
            </a:r>
            <a:r>
              <a:rPr b="0" lang="es-MX" sz="1200" spc="-21" strike="noStrike" baseline="-10000">
                <a:latin typeface="Arial"/>
              </a:rPr>
              <a:t>1:</a:t>
            </a:r>
            <a:r>
              <a:rPr b="0" i="1" lang="es-MX" sz="1200" spc="-21" strike="noStrike" baseline="-10000">
                <a:latin typeface="Lucida Sans"/>
              </a:rPr>
              <a:t>t </a:t>
            </a:r>
            <a:r>
              <a:rPr b="0" lang="es-MX" sz="1100" spc="4" strike="noStrike">
                <a:latin typeface="Arial"/>
              </a:rPr>
              <a:t>]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b="0" lang="es-MX" sz="1100" spc="-1" strike="noStrike">
              <a:latin typeface="Arial"/>
            </a:endParaRPr>
          </a:p>
          <a:p>
            <a:pPr algn="r">
              <a:lnSpc>
                <a:spcPts val="666"/>
              </a:lnSpc>
            </a:pPr>
            <a:r>
              <a:rPr b="0" i="1" lang="es-MX" sz="800" spc="72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  <a:p>
            <a:pPr algn="ctr">
              <a:lnSpc>
                <a:spcPts val="1026"/>
              </a:lnSpc>
            </a:pPr>
            <a:r>
              <a:rPr b="0" lang="es-MX" sz="1650" spc="35" strike="noStrike" baseline="10000">
                <a:latin typeface="Arial"/>
              </a:rPr>
              <a:t>Σ</a:t>
            </a:r>
            <a:r>
              <a:rPr b="0" i="1" lang="es-MX" sz="800" spc="24" strike="noStrike">
                <a:latin typeface="Lucida Sans"/>
              </a:rPr>
              <a:t>t</a:t>
            </a:r>
            <a:r>
              <a:rPr b="0" lang="es-MX" sz="800" spc="24" strike="noStrike">
                <a:latin typeface="Lucida Sans Unicode"/>
              </a:rPr>
              <a:t>|</a:t>
            </a:r>
            <a:r>
              <a:rPr b="0" i="1" lang="es-MX" sz="800" spc="24" strike="noStrike">
                <a:latin typeface="Lucida Sans"/>
              </a:rPr>
              <a:t>t</a:t>
            </a:r>
            <a:r>
              <a:rPr b="0" lang="es-MX" sz="800" spc="24" strike="noStrike">
                <a:latin typeface="Lucida Sans Unicode"/>
              </a:rPr>
              <a:t>−</a:t>
            </a:r>
            <a:r>
              <a:rPr b="0" lang="es-MX" sz="800" spc="24" strike="noStrike">
                <a:latin typeface="Arial"/>
              </a:rPr>
              <a:t>1 </a:t>
            </a:r>
            <a:r>
              <a:rPr b="0" lang="es-MX" sz="1650" spc="148" strike="noStrike" baseline="10000">
                <a:latin typeface="Arial"/>
              </a:rPr>
              <a:t>:= </a:t>
            </a:r>
            <a:r>
              <a:rPr b="0" i="1" lang="es-MX" sz="1650" spc="-126" strike="noStrike" baseline="10000">
                <a:latin typeface="Arial"/>
              </a:rPr>
              <a:t>E </a:t>
            </a:r>
            <a:r>
              <a:rPr b="0" lang="es-MX" sz="1650" spc="12" strike="noStrike" baseline="10000">
                <a:latin typeface="Arial"/>
              </a:rPr>
              <a:t>[(</a:t>
            </a:r>
            <a:r>
              <a:rPr b="0" i="1" lang="es-MX" sz="1650" spc="12" strike="noStrike" baseline="10000">
                <a:latin typeface="Arial"/>
              </a:rPr>
              <a:t>X</a:t>
            </a:r>
            <a:r>
              <a:rPr b="0" i="1" lang="es-MX" sz="1200" spc="12" strike="noStrike" baseline="3000">
                <a:latin typeface="Lucida Sans"/>
              </a:rPr>
              <a:t>t </a:t>
            </a:r>
            <a:r>
              <a:rPr b="0" lang="es-MX" sz="1650" spc="-43" strike="noStrike" baseline="10000">
                <a:latin typeface="Lucida Sans Unicode"/>
              </a:rPr>
              <a:t>− </a:t>
            </a:r>
            <a:r>
              <a:rPr b="0" i="1" lang="es-MX" sz="1650" spc="21" strike="noStrike" baseline="10000">
                <a:latin typeface="Verdana"/>
              </a:rPr>
              <a:t>µ</a:t>
            </a:r>
            <a:r>
              <a:rPr b="0" i="1" lang="es-MX" sz="800" spc="12" strike="noStrike">
                <a:latin typeface="Lucida Sans"/>
              </a:rPr>
              <a:t>t</a:t>
            </a:r>
            <a:r>
              <a:rPr b="0" lang="es-MX" sz="800" spc="12" strike="noStrike">
                <a:latin typeface="Lucida Sans Unicode"/>
              </a:rPr>
              <a:t>|</a:t>
            </a:r>
            <a:r>
              <a:rPr b="0" i="1" lang="es-MX" sz="800" spc="12" strike="noStrike">
                <a:latin typeface="Lucida Sans"/>
              </a:rPr>
              <a:t>t</a:t>
            </a:r>
            <a:r>
              <a:rPr b="0" lang="es-MX" sz="800" spc="12" strike="noStrike">
                <a:latin typeface="Lucida Sans Unicode"/>
              </a:rPr>
              <a:t>−</a:t>
            </a:r>
            <a:r>
              <a:rPr b="0" lang="es-MX" sz="800" spc="12" strike="noStrike">
                <a:latin typeface="Arial"/>
              </a:rPr>
              <a:t>1</a:t>
            </a:r>
            <a:r>
              <a:rPr b="0" lang="es-MX" sz="1650" spc="21" strike="noStrike" baseline="10000">
                <a:latin typeface="Arial"/>
              </a:rPr>
              <a:t>)(</a:t>
            </a:r>
            <a:r>
              <a:rPr b="0" i="1" lang="es-MX" sz="1650" spc="21" strike="noStrike" baseline="10000">
                <a:latin typeface="Arial"/>
              </a:rPr>
              <a:t>X</a:t>
            </a:r>
            <a:r>
              <a:rPr b="0" i="1" lang="es-MX" sz="1200" spc="21" strike="noStrike" baseline="3000">
                <a:latin typeface="Lucida Sans"/>
              </a:rPr>
              <a:t>t </a:t>
            </a:r>
            <a:r>
              <a:rPr b="0" lang="es-MX" sz="1650" spc="-43" strike="noStrike" baseline="10000">
                <a:latin typeface="Lucida Sans Unicode"/>
              </a:rPr>
              <a:t>− </a:t>
            </a:r>
            <a:r>
              <a:rPr b="0" i="1" lang="es-MX" sz="1650" spc="12" strike="noStrike" baseline="10000">
                <a:latin typeface="Verdana"/>
              </a:rPr>
              <a:t>µ</a:t>
            </a:r>
            <a:r>
              <a:rPr b="0" i="1" lang="es-MX" sz="800" spc="9" strike="noStrike">
                <a:latin typeface="Lucida Sans"/>
              </a:rPr>
              <a:t>t</a:t>
            </a:r>
            <a:r>
              <a:rPr b="0" lang="es-MX" sz="800" spc="9" strike="noStrike">
                <a:latin typeface="Lucida Sans Unicode"/>
              </a:rPr>
              <a:t>|</a:t>
            </a:r>
            <a:r>
              <a:rPr b="0" i="1" lang="es-MX" sz="800" spc="9" strike="noStrike">
                <a:latin typeface="Lucida Sans"/>
              </a:rPr>
              <a:t>t</a:t>
            </a:r>
            <a:r>
              <a:rPr b="0" lang="es-MX" sz="800" spc="9" strike="noStrike">
                <a:latin typeface="Lucida Sans Unicode"/>
              </a:rPr>
              <a:t>−</a:t>
            </a:r>
            <a:r>
              <a:rPr b="0" lang="es-MX" sz="800" spc="9" strike="noStrike">
                <a:latin typeface="Arial"/>
              </a:rPr>
              <a:t>1</a:t>
            </a:r>
            <a:r>
              <a:rPr b="0" lang="es-MX" sz="1650" spc="12" strike="noStrike" baseline="10000">
                <a:latin typeface="Arial"/>
              </a:rPr>
              <a:t>) </a:t>
            </a:r>
            <a:r>
              <a:rPr b="0" lang="es-MX" sz="1650" spc="-43" strike="noStrike" baseline="10000">
                <a:latin typeface="Lucida Sans Unicode"/>
              </a:rPr>
              <a:t>|</a:t>
            </a:r>
            <a:r>
              <a:rPr b="0" i="1" lang="es-MX" sz="1650" spc="-43" strike="noStrike" baseline="10000">
                <a:latin typeface="Arial"/>
              </a:rPr>
              <a:t>Y</a:t>
            </a:r>
            <a:r>
              <a:rPr b="0" lang="es-MX" sz="1200" spc="-43" strike="noStrike" baseline="3000">
                <a:latin typeface="Arial"/>
              </a:rPr>
              <a:t>1:</a:t>
            </a:r>
            <a:r>
              <a:rPr b="0" i="1" lang="es-MX" sz="1200" spc="-43" strike="noStrike" baseline="3000">
                <a:latin typeface="Lucida Sans"/>
              </a:rPr>
              <a:t>t </a:t>
            </a:r>
            <a:r>
              <a:rPr b="0" lang="es-MX" sz="1650" spc="304" strike="noStrike" baseline="10000">
                <a:latin typeface="Arial"/>
              </a:rPr>
              <a:t>=</a:t>
            </a:r>
            <a:r>
              <a:rPr b="0" lang="es-MX" sz="1650" spc="-21" strike="noStrike" baseline="10000">
                <a:latin typeface="Arial"/>
              </a:rPr>
              <a:t> </a:t>
            </a:r>
            <a:r>
              <a:rPr b="0" i="1" lang="es-MX" sz="1650" spc="4" strike="noStrike" baseline="10000">
                <a:latin typeface="Arial"/>
              </a:rPr>
              <a:t>y</a:t>
            </a:r>
            <a:r>
              <a:rPr b="0" lang="es-MX" sz="1200" spc="4" strike="noStrike" baseline="3000">
                <a:latin typeface="Arial"/>
              </a:rPr>
              <a:t>1:</a:t>
            </a:r>
            <a:r>
              <a:rPr b="0" i="1" lang="es-MX" sz="1200" spc="4" strike="noStrike" baseline="3000">
                <a:latin typeface="Lucida Sans"/>
              </a:rPr>
              <a:t>t</a:t>
            </a:r>
            <a:r>
              <a:rPr b="0" lang="es-MX" sz="1200" spc="4" strike="noStrike" baseline="3000">
                <a:latin typeface="Lucida Sans Unicode"/>
              </a:rPr>
              <a:t>−</a:t>
            </a:r>
            <a:r>
              <a:rPr b="0" lang="es-MX" sz="1200" spc="4" strike="noStrike" baseline="3000">
                <a:latin typeface="Arial"/>
              </a:rPr>
              <a:t>1</a:t>
            </a:r>
            <a:r>
              <a:rPr b="0" lang="es-MX" sz="1650" spc="4" strike="noStrike" baseline="10000">
                <a:latin typeface="Arial"/>
              </a:rPr>
              <a:t>]</a:t>
            </a:r>
            <a:endParaRPr b="0" lang="es-MX" sz="1650" spc="-1" strike="noStrike">
              <a:latin typeface="Arial"/>
            </a:endParaRPr>
          </a:p>
          <a:p>
            <a:pPr marL="2170440">
              <a:lnSpc>
                <a:spcPts val="556"/>
              </a:lnSpc>
              <a:spcBef>
                <a:spcPts val="1664"/>
              </a:spcBef>
            </a:pPr>
            <a:r>
              <a:rPr b="0" i="1" lang="es-MX" sz="800" spc="72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  <a:p>
            <a:pPr marL="2170440" algn="ctr">
              <a:lnSpc>
                <a:spcPts val="916"/>
              </a:lnSpc>
            </a:pPr>
            <a:r>
              <a:rPr b="0" lang="es-MX" sz="1100" spc="18" strike="noStrike">
                <a:latin typeface="Arial"/>
              </a:rPr>
              <a:t>Σ</a:t>
            </a:r>
            <a:r>
              <a:rPr b="0" i="1" lang="es-MX" sz="1200" spc="29" strike="noStrike" baseline="-13000">
                <a:latin typeface="Lucida Sans"/>
              </a:rPr>
              <a:t>t</a:t>
            </a:r>
            <a:r>
              <a:rPr b="0" lang="es-MX" sz="1200" spc="29" strike="noStrike" baseline="-13000">
                <a:latin typeface="Lucida Sans Unicode"/>
              </a:rPr>
              <a:t>|</a:t>
            </a:r>
            <a:r>
              <a:rPr b="0" i="1" lang="es-MX" sz="1200" spc="29" strike="noStrike" baseline="-13000">
                <a:latin typeface="Lucida Sans"/>
              </a:rPr>
              <a:t>t </a:t>
            </a:r>
            <a:r>
              <a:rPr b="0" lang="es-MX" sz="1100" spc="97" strike="noStrike">
                <a:latin typeface="Arial"/>
              </a:rPr>
              <a:t>:= </a:t>
            </a:r>
            <a:r>
              <a:rPr b="0" i="1" lang="es-MX" sz="1100" spc="-83" strike="noStrike">
                <a:latin typeface="Arial"/>
              </a:rPr>
              <a:t>E </a:t>
            </a:r>
            <a:r>
              <a:rPr b="0" lang="es-MX" sz="1100" spc="9" strike="noStrike">
                <a:latin typeface="Arial"/>
              </a:rPr>
              <a:t>[(</a:t>
            </a:r>
            <a:r>
              <a:rPr b="0" i="1" lang="es-MX" sz="1100" spc="9" strike="noStrike">
                <a:latin typeface="Arial"/>
              </a:rPr>
              <a:t>X</a:t>
            </a:r>
            <a:r>
              <a:rPr b="0" i="1" lang="es-MX" sz="1200" spc="12" strike="noStrike" baseline="-10000">
                <a:latin typeface="Lucida Sans"/>
              </a:rPr>
              <a:t>t </a:t>
            </a:r>
            <a:r>
              <a:rPr b="0" lang="es-MX" sz="1100" spc="-29" strike="noStrike">
                <a:latin typeface="Lucida Sans Unicode"/>
              </a:rPr>
              <a:t>− </a:t>
            </a:r>
            <a:r>
              <a:rPr b="0" i="1" lang="es-MX" sz="1100" spc="-12" strike="noStrike">
                <a:latin typeface="Verdana"/>
              </a:rPr>
              <a:t>µ</a:t>
            </a:r>
            <a:r>
              <a:rPr b="0" i="1" lang="es-MX" sz="1200" spc="-21" strike="noStrike" baseline="-13000">
                <a:latin typeface="Lucida Sans"/>
              </a:rPr>
              <a:t>t</a:t>
            </a:r>
            <a:r>
              <a:rPr b="0" lang="es-MX" sz="1200" spc="-21" strike="noStrike" baseline="-13000">
                <a:latin typeface="Lucida Sans Unicode"/>
              </a:rPr>
              <a:t>|</a:t>
            </a:r>
            <a:r>
              <a:rPr b="0" i="1" lang="es-MX" sz="1200" spc="-21" strike="noStrike" baseline="-13000">
                <a:latin typeface="Lucida Sans"/>
              </a:rPr>
              <a:t>t </a:t>
            </a:r>
            <a:r>
              <a:rPr b="0" lang="es-MX" sz="1100" spc="24" strike="noStrike">
                <a:latin typeface="Arial"/>
              </a:rPr>
              <a:t>)(</a:t>
            </a:r>
            <a:r>
              <a:rPr b="0" i="1" lang="es-MX" sz="1100" spc="24" strike="noStrike">
                <a:latin typeface="Arial"/>
              </a:rPr>
              <a:t>X</a:t>
            </a:r>
            <a:r>
              <a:rPr b="0" i="1" lang="es-MX" sz="1200" spc="35" strike="noStrike" baseline="-10000">
                <a:latin typeface="Lucida Sans"/>
              </a:rPr>
              <a:t>t </a:t>
            </a:r>
            <a:r>
              <a:rPr b="0" lang="es-MX" sz="1100" spc="-29" strike="noStrike">
                <a:latin typeface="Lucida Sans Unicode"/>
              </a:rPr>
              <a:t>− </a:t>
            </a:r>
            <a:r>
              <a:rPr b="0" i="1" lang="es-MX" sz="1100" spc="-12" strike="noStrike">
                <a:latin typeface="Verdana"/>
              </a:rPr>
              <a:t>µ</a:t>
            </a:r>
            <a:r>
              <a:rPr b="0" i="1" lang="es-MX" sz="1200" spc="-21" strike="noStrike" baseline="-13000">
                <a:latin typeface="Lucida Sans"/>
              </a:rPr>
              <a:t>t</a:t>
            </a:r>
            <a:r>
              <a:rPr b="0" lang="es-MX" sz="1200" spc="-21" strike="noStrike" baseline="-13000">
                <a:latin typeface="Lucida Sans Unicode"/>
              </a:rPr>
              <a:t>|</a:t>
            </a:r>
            <a:r>
              <a:rPr b="0" i="1" lang="es-MX" sz="1200" spc="-21" strike="noStrike" baseline="-13000">
                <a:latin typeface="Lucida Sans"/>
              </a:rPr>
              <a:t>t 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-72" strike="noStrike">
                <a:latin typeface="Arial"/>
              </a:rPr>
              <a:t> </a:t>
            </a:r>
            <a:r>
              <a:rPr b="0" lang="es-MX" sz="1100" spc="-29" strike="noStrike">
                <a:latin typeface="Lucida Sans Unicode"/>
              </a:rPr>
              <a:t>|</a:t>
            </a:r>
            <a:r>
              <a:rPr b="0" i="1" lang="es-MX" sz="1100" spc="-29" strike="noStrike">
                <a:latin typeface="Arial"/>
              </a:rPr>
              <a:t>Y</a:t>
            </a:r>
            <a:r>
              <a:rPr b="0" lang="es-MX" sz="1200" spc="-43" strike="noStrike" baseline="-10000">
                <a:latin typeface="Arial"/>
              </a:rPr>
              <a:t>1:</a:t>
            </a:r>
            <a:r>
              <a:rPr b="0" i="1" lang="es-MX" sz="1200" spc="-43" strike="noStrike" baseline="-10000">
                <a:latin typeface="Lucida Sans"/>
              </a:rPr>
              <a:t>t </a:t>
            </a:r>
            <a:r>
              <a:rPr b="0" lang="es-MX" sz="1100" spc="202" strike="noStrike">
                <a:latin typeface="Arial"/>
              </a:rPr>
              <a:t>= </a:t>
            </a:r>
            <a:r>
              <a:rPr b="0" i="1" lang="es-MX" sz="1100" spc="-12" strike="noStrike">
                <a:latin typeface="Arial"/>
              </a:rPr>
              <a:t>y</a:t>
            </a:r>
            <a:r>
              <a:rPr b="0" lang="es-MX" sz="1200" spc="-21" strike="noStrike" baseline="-10000">
                <a:latin typeface="Arial"/>
              </a:rPr>
              <a:t>1:</a:t>
            </a:r>
            <a:r>
              <a:rPr b="0" i="1" lang="es-MX" sz="1200" spc="-21" strike="noStrike" baseline="-10000">
                <a:latin typeface="Lucida Sans"/>
              </a:rPr>
              <a:t>t </a:t>
            </a:r>
            <a:r>
              <a:rPr b="0" lang="es-MX" sz="1100" spc="4" strike="noStrike">
                <a:latin typeface="Arial"/>
              </a:rPr>
              <a:t>]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652" name="CustomShape 7"/>
          <p:cNvSpPr/>
          <p:nvPr/>
        </p:nvSpPr>
        <p:spPr>
          <a:xfrm>
            <a:off x="4279680" y="2447640"/>
            <a:ext cx="20232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12" strike="noStrike">
                <a:latin typeface="Arial"/>
              </a:rPr>
              <a:t>(9)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653" name="CustomShape 8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9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10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TextShape 11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657" name="TextShape 12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658" name="CustomShape 13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659" name="CustomShape 14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660" name="TextShape 15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AE7318F8-D650-4132-9931-7D0AE41F624C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extShape 1"/>
          <p:cNvSpPr txBox="1"/>
          <p:nvPr/>
        </p:nvSpPr>
        <p:spPr>
          <a:xfrm>
            <a:off x="95400" y="212400"/>
            <a:ext cx="239436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-12" strike="noStrike">
                <a:solidFill>
                  <a:srgbClr val="8b0a50"/>
                </a:solidFill>
                <a:latin typeface="Tahoma"/>
              </a:rPr>
              <a:t>Kallman </a:t>
            </a:r>
            <a:r>
              <a:rPr b="0" lang="es-MX" sz="1400" spc="-18" strike="noStrike">
                <a:solidFill>
                  <a:srgbClr val="8b0a50"/>
                </a:solidFill>
                <a:latin typeface="Tahoma"/>
              </a:rPr>
              <a:t>filter </a:t>
            </a:r>
            <a:r>
              <a:rPr b="0" lang="es-MX" sz="1400" spc="-63" strike="noStrike">
                <a:solidFill>
                  <a:srgbClr val="8b0a50"/>
                </a:solidFill>
                <a:latin typeface="Tahoma"/>
              </a:rPr>
              <a:t>ideas </a:t>
            </a:r>
            <a:r>
              <a:rPr b="0" lang="es-MX" sz="1400" spc="-43" strike="noStrike">
                <a:solidFill>
                  <a:srgbClr val="8b0a50"/>
                </a:solidFill>
                <a:latin typeface="Tahoma"/>
              </a:rPr>
              <a:t>-</a:t>
            </a:r>
            <a:r>
              <a:rPr b="0" lang="es-MX" sz="1400" spc="208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-18" strike="noStrike">
                <a:solidFill>
                  <a:srgbClr val="8b0a50"/>
                </a:solidFill>
                <a:latin typeface="Tahoma"/>
              </a:rPr>
              <a:t>Prediction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662" name="CustomShape 2"/>
          <p:cNvSpPr/>
          <p:nvPr/>
        </p:nvSpPr>
        <p:spPr>
          <a:xfrm>
            <a:off x="281160" y="1925280"/>
            <a:ext cx="64800" cy="64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TextShape 3"/>
          <p:cNvSpPr txBox="1"/>
          <p:nvPr/>
        </p:nvSpPr>
        <p:spPr>
          <a:xfrm>
            <a:off x="74880" y="1107720"/>
            <a:ext cx="4139280" cy="1923480"/>
          </a:xfrm>
          <a:prstGeom prst="rect">
            <a:avLst/>
          </a:prstGeom>
          <a:noFill/>
          <a:ln>
            <a:noFill/>
          </a:ln>
        </p:spPr>
        <p:txBody>
          <a:bodyPr lIns="0" rIns="0" tIns="6840" bIns="0"/>
          <a:p>
            <a:pPr marL="63000">
              <a:lnSpc>
                <a:spcPct val="102000"/>
              </a:lnSpc>
              <a:spcBef>
                <a:spcPts val="54"/>
              </a:spcBef>
            </a:pPr>
            <a:r>
              <a:rPr b="0" lang="es-MX" sz="1100" spc="-29" strike="noStrike">
                <a:solidFill>
                  <a:srgbClr val="000000"/>
                </a:solidFill>
                <a:latin typeface="Arial"/>
              </a:rPr>
              <a:t>Structure </a:t>
            </a:r>
            <a:r>
              <a:rPr b="0" lang="es-MX" sz="1100" spc="-18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s-MX" sz="1100" spc="-72" strike="noStrike">
                <a:solidFill>
                  <a:srgbClr val="000000"/>
                </a:solidFill>
                <a:latin typeface="Arial"/>
              </a:rPr>
              <a:t>LGSSM </a:t>
            </a:r>
            <a:r>
              <a:rPr b="0" lang="es-MX" sz="1100" spc="-43" strike="noStrike">
                <a:solidFill>
                  <a:srgbClr val="000000"/>
                </a:solidFill>
                <a:latin typeface="Arial"/>
              </a:rPr>
              <a:t>implies </a:t>
            </a:r>
            <a:r>
              <a:rPr b="0" i="1" lang="es-MX" sz="11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s-MX" sz="11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s-MX" sz="11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i="1" lang="es-MX" sz="1200" spc="-1" strike="noStrike" baseline="-10000">
                <a:solidFill>
                  <a:srgbClr val="000000"/>
                </a:solidFill>
                <a:latin typeface="Lucida Sans"/>
              </a:rPr>
              <a:t>t </a:t>
            </a:r>
            <a:r>
              <a:rPr b="0" lang="es-MX" sz="1100" spc="-4" strike="noStrike">
                <a:solidFill>
                  <a:srgbClr val="000000"/>
                </a:solidFill>
                <a:latin typeface="Lucida Sans Unicode"/>
              </a:rPr>
              <a:t>|</a:t>
            </a:r>
            <a:r>
              <a:rPr b="0" i="1" lang="es-MX" sz="1100" spc="-4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s-MX" sz="1200" spc="-4" strike="noStrike" baseline="-10000">
                <a:solidFill>
                  <a:srgbClr val="000000"/>
                </a:solidFill>
                <a:latin typeface="Arial"/>
              </a:rPr>
              <a:t>1:</a:t>
            </a:r>
            <a:r>
              <a:rPr b="0" i="1" lang="es-MX" sz="1200" spc="-4" strike="noStrike" baseline="-10000">
                <a:solidFill>
                  <a:srgbClr val="000000"/>
                </a:solidFill>
                <a:latin typeface="Lucida Sans"/>
              </a:rPr>
              <a:t>t</a:t>
            </a:r>
            <a:r>
              <a:rPr b="0" lang="es-MX" sz="1200" spc="-4" strike="noStrike" baseline="-10000">
                <a:solidFill>
                  <a:srgbClr val="000000"/>
                </a:solidFill>
                <a:latin typeface="Lucida Sans Unicode"/>
              </a:rPr>
              <a:t>−</a:t>
            </a:r>
            <a:r>
              <a:rPr b="0" lang="es-MX" sz="1200" spc="-4" strike="noStrike" baseline="-10000">
                <a:solidFill>
                  <a:srgbClr val="000000"/>
                </a:solidFill>
                <a:latin typeface="Arial"/>
              </a:rPr>
              <a:t>1</a:t>
            </a:r>
            <a:r>
              <a:rPr b="0" lang="es-MX" sz="1100" spc="-4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s-MX" sz="1100" spc="202" strike="noStrike">
                <a:solidFill>
                  <a:srgbClr val="000000"/>
                </a:solidFill>
                <a:latin typeface="Arial"/>
              </a:rPr>
              <a:t>= </a:t>
            </a:r>
            <a:r>
              <a:rPr b="0" lang="es-MX" sz="1100" spc="4" strike="noStrike">
                <a:solidFill>
                  <a:srgbClr val="000000"/>
                </a:solidFill>
                <a:latin typeface="Arial"/>
              </a:rPr>
              <a:t>N(</a:t>
            </a:r>
            <a:r>
              <a:rPr b="0" i="1" lang="es-MX" sz="1100" spc="4" strike="noStrike">
                <a:solidFill>
                  <a:srgbClr val="000000"/>
                </a:solidFill>
                <a:latin typeface="Verdana"/>
              </a:rPr>
              <a:t>µ</a:t>
            </a:r>
            <a:r>
              <a:rPr b="0" i="1" lang="es-MX" sz="1200" spc="4" strike="noStrike" baseline="-13000">
                <a:solidFill>
                  <a:srgbClr val="000000"/>
                </a:solidFill>
                <a:latin typeface="Lucida Sans"/>
              </a:rPr>
              <a:t>t</a:t>
            </a:r>
            <a:r>
              <a:rPr b="0" lang="es-MX" sz="1200" spc="4" strike="noStrike" baseline="-13000">
                <a:solidFill>
                  <a:srgbClr val="000000"/>
                </a:solidFill>
                <a:latin typeface="Lucida Sans Unicode"/>
              </a:rPr>
              <a:t>|</a:t>
            </a:r>
            <a:r>
              <a:rPr b="0" i="1" lang="es-MX" sz="1200" spc="4" strike="noStrike" baseline="-13000">
                <a:solidFill>
                  <a:srgbClr val="000000"/>
                </a:solidFill>
                <a:latin typeface="Lucida Sans"/>
              </a:rPr>
              <a:t>t</a:t>
            </a:r>
            <a:r>
              <a:rPr b="0" lang="es-MX" sz="1200" spc="4" strike="noStrike" baseline="-13000">
                <a:solidFill>
                  <a:srgbClr val="000000"/>
                </a:solidFill>
                <a:latin typeface="Lucida Sans Unicode"/>
              </a:rPr>
              <a:t>−</a:t>
            </a:r>
            <a:r>
              <a:rPr b="0" lang="es-MX" sz="1200" spc="4" strike="noStrike" baseline="-13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es-MX" sz="1100" spc="4" strike="noStrike">
                <a:solidFill>
                  <a:srgbClr val="000000"/>
                </a:solidFill>
                <a:latin typeface="Verdana"/>
              </a:rPr>
              <a:t>, </a:t>
            </a:r>
            <a:r>
              <a:rPr b="0" lang="es-MX" sz="1100" spc="32" strike="noStrike">
                <a:solidFill>
                  <a:srgbClr val="000000"/>
                </a:solidFill>
                <a:latin typeface="Arial"/>
              </a:rPr>
              <a:t>Σ</a:t>
            </a:r>
            <a:r>
              <a:rPr b="0" i="1" lang="es-MX" sz="1200" spc="49" strike="noStrike" baseline="-13000">
                <a:solidFill>
                  <a:srgbClr val="000000"/>
                </a:solidFill>
                <a:latin typeface="Lucida Sans"/>
              </a:rPr>
              <a:t>t</a:t>
            </a:r>
            <a:r>
              <a:rPr b="0" lang="es-MX" sz="1200" spc="49" strike="noStrike" baseline="-13000">
                <a:solidFill>
                  <a:srgbClr val="000000"/>
                </a:solidFill>
                <a:latin typeface="Lucida Sans Unicode"/>
              </a:rPr>
              <a:t>|</a:t>
            </a:r>
            <a:r>
              <a:rPr b="0" i="1" lang="es-MX" sz="1200" spc="49" strike="noStrike" baseline="-13000">
                <a:solidFill>
                  <a:srgbClr val="000000"/>
                </a:solidFill>
                <a:latin typeface="Lucida Sans"/>
              </a:rPr>
              <a:t>t</a:t>
            </a:r>
            <a:r>
              <a:rPr b="0" lang="es-MX" sz="1200" spc="49" strike="noStrike" baseline="-13000">
                <a:solidFill>
                  <a:srgbClr val="000000"/>
                </a:solidFill>
                <a:latin typeface="Lucida Sans Unicode"/>
              </a:rPr>
              <a:t>−</a:t>
            </a:r>
            <a:r>
              <a:rPr b="0" lang="es-MX" sz="1200" spc="49" strike="noStrike" baseline="-13000">
                <a:solidFill>
                  <a:srgbClr val="000000"/>
                </a:solidFill>
                <a:latin typeface="Arial"/>
              </a:rPr>
              <a:t>1</a:t>
            </a:r>
            <a:r>
              <a:rPr b="0" lang="es-MX" sz="1100" spc="32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s-MX" sz="1100" spc="-63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s-MX" sz="1100" spc="-29" strike="noStrike">
                <a:solidFill>
                  <a:srgbClr val="000000"/>
                </a:solidFill>
                <a:latin typeface="Arial"/>
              </a:rPr>
              <a:t>the  </a:t>
            </a:r>
            <a:r>
              <a:rPr b="0" lang="es-MX" sz="1100" spc="-63" strike="noStrike">
                <a:solidFill>
                  <a:srgbClr val="000000"/>
                </a:solidFill>
                <a:latin typeface="Arial"/>
              </a:rPr>
              <a:t>existence </a:t>
            </a:r>
            <a:r>
              <a:rPr b="0" lang="es-MX" sz="1100" spc="-18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s-MX" sz="1100" spc="-58" strike="noStrike">
                <a:solidFill>
                  <a:srgbClr val="000000"/>
                </a:solidFill>
                <a:latin typeface="Arial"/>
              </a:rPr>
              <a:t>recursive</a:t>
            </a:r>
            <a:r>
              <a:rPr b="0" lang="es-MX" sz="11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1100" spc="-49" strike="noStrike">
                <a:solidFill>
                  <a:srgbClr val="000000"/>
                </a:solidFill>
                <a:latin typeface="Arial"/>
              </a:rPr>
              <a:t>rules:</a:t>
            </a:r>
            <a:endParaRPr b="0" lang="es-MX" sz="1100" spc="-1" strike="noStrike">
              <a:latin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b="0" lang="es-MX" sz="1100" spc="-1" strike="noStrike">
              <a:latin typeface="Calibri"/>
            </a:endParaRPr>
          </a:p>
          <a:p>
            <a:pPr marL="63000">
              <a:lnSpc>
                <a:spcPct val="100000"/>
              </a:lnSpc>
            </a:pPr>
            <a:r>
              <a:rPr b="1" lang="es-MX" sz="1100" spc="-29" strike="noStrike">
                <a:solidFill>
                  <a:srgbClr val="000000"/>
                </a:solidFill>
                <a:latin typeface="Arial"/>
              </a:rPr>
              <a:t>Prediction </a:t>
            </a:r>
            <a:r>
              <a:rPr b="0" lang="es-MX" sz="1100" spc="4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s-MX" sz="1100" spc="4" strike="noStrike">
                <a:solidFill>
                  <a:srgbClr val="000000"/>
                </a:solidFill>
                <a:latin typeface="Verdana"/>
              </a:rPr>
              <a:t>µ</a:t>
            </a:r>
            <a:r>
              <a:rPr b="0" i="1" lang="es-MX" sz="1200" spc="4" strike="noStrike" baseline="-13000">
                <a:solidFill>
                  <a:srgbClr val="000000"/>
                </a:solidFill>
                <a:latin typeface="Lucida Sans"/>
              </a:rPr>
              <a:t>t</a:t>
            </a:r>
            <a:r>
              <a:rPr b="0" lang="es-MX" sz="1200" spc="4" strike="noStrike" baseline="-13000">
                <a:solidFill>
                  <a:srgbClr val="000000"/>
                </a:solidFill>
                <a:latin typeface="Lucida Sans Unicode"/>
              </a:rPr>
              <a:t>−</a:t>
            </a:r>
            <a:r>
              <a:rPr b="0" lang="es-MX" sz="1200" spc="4" strike="noStrike" baseline="-13000">
                <a:solidFill>
                  <a:srgbClr val="000000"/>
                </a:solidFill>
                <a:latin typeface="Arial"/>
              </a:rPr>
              <a:t>1</a:t>
            </a:r>
            <a:r>
              <a:rPr b="0" lang="es-MX" sz="1200" spc="4" strike="noStrike" baseline="-13000">
                <a:solidFill>
                  <a:srgbClr val="000000"/>
                </a:solidFill>
                <a:latin typeface="Lucida Sans Unicode"/>
              </a:rPr>
              <a:t>|</a:t>
            </a:r>
            <a:r>
              <a:rPr b="0" i="1" lang="es-MX" sz="1200" spc="4" strike="noStrike" baseline="-13000">
                <a:solidFill>
                  <a:srgbClr val="000000"/>
                </a:solidFill>
                <a:latin typeface="Lucida Sans"/>
              </a:rPr>
              <a:t>t</a:t>
            </a:r>
            <a:r>
              <a:rPr b="0" lang="es-MX" sz="1200" spc="4" strike="noStrike" baseline="-13000">
                <a:solidFill>
                  <a:srgbClr val="000000"/>
                </a:solidFill>
                <a:latin typeface="Lucida Sans Unicode"/>
              </a:rPr>
              <a:t>−</a:t>
            </a:r>
            <a:r>
              <a:rPr b="0" lang="es-MX" sz="1200" spc="4" strike="noStrike" baseline="-13000">
                <a:solidFill>
                  <a:srgbClr val="000000"/>
                </a:solidFill>
                <a:latin typeface="Arial"/>
              </a:rPr>
              <a:t>1 </a:t>
            </a:r>
            <a:r>
              <a:rPr b="0" lang="es-MX" sz="1100" spc="52" strike="noStrike">
                <a:solidFill>
                  <a:srgbClr val="000000"/>
                </a:solidFill>
                <a:latin typeface="Lucida Sans Unicode"/>
              </a:rPr>
              <a:t>→ </a:t>
            </a:r>
            <a:r>
              <a:rPr b="0" i="1" lang="es-MX" sz="1100" spc="9" strike="noStrike">
                <a:solidFill>
                  <a:srgbClr val="000000"/>
                </a:solidFill>
                <a:latin typeface="Verdana"/>
              </a:rPr>
              <a:t>µ</a:t>
            </a:r>
            <a:r>
              <a:rPr b="0" i="1" lang="es-MX" sz="1200" spc="12" strike="noStrike" baseline="-13000">
                <a:solidFill>
                  <a:srgbClr val="000000"/>
                </a:solidFill>
                <a:latin typeface="Lucida Sans"/>
              </a:rPr>
              <a:t>t</a:t>
            </a:r>
            <a:r>
              <a:rPr b="0" lang="es-MX" sz="1200" spc="12" strike="noStrike" baseline="-13000">
                <a:solidFill>
                  <a:srgbClr val="000000"/>
                </a:solidFill>
                <a:latin typeface="Lucida Sans Unicode"/>
              </a:rPr>
              <a:t>|</a:t>
            </a:r>
            <a:r>
              <a:rPr b="0" i="1" lang="es-MX" sz="1200" spc="12" strike="noStrike" baseline="-13000">
                <a:solidFill>
                  <a:srgbClr val="000000"/>
                </a:solidFill>
                <a:latin typeface="Lucida Sans"/>
              </a:rPr>
              <a:t>t</a:t>
            </a:r>
            <a:r>
              <a:rPr b="0" lang="es-MX" sz="1200" spc="12" strike="noStrike" baseline="-13000">
                <a:solidFill>
                  <a:srgbClr val="000000"/>
                </a:solidFill>
                <a:latin typeface="Lucida Sans Unicode"/>
              </a:rPr>
              <a:t>−</a:t>
            </a:r>
            <a:r>
              <a:rPr b="0" lang="es-MX" sz="1200" spc="12" strike="noStrike" baseline="-13000">
                <a:solidFill>
                  <a:srgbClr val="000000"/>
                </a:solidFill>
                <a:latin typeface="Arial"/>
              </a:rPr>
              <a:t>1</a:t>
            </a:r>
            <a:r>
              <a:rPr b="0" lang="es-MX" sz="1100" spc="9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s-MX" sz="1100" spc="-63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s-MX" sz="1100" spc="18" strike="noStrike">
                <a:solidFill>
                  <a:srgbClr val="000000"/>
                </a:solidFill>
                <a:latin typeface="Arial"/>
              </a:rPr>
              <a:t>(Σ</a:t>
            </a:r>
            <a:r>
              <a:rPr b="0" i="1" lang="es-MX" sz="1200" spc="29" strike="noStrike" baseline="-13000">
                <a:solidFill>
                  <a:srgbClr val="000000"/>
                </a:solidFill>
                <a:latin typeface="Lucida Sans"/>
              </a:rPr>
              <a:t>t</a:t>
            </a:r>
            <a:r>
              <a:rPr b="0" lang="es-MX" sz="1200" spc="29" strike="noStrike" baseline="-13000">
                <a:solidFill>
                  <a:srgbClr val="000000"/>
                </a:solidFill>
                <a:latin typeface="Lucida Sans Unicode"/>
              </a:rPr>
              <a:t>−</a:t>
            </a:r>
            <a:r>
              <a:rPr b="0" lang="es-MX" sz="1200" spc="29" strike="noStrike" baseline="-13000">
                <a:solidFill>
                  <a:srgbClr val="000000"/>
                </a:solidFill>
                <a:latin typeface="Arial"/>
              </a:rPr>
              <a:t>1</a:t>
            </a:r>
            <a:r>
              <a:rPr b="0" lang="es-MX" sz="1200" spc="29" strike="noStrike" baseline="-13000">
                <a:solidFill>
                  <a:srgbClr val="000000"/>
                </a:solidFill>
                <a:latin typeface="Lucida Sans Unicode"/>
              </a:rPr>
              <a:t>|</a:t>
            </a:r>
            <a:r>
              <a:rPr b="0" i="1" lang="es-MX" sz="1200" spc="29" strike="noStrike" baseline="-13000">
                <a:solidFill>
                  <a:srgbClr val="000000"/>
                </a:solidFill>
                <a:latin typeface="Lucida Sans"/>
              </a:rPr>
              <a:t>t</a:t>
            </a:r>
            <a:r>
              <a:rPr b="0" lang="es-MX" sz="1200" spc="29" strike="noStrike" baseline="-13000">
                <a:solidFill>
                  <a:srgbClr val="000000"/>
                </a:solidFill>
                <a:latin typeface="Lucida Sans Unicode"/>
              </a:rPr>
              <a:t>−</a:t>
            </a:r>
            <a:r>
              <a:rPr b="0" lang="es-MX" sz="1200" spc="29" strike="noStrike" baseline="-13000">
                <a:solidFill>
                  <a:srgbClr val="000000"/>
                </a:solidFill>
                <a:latin typeface="Arial"/>
              </a:rPr>
              <a:t>1 </a:t>
            </a:r>
            <a:r>
              <a:rPr b="0" lang="es-MX" sz="1100" spc="52" strike="noStrike">
                <a:solidFill>
                  <a:srgbClr val="000000"/>
                </a:solidFill>
                <a:latin typeface="Lucida Sans Unicode"/>
              </a:rPr>
              <a:t>→</a:t>
            </a:r>
            <a:r>
              <a:rPr b="0" lang="es-MX" sz="1100" spc="89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s-MX" sz="1100" spc="29" strike="noStrike">
                <a:solidFill>
                  <a:srgbClr val="000000"/>
                </a:solidFill>
                <a:latin typeface="Arial"/>
              </a:rPr>
              <a:t>Σ</a:t>
            </a:r>
            <a:r>
              <a:rPr b="0" i="1" lang="es-MX" sz="1200" spc="43" strike="noStrike" baseline="-13000">
                <a:solidFill>
                  <a:srgbClr val="000000"/>
                </a:solidFill>
                <a:latin typeface="Lucida Sans"/>
              </a:rPr>
              <a:t>t</a:t>
            </a:r>
            <a:r>
              <a:rPr b="0" lang="es-MX" sz="1200" spc="43" strike="noStrike" baseline="-13000">
                <a:solidFill>
                  <a:srgbClr val="000000"/>
                </a:solidFill>
                <a:latin typeface="Lucida Sans Unicode"/>
              </a:rPr>
              <a:t>|</a:t>
            </a:r>
            <a:r>
              <a:rPr b="0" i="1" lang="es-MX" sz="1200" spc="43" strike="noStrike" baseline="-13000">
                <a:solidFill>
                  <a:srgbClr val="000000"/>
                </a:solidFill>
                <a:latin typeface="Lucida Sans"/>
              </a:rPr>
              <a:t>t</a:t>
            </a:r>
            <a:r>
              <a:rPr b="0" lang="es-MX" sz="1200" spc="43" strike="noStrike" baseline="-13000">
                <a:solidFill>
                  <a:srgbClr val="000000"/>
                </a:solidFill>
                <a:latin typeface="Lucida Sans Unicode"/>
              </a:rPr>
              <a:t>−</a:t>
            </a:r>
            <a:r>
              <a:rPr b="0" lang="es-MX" sz="1200" spc="43" strike="noStrike" baseline="-13000">
                <a:solidFill>
                  <a:srgbClr val="000000"/>
                </a:solidFill>
                <a:latin typeface="Arial"/>
              </a:rPr>
              <a:t>1</a:t>
            </a:r>
            <a:r>
              <a:rPr b="0" lang="es-MX" sz="1100" spc="29" strike="noStrike">
                <a:solidFill>
                  <a:srgbClr val="000000"/>
                </a:solidFill>
                <a:latin typeface="Arial"/>
              </a:rPr>
              <a:t>):</a:t>
            </a:r>
            <a:endParaRPr b="0" lang="es-MX" sz="1100" spc="-1" strike="noStrike">
              <a:latin typeface="Calibri"/>
            </a:endParaRPr>
          </a:p>
          <a:p>
            <a:pPr marL="340200">
              <a:lnSpc>
                <a:spcPct val="100000"/>
              </a:lnSpc>
              <a:spcBef>
                <a:spcPts val="556"/>
              </a:spcBef>
            </a:pPr>
            <a:r>
              <a:rPr b="0" i="1" lang="es-MX" sz="1650" spc="-4" strike="noStrike" baseline="10000">
                <a:solidFill>
                  <a:srgbClr val="000000"/>
                </a:solidFill>
                <a:latin typeface="Verdana"/>
              </a:rPr>
              <a:t>µ</a:t>
            </a:r>
            <a:r>
              <a:rPr b="0" i="1" lang="es-MX" sz="800" spc="-4" strike="noStrike">
                <a:solidFill>
                  <a:srgbClr val="000000"/>
                </a:solidFill>
                <a:latin typeface="Lucida Sans"/>
              </a:rPr>
              <a:t>t</a:t>
            </a:r>
            <a:r>
              <a:rPr b="0" lang="es-MX" sz="800" spc="-4" strike="noStrike">
                <a:solidFill>
                  <a:srgbClr val="000000"/>
                </a:solidFill>
                <a:latin typeface="Lucida Sans Unicode"/>
              </a:rPr>
              <a:t>|</a:t>
            </a:r>
            <a:r>
              <a:rPr b="0" i="1" lang="es-MX" sz="800" spc="-4" strike="noStrike">
                <a:solidFill>
                  <a:srgbClr val="000000"/>
                </a:solidFill>
                <a:latin typeface="Lucida Sans"/>
              </a:rPr>
              <a:t>t</a:t>
            </a:r>
            <a:r>
              <a:rPr b="0" lang="es-MX" sz="800" spc="-4" strike="noStrike">
                <a:solidFill>
                  <a:srgbClr val="000000"/>
                </a:solidFill>
                <a:latin typeface="Lucida Sans Unicode"/>
              </a:rPr>
              <a:t>−</a:t>
            </a:r>
            <a:r>
              <a:rPr b="0" lang="es-MX" sz="800" spc="-4" strike="noStrike">
                <a:solidFill>
                  <a:srgbClr val="000000"/>
                </a:solidFill>
                <a:latin typeface="Arial"/>
              </a:rPr>
              <a:t>1 </a:t>
            </a:r>
            <a:r>
              <a:rPr b="0" lang="es-MX" sz="1650" spc="304" strike="noStrike" baseline="10000">
                <a:solidFill>
                  <a:srgbClr val="000000"/>
                </a:solidFill>
                <a:latin typeface="Arial"/>
              </a:rPr>
              <a:t>=</a:t>
            </a:r>
            <a:r>
              <a:rPr b="0" lang="es-MX" sz="1650" spc="-140" strike="noStrike" baseline="10000">
                <a:solidFill>
                  <a:srgbClr val="000000"/>
                </a:solidFill>
                <a:latin typeface="Arial"/>
              </a:rPr>
              <a:t> </a:t>
            </a:r>
            <a:r>
              <a:rPr b="0" i="1" lang="es-MX" sz="1650" spc="4" strike="noStrike" baseline="10000">
                <a:solidFill>
                  <a:srgbClr val="000000"/>
                </a:solidFill>
                <a:latin typeface="Arial"/>
              </a:rPr>
              <a:t>F</a:t>
            </a:r>
            <a:r>
              <a:rPr b="0" i="1" lang="es-MX" sz="1200" spc="4" strike="noStrike" baseline="3000">
                <a:solidFill>
                  <a:srgbClr val="000000"/>
                </a:solidFill>
                <a:latin typeface="Lucida Sans"/>
              </a:rPr>
              <a:t>t</a:t>
            </a:r>
            <a:r>
              <a:rPr b="0" i="1" lang="es-MX" sz="1650" spc="4" strike="noStrike" baseline="10000">
                <a:solidFill>
                  <a:srgbClr val="000000"/>
                </a:solidFill>
                <a:latin typeface="Verdana"/>
              </a:rPr>
              <a:t>µ</a:t>
            </a:r>
            <a:r>
              <a:rPr b="0" i="1" lang="es-MX" sz="800" spc="4" strike="noStrike">
                <a:solidFill>
                  <a:srgbClr val="000000"/>
                </a:solidFill>
                <a:latin typeface="Lucida Sans"/>
              </a:rPr>
              <a:t>t</a:t>
            </a:r>
            <a:r>
              <a:rPr b="0" lang="es-MX" sz="800" spc="4" strike="noStrike">
                <a:solidFill>
                  <a:srgbClr val="000000"/>
                </a:solidFill>
                <a:latin typeface="Lucida Sans Unicode"/>
              </a:rPr>
              <a:t>−</a:t>
            </a:r>
            <a:r>
              <a:rPr b="0" lang="es-MX" sz="800" spc="4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0" lang="es-MX" sz="800" spc="4" strike="noStrike">
                <a:solidFill>
                  <a:srgbClr val="000000"/>
                </a:solidFill>
                <a:latin typeface="Lucida Sans Unicode"/>
              </a:rPr>
              <a:t>|</a:t>
            </a:r>
            <a:r>
              <a:rPr b="0" i="1" lang="es-MX" sz="800" spc="4" strike="noStrike">
                <a:solidFill>
                  <a:srgbClr val="000000"/>
                </a:solidFill>
                <a:latin typeface="Lucida Sans"/>
              </a:rPr>
              <a:t>t</a:t>
            </a:r>
            <a:r>
              <a:rPr b="0" lang="es-MX" sz="800" spc="4" strike="noStrike">
                <a:solidFill>
                  <a:srgbClr val="000000"/>
                </a:solidFill>
                <a:latin typeface="Lucida Sans Unicode"/>
              </a:rPr>
              <a:t>−</a:t>
            </a:r>
            <a:r>
              <a:rPr b="0" lang="es-MX" sz="800" spc="4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0" lang="es-MX" sz="1650" spc="4" strike="noStrike" baseline="10000">
                <a:solidFill>
                  <a:srgbClr val="000000"/>
                </a:solidFill>
                <a:latin typeface="Arial"/>
              </a:rPr>
              <a:t>,</a:t>
            </a:r>
            <a:endParaRPr b="0" lang="es-MX" sz="1650" spc="-1" strike="noStrike">
              <a:latin typeface="Calibri"/>
            </a:endParaRPr>
          </a:p>
        </p:txBody>
      </p:sp>
      <p:sp>
        <p:nvSpPr>
          <p:cNvPr id="664" name="CustomShape 4"/>
          <p:cNvSpPr/>
          <p:nvPr/>
        </p:nvSpPr>
        <p:spPr>
          <a:xfrm>
            <a:off x="281160" y="2150280"/>
            <a:ext cx="64800" cy="64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5"/>
          <p:cNvSpPr/>
          <p:nvPr/>
        </p:nvSpPr>
        <p:spPr>
          <a:xfrm>
            <a:off x="477720" y="2138400"/>
            <a:ext cx="127836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es-MX" sz="1200" spc="4" strike="noStrike" baseline="3000">
                <a:latin typeface="Lucida Sans"/>
              </a:rPr>
              <a:t>t</a:t>
            </a:r>
            <a:r>
              <a:rPr b="0" lang="es-MX" sz="1200" spc="4" strike="noStrike" baseline="3000">
                <a:latin typeface="Lucida Sans Unicode"/>
              </a:rPr>
              <a:t>|</a:t>
            </a:r>
            <a:r>
              <a:rPr b="0" i="1" lang="es-MX" sz="1200" spc="4" strike="noStrike" baseline="3000">
                <a:latin typeface="Lucida Sans"/>
              </a:rPr>
              <a:t>t</a:t>
            </a:r>
            <a:r>
              <a:rPr b="0" lang="es-MX" sz="1200" spc="4" strike="noStrike" baseline="3000">
                <a:latin typeface="Lucida Sans Unicode"/>
              </a:rPr>
              <a:t>−</a:t>
            </a:r>
            <a:r>
              <a:rPr b="0" lang="es-MX" sz="1200" spc="4" strike="noStrike" baseline="3000">
                <a:latin typeface="Arial"/>
              </a:rPr>
              <a:t>1</a:t>
            </a:r>
            <a:r>
              <a:rPr b="0" lang="es-MX" sz="1200" spc="4" strike="noStrike" baseline="3000">
                <a:latin typeface="Arial"/>
              </a:rPr>
              <a:t>	</a:t>
            </a:r>
            <a:r>
              <a:rPr b="0" i="1" lang="es-MX" sz="1200" spc="-4" strike="noStrike" baseline="6000">
                <a:latin typeface="Lucida Sans"/>
              </a:rPr>
              <a:t>t </a:t>
            </a:r>
            <a:r>
              <a:rPr b="0" i="1" lang="es-MX" sz="1200" spc="4" strike="noStrike" baseline="3000">
                <a:latin typeface="Lucida Sans"/>
              </a:rPr>
              <a:t>t</a:t>
            </a:r>
            <a:r>
              <a:rPr b="0" lang="es-MX" sz="1200" spc="4" strike="noStrike" baseline="3000">
                <a:latin typeface="Lucida Sans Unicode"/>
              </a:rPr>
              <a:t>−</a:t>
            </a:r>
            <a:r>
              <a:rPr b="0" lang="es-MX" sz="1200" spc="4" strike="noStrike" baseline="3000">
                <a:latin typeface="Arial"/>
              </a:rPr>
              <a:t>1</a:t>
            </a:r>
            <a:r>
              <a:rPr b="0" lang="es-MX" sz="1200" spc="4" strike="noStrike" baseline="3000">
                <a:latin typeface="Lucida Sans Unicode"/>
              </a:rPr>
              <a:t>|</a:t>
            </a:r>
            <a:r>
              <a:rPr b="0" i="1" lang="es-MX" sz="1200" spc="4" strike="noStrike" baseline="3000">
                <a:latin typeface="Lucida Sans"/>
              </a:rPr>
              <a:t>t</a:t>
            </a:r>
            <a:r>
              <a:rPr b="0" lang="es-MX" sz="1200" spc="4" strike="noStrike" baseline="3000">
                <a:latin typeface="Lucida Sans Unicode"/>
              </a:rPr>
              <a:t>−</a:t>
            </a:r>
            <a:r>
              <a:rPr b="0" lang="es-MX" sz="1200" spc="4" strike="noStrike" baseline="3000">
                <a:latin typeface="Arial"/>
              </a:rPr>
              <a:t>1</a:t>
            </a:r>
            <a:r>
              <a:rPr b="0" lang="es-MX" sz="1200" spc="66" strike="noStrike" baseline="3000">
                <a:latin typeface="Arial"/>
              </a:rPr>
              <a:t> </a:t>
            </a:r>
            <a:r>
              <a:rPr b="0" i="1" lang="es-MX" sz="800" spc="-4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666" name="CustomShape 6"/>
          <p:cNvSpPr/>
          <p:nvPr/>
        </p:nvSpPr>
        <p:spPr>
          <a:xfrm>
            <a:off x="402840" y="2066760"/>
            <a:ext cx="1662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103" strike="noStrike">
                <a:latin typeface="Arial"/>
              </a:rPr>
              <a:t>Σ</a:t>
            </a:r>
            <a:r>
              <a:rPr b="0" lang="es-MX" sz="1100" spc="103" strike="noStrike">
                <a:latin typeface="Arial"/>
              </a:rPr>
              <a:t>	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i="1" lang="es-MX" sz="1100" spc="-52" strike="noStrike">
                <a:latin typeface="Arial"/>
              </a:rPr>
              <a:t>F</a:t>
            </a:r>
            <a:r>
              <a:rPr b="0" i="1" lang="es-MX" sz="1100" spc="103" strike="noStrike">
                <a:latin typeface="Arial"/>
              </a:rPr>
              <a:t> </a:t>
            </a:r>
            <a:r>
              <a:rPr b="0" lang="es-MX" sz="1100" spc="103" strike="noStrike">
                <a:latin typeface="Arial"/>
              </a:rPr>
              <a:t>Σ</a:t>
            </a:r>
            <a:r>
              <a:rPr b="0" lang="es-MX" sz="1100" spc="103" strike="noStrike">
                <a:latin typeface="Arial"/>
              </a:rPr>
              <a:t>	</a:t>
            </a:r>
            <a:r>
              <a:rPr b="0" i="1" lang="es-MX" sz="1100" spc="-52" strike="noStrike">
                <a:latin typeface="Arial"/>
              </a:rPr>
              <a:t>F</a:t>
            </a:r>
            <a:r>
              <a:rPr b="0" i="1" lang="es-MX" sz="1100" spc="-52" strike="noStrike">
                <a:latin typeface="Arial"/>
              </a:rPr>
              <a:t>	</a:t>
            </a:r>
            <a:r>
              <a:rPr b="0" lang="es-MX" sz="1100" spc="202" strike="noStrike">
                <a:latin typeface="Arial"/>
              </a:rPr>
              <a:t>+</a:t>
            </a:r>
            <a:r>
              <a:rPr b="0" lang="es-MX" sz="1100" spc="-128" strike="noStrike">
                <a:latin typeface="Arial"/>
              </a:rPr>
              <a:t> </a:t>
            </a:r>
            <a:r>
              <a:rPr b="0" i="1" lang="es-MX" sz="1100" spc="-128" strike="noStrike">
                <a:latin typeface="Arial"/>
              </a:rPr>
              <a:t>G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667" name="CustomShape 7"/>
          <p:cNvSpPr/>
          <p:nvPr/>
        </p:nvSpPr>
        <p:spPr>
          <a:xfrm>
            <a:off x="2040120" y="2124720"/>
            <a:ext cx="21888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-4" strike="noStrike">
                <a:latin typeface="Lucida Sans"/>
              </a:rPr>
              <a:t>t</a:t>
            </a:r>
            <a:r>
              <a:rPr b="0" i="1" lang="es-MX" sz="800" spc="72" strike="noStrike">
                <a:latin typeface="Lucida Sans"/>
              </a:rPr>
              <a:t> </a:t>
            </a:r>
            <a:r>
              <a:rPr b="0" i="1" lang="es-MX" sz="800" spc="-4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668" name="CustomShape 8"/>
          <p:cNvSpPr/>
          <p:nvPr/>
        </p:nvSpPr>
        <p:spPr>
          <a:xfrm>
            <a:off x="2092320" y="2066760"/>
            <a:ext cx="2721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-52" strike="noStrike">
                <a:latin typeface="Arial"/>
              </a:rPr>
              <a:t>Q</a:t>
            </a:r>
            <a:r>
              <a:rPr b="0" i="1" lang="es-MX" sz="1100" spc="24" strike="noStrike">
                <a:latin typeface="Arial"/>
              </a:rPr>
              <a:t> </a:t>
            </a:r>
            <a:r>
              <a:rPr b="0" i="1" lang="es-MX" sz="1100" spc="-128" strike="noStrike">
                <a:latin typeface="Arial"/>
              </a:rPr>
              <a:t>G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669" name="CustomShape 9"/>
          <p:cNvSpPr/>
          <p:nvPr/>
        </p:nvSpPr>
        <p:spPr>
          <a:xfrm>
            <a:off x="1685160" y="2053800"/>
            <a:ext cx="76932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72" strike="noStrike">
                <a:latin typeface="Lucida Sans"/>
              </a:rPr>
              <a:t>T</a:t>
            </a:r>
            <a:r>
              <a:rPr b="0" i="1" lang="es-MX" sz="800" spc="72" strike="noStrike">
                <a:latin typeface="Lucida Sans"/>
              </a:rPr>
              <a:t>	</a:t>
            </a:r>
            <a:r>
              <a:rPr b="0" i="1" lang="es-MX" sz="800" spc="72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670" name="CustomShape 10"/>
          <p:cNvSpPr/>
          <p:nvPr/>
        </p:nvSpPr>
        <p:spPr>
          <a:xfrm>
            <a:off x="2338920" y="2138400"/>
            <a:ext cx="644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-4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671" name="CustomShape 11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12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13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TextShape 14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675" name="TextShape 15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676" name="CustomShape 16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677" name="CustomShape 17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678" name="TextShape 18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5D77D876-0D0F-4B9C-917E-46B13D1289E7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extShape 1"/>
          <p:cNvSpPr txBox="1"/>
          <p:nvPr/>
        </p:nvSpPr>
        <p:spPr>
          <a:xfrm>
            <a:off x="95400" y="212400"/>
            <a:ext cx="299880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-12" strike="noStrike">
                <a:solidFill>
                  <a:srgbClr val="8b0a50"/>
                </a:solidFill>
                <a:latin typeface="Tahoma"/>
              </a:rPr>
              <a:t>Kallman </a:t>
            </a:r>
            <a:r>
              <a:rPr b="0" lang="es-MX" sz="1400" spc="-18" strike="noStrike">
                <a:solidFill>
                  <a:srgbClr val="8b0a50"/>
                </a:solidFill>
                <a:latin typeface="Tahoma"/>
              </a:rPr>
              <a:t>filter </a:t>
            </a:r>
            <a:r>
              <a:rPr b="0" lang="es-MX" sz="1400" spc="-63" strike="noStrike">
                <a:solidFill>
                  <a:srgbClr val="8b0a50"/>
                </a:solidFill>
                <a:latin typeface="Tahoma"/>
              </a:rPr>
              <a:t>ideas </a:t>
            </a:r>
            <a:r>
              <a:rPr b="0" lang="es-MX" sz="1400" spc="-43" strike="noStrike">
                <a:solidFill>
                  <a:srgbClr val="8b0a50"/>
                </a:solidFill>
                <a:latin typeface="Tahoma"/>
              </a:rPr>
              <a:t>-</a:t>
            </a:r>
            <a:r>
              <a:rPr b="0" lang="es-MX" sz="1400" spc="199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-24" strike="noStrike">
                <a:solidFill>
                  <a:srgbClr val="8b0a50"/>
                </a:solidFill>
                <a:latin typeface="Tahoma"/>
              </a:rPr>
              <a:t>Update/correction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680" name="CustomShape 2"/>
          <p:cNvSpPr/>
          <p:nvPr/>
        </p:nvSpPr>
        <p:spPr>
          <a:xfrm>
            <a:off x="281160" y="1653120"/>
            <a:ext cx="64800" cy="64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3"/>
          <p:cNvSpPr/>
          <p:nvPr/>
        </p:nvSpPr>
        <p:spPr>
          <a:xfrm>
            <a:off x="281160" y="1863360"/>
            <a:ext cx="64800" cy="64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4"/>
          <p:cNvSpPr/>
          <p:nvPr/>
        </p:nvSpPr>
        <p:spPr>
          <a:xfrm>
            <a:off x="49680" y="835560"/>
            <a:ext cx="4500360" cy="187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88200">
              <a:lnSpc>
                <a:spcPct val="102000"/>
              </a:lnSpc>
              <a:spcBef>
                <a:spcPts val="54"/>
              </a:spcBef>
            </a:pPr>
            <a:r>
              <a:rPr b="0" lang="es-MX" sz="1100" spc="-32" strike="noStrike">
                <a:latin typeface="Arial"/>
              </a:rPr>
              <a:t>Again, </a:t>
            </a:r>
            <a:r>
              <a:rPr b="0" lang="es-MX" sz="1100" spc="-29" strike="noStrike">
                <a:latin typeface="Arial"/>
              </a:rPr>
              <a:t>structure </a:t>
            </a:r>
            <a:r>
              <a:rPr b="0" lang="es-MX" sz="1100" spc="-18" strike="noStrike">
                <a:latin typeface="Arial"/>
              </a:rPr>
              <a:t>of </a:t>
            </a:r>
            <a:r>
              <a:rPr b="0" lang="es-MX" sz="1100" spc="-72" strike="noStrike">
                <a:latin typeface="Arial"/>
              </a:rPr>
              <a:t>LGSSM </a:t>
            </a:r>
            <a:r>
              <a:rPr b="0" lang="es-MX" sz="1100" spc="-43" strike="noStrike">
                <a:latin typeface="Arial"/>
              </a:rPr>
              <a:t>implies </a:t>
            </a: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 </a:t>
            </a:r>
            <a:r>
              <a:rPr b="0" lang="es-MX" sz="1100" spc="-32" strike="noStrike">
                <a:latin typeface="Lucida Sans Unicode"/>
              </a:rPr>
              <a:t>|</a:t>
            </a:r>
            <a:r>
              <a:rPr b="0" i="1" lang="es-MX" sz="1100" spc="-32" strike="noStrike">
                <a:latin typeface="Arial"/>
              </a:rPr>
              <a:t>y</a:t>
            </a:r>
            <a:r>
              <a:rPr b="0" lang="es-MX" sz="1200" spc="-49" strike="noStrike" baseline="-10000">
                <a:latin typeface="Arial"/>
              </a:rPr>
              <a:t>1:</a:t>
            </a:r>
            <a:r>
              <a:rPr b="0" i="1" lang="es-MX" sz="1200" spc="-49" strike="noStrike" baseline="-10000">
                <a:latin typeface="Lucida Sans"/>
              </a:rPr>
              <a:t>t </a:t>
            </a: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202" strike="noStrike">
                <a:latin typeface="Arial"/>
              </a:rPr>
              <a:t>= </a:t>
            </a:r>
            <a:r>
              <a:rPr b="0" lang="es-MX" sz="1100" spc="4" strike="noStrike">
                <a:latin typeface="Arial"/>
              </a:rPr>
              <a:t>N(</a:t>
            </a:r>
            <a:r>
              <a:rPr b="0" i="1" lang="es-MX" sz="1100" spc="4" strike="noStrike">
                <a:latin typeface="Verdana"/>
              </a:rPr>
              <a:t>µ</a:t>
            </a:r>
            <a:r>
              <a:rPr b="0" i="1" lang="es-MX" sz="1200" spc="4" strike="noStrike" baseline="-13000">
                <a:latin typeface="Lucida Sans"/>
              </a:rPr>
              <a:t>t</a:t>
            </a:r>
            <a:r>
              <a:rPr b="0" lang="es-MX" sz="1200" spc="4" strike="noStrike" baseline="-13000">
                <a:latin typeface="Lucida Sans Unicode"/>
              </a:rPr>
              <a:t>|</a:t>
            </a:r>
            <a:r>
              <a:rPr b="0" i="1" lang="es-MX" sz="1200" spc="4" strike="noStrike" baseline="-13000">
                <a:latin typeface="Lucida Sans"/>
              </a:rPr>
              <a:t>t</a:t>
            </a:r>
            <a:r>
              <a:rPr b="0" i="1" lang="es-MX" sz="1100" spc="4" strike="noStrike">
                <a:latin typeface="Verdana"/>
              </a:rPr>
              <a:t>,</a:t>
            </a:r>
            <a:r>
              <a:rPr b="0" i="1" lang="es-MX" sz="1100" spc="-273" strike="noStrike">
                <a:latin typeface="Verdana"/>
              </a:rPr>
              <a:t> </a:t>
            </a:r>
            <a:r>
              <a:rPr b="0" lang="es-MX" sz="1100" spc="18" strike="noStrike">
                <a:latin typeface="Arial"/>
              </a:rPr>
              <a:t>Σ</a:t>
            </a:r>
            <a:r>
              <a:rPr b="0" i="1" lang="es-MX" sz="1200" spc="29" strike="noStrike" baseline="-13000">
                <a:latin typeface="Lucida Sans"/>
              </a:rPr>
              <a:t>t</a:t>
            </a:r>
            <a:r>
              <a:rPr b="0" lang="es-MX" sz="1200" spc="29" strike="noStrike" baseline="-13000">
                <a:latin typeface="Lucida Sans Unicode"/>
              </a:rPr>
              <a:t>|</a:t>
            </a:r>
            <a:r>
              <a:rPr b="0" i="1" lang="es-MX" sz="1200" spc="29" strike="noStrike" baseline="-13000">
                <a:latin typeface="Lucida Sans"/>
              </a:rPr>
              <a:t>t </a:t>
            </a: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-63" strike="noStrike">
                <a:latin typeface="Arial"/>
              </a:rPr>
              <a:t>and </a:t>
            </a:r>
            <a:r>
              <a:rPr b="0" lang="es-MX" sz="1100" spc="-29" strike="noStrike">
                <a:latin typeface="Arial"/>
              </a:rPr>
              <a:t>following  </a:t>
            </a:r>
            <a:r>
              <a:rPr b="0" lang="es-MX" sz="1100" spc="-52" strike="noStrike">
                <a:latin typeface="Arial"/>
              </a:rPr>
              <a:t>recursion</a:t>
            </a:r>
            <a:r>
              <a:rPr b="0" lang="es-MX" sz="1100" spc="49" strike="noStrike">
                <a:latin typeface="Arial"/>
              </a:rPr>
              <a:t> </a:t>
            </a:r>
            <a:r>
              <a:rPr b="0" lang="es-MX" sz="1100" spc="-32" strike="noStrike">
                <a:latin typeface="Arial"/>
              </a:rPr>
              <a:t>rule:</a:t>
            </a:r>
            <a:endParaRPr b="0" lang="es-MX" sz="1100" spc="-1" strike="noStrike">
              <a:latin typeface="Arial"/>
            </a:endParaRPr>
          </a:p>
          <a:p>
            <a:pPr marL="88200">
              <a:lnSpc>
                <a:spcPct val="100000"/>
              </a:lnSpc>
              <a:spcBef>
                <a:spcPts val="14"/>
              </a:spcBef>
            </a:pPr>
            <a:endParaRPr b="0" lang="es-MX" sz="1100" spc="-1" strike="noStrike">
              <a:latin typeface="Arial"/>
            </a:endParaRPr>
          </a:p>
          <a:p>
            <a:pPr marL="88200">
              <a:lnSpc>
                <a:spcPct val="100000"/>
              </a:lnSpc>
            </a:pPr>
            <a:r>
              <a:rPr b="1" lang="es-MX" sz="1100" spc="-12" strike="noStrike">
                <a:latin typeface="Arial"/>
              </a:rPr>
              <a:t>Update/correction </a:t>
            </a:r>
            <a:r>
              <a:rPr b="0" lang="es-MX" sz="1100" spc="4" strike="noStrike">
                <a:latin typeface="Arial"/>
              </a:rPr>
              <a:t>(</a:t>
            </a:r>
            <a:r>
              <a:rPr b="0" i="1" lang="es-MX" sz="1100" spc="4" strike="noStrike">
                <a:latin typeface="Verdana"/>
              </a:rPr>
              <a:t>µ</a:t>
            </a:r>
            <a:r>
              <a:rPr b="0" i="1" lang="es-MX" sz="1200" spc="4" strike="noStrike" baseline="-13000">
                <a:latin typeface="Lucida Sans"/>
              </a:rPr>
              <a:t>t</a:t>
            </a:r>
            <a:r>
              <a:rPr b="0" lang="es-MX" sz="1200" spc="4" strike="noStrike" baseline="-13000">
                <a:latin typeface="Lucida Sans Unicode"/>
              </a:rPr>
              <a:t>|</a:t>
            </a:r>
            <a:r>
              <a:rPr b="0" i="1" lang="es-MX" sz="1200" spc="4" strike="noStrike" baseline="-13000">
                <a:latin typeface="Lucida Sans"/>
              </a:rPr>
              <a:t>t</a:t>
            </a:r>
            <a:r>
              <a:rPr b="0" lang="es-MX" sz="1200" spc="4" strike="noStrike" baseline="-13000">
                <a:latin typeface="Lucida Sans Unicode"/>
              </a:rPr>
              <a:t>−</a:t>
            </a:r>
            <a:r>
              <a:rPr b="0" lang="es-MX" sz="1200" spc="4" strike="noStrike" baseline="-13000">
                <a:latin typeface="Arial"/>
              </a:rPr>
              <a:t>1 </a:t>
            </a:r>
            <a:r>
              <a:rPr b="0" lang="es-MX" sz="1100" spc="52" strike="noStrike">
                <a:latin typeface="Lucida Sans Unicode"/>
              </a:rPr>
              <a:t>→ </a:t>
            </a:r>
            <a:r>
              <a:rPr b="0" i="1" lang="es-MX" sz="1100" spc="-12" strike="noStrike">
                <a:latin typeface="Verdana"/>
              </a:rPr>
              <a:t>µ</a:t>
            </a:r>
            <a:r>
              <a:rPr b="0" i="1" lang="es-MX" sz="1200" spc="-21" strike="noStrike" baseline="-13000">
                <a:latin typeface="Lucida Sans"/>
              </a:rPr>
              <a:t>t</a:t>
            </a:r>
            <a:r>
              <a:rPr b="0" lang="es-MX" sz="1200" spc="-21" strike="noStrike" baseline="-13000">
                <a:latin typeface="Lucida Sans Unicode"/>
              </a:rPr>
              <a:t>|</a:t>
            </a:r>
            <a:r>
              <a:rPr b="0" i="1" lang="es-MX" sz="1200" spc="-21" strike="noStrike" baseline="-13000">
                <a:latin typeface="Lucida Sans"/>
              </a:rPr>
              <a:t>t </a:t>
            </a: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-63" strike="noStrike">
                <a:latin typeface="Arial"/>
              </a:rPr>
              <a:t>and </a:t>
            </a:r>
            <a:r>
              <a:rPr b="0" lang="es-MX" sz="1100" spc="24" strike="noStrike">
                <a:latin typeface="Arial"/>
              </a:rPr>
              <a:t>(Σ</a:t>
            </a:r>
            <a:r>
              <a:rPr b="0" i="1" lang="es-MX" sz="1200" spc="35" strike="noStrike" baseline="-13000">
                <a:latin typeface="Lucida Sans"/>
              </a:rPr>
              <a:t>t</a:t>
            </a:r>
            <a:r>
              <a:rPr b="0" lang="es-MX" sz="1200" spc="35" strike="noStrike" baseline="-13000">
                <a:latin typeface="Lucida Sans Unicode"/>
              </a:rPr>
              <a:t>|</a:t>
            </a:r>
            <a:r>
              <a:rPr b="0" i="1" lang="es-MX" sz="1200" spc="35" strike="noStrike" baseline="-13000">
                <a:latin typeface="Lucida Sans"/>
              </a:rPr>
              <a:t>t</a:t>
            </a:r>
            <a:r>
              <a:rPr b="0" lang="es-MX" sz="1200" spc="35" strike="noStrike" baseline="-13000">
                <a:latin typeface="Lucida Sans Unicode"/>
              </a:rPr>
              <a:t>−</a:t>
            </a:r>
            <a:r>
              <a:rPr b="0" lang="es-MX" sz="1200" spc="35" strike="noStrike" baseline="-13000">
                <a:latin typeface="Arial"/>
              </a:rPr>
              <a:t>1 </a:t>
            </a:r>
            <a:r>
              <a:rPr b="0" lang="es-MX" sz="1100" spc="52" strike="noStrike">
                <a:latin typeface="Lucida Sans Unicode"/>
              </a:rPr>
              <a:t>→ </a:t>
            </a:r>
            <a:r>
              <a:rPr b="0" lang="es-MX" sz="1100" spc="18" strike="noStrike">
                <a:latin typeface="Arial"/>
              </a:rPr>
              <a:t>Σ</a:t>
            </a:r>
            <a:r>
              <a:rPr b="0" i="1" lang="es-MX" sz="1200" spc="29" strike="noStrike" baseline="-13000">
                <a:latin typeface="Lucida Sans"/>
              </a:rPr>
              <a:t>t</a:t>
            </a:r>
            <a:r>
              <a:rPr b="0" lang="es-MX" sz="1200" spc="29" strike="noStrike" baseline="-13000">
                <a:latin typeface="Lucida Sans Unicode"/>
              </a:rPr>
              <a:t>|</a:t>
            </a:r>
            <a:r>
              <a:rPr b="0" i="1" lang="es-MX" sz="1200" spc="29" strike="noStrike" baseline="-13000">
                <a:latin typeface="Lucida Sans"/>
              </a:rPr>
              <a:t>t</a:t>
            </a:r>
            <a:r>
              <a:rPr b="0" i="1" lang="es-MX" sz="1200" spc="-103" strike="noStrike" baseline="-13000">
                <a:latin typeface="Lucida Sans"/>
              </a:rPr>
              <a:t> </a:t>
            </a:r>
            <a:r>
              <a:rPr b="0" lang="es-MX" sz="1100" spc="24" strike="noStrike">
                <a:latin typeface="Arial"/>
              </a:rPr>
              <a:t>):</a:t>
            </a:r>
            <a:endParaRPr b="0" lang="es-MX" sz="1100" spc="-1" strike="noStrike">
              <a:latin typeface="Arial"/>
            </a:endParaRPr>
          </a:p>
          <a:p>
            <a:pPr marL="365760">
              <a:lnSpc>
                <a:spcPct val="100000"/>
              </a:lnSpc>
              <a:spcBef>
                <a:spcPts val="556"/>
              </a:spcBef>
            </a:pPr>
            <a:r>
              <a:rPr b="0" i="1" lang="es-MX" sz="1650" spc="-21" strike="noStrike" baseline="10000">
                <a:latin typeface="Verdana"/>
              </a:rPr>
              <a:t>µ</a:t>
            </a:r>
            <a:r>
              <a:rPr b="0" i="1" lang="es-MX" sz="800" spc="-12" strike="noStrike">
                <a:latin typeface="Lucida Sans"/>
              </a:rPr>
              <a:t>t</a:t>
            </a:r>
            <a:r>
              <a:rPr b="0" lang="es-MX" sz="800" spc="-12" strike="noStrike">
                <a:latin typeface="Lucida Sans Unicode"/>
              </a:rPr>
              <a:t>|</a:t>
            </a:r>
            <a:r>
              <a:rPr b="0" i="1" lang="es-MX" sz="800" spc="-12" strike="noStrike">
                <a:latin typeface="Lucida Sans"/>
              </a:rPr>
              <a:t>t </a:t>
            </a:r>
            <a:r>
              <a:rPr b="0" lang="es-MX" sz="1650" spc="304" strike="noStrike" baseline="10000">
                <a:latin typeface="Arial"/>
              </a:rPr>
              <a:t>= </a:t>
            </a:r>
            <a:r>
              <a:rPr b="0" i="1" lang="es-MX" sz="1650" spc="-4" strike="noStrike" baseline="10000">
                <a:latin typeface="Verdana"/>
              </a:rPr>
              <a:t>µ</a:t>
            </a:r>
            <a:r>
              <a:rPr b="0" i="1" lang="es-MX" sz="800" spc="-4" strike="noStrike">
                <a:latin typeface="Lucida Sans"/>
              </a:rPr>
              <a:t>t</a:t>
            </a:r>
            <a:r>
              <a:rPr b="0" lang="es-MX" sz="800" spc="-4" strike="noStrike">
                <a:latin typeface="Lucida Sans Unicode"/>
              </a:rPr>
              <a:t>|</a:t>
            </a:r>
            <a:r>
              <a:rPr b="0" i="1" lang="es-MX" sz="800" spc="-4" strike="noStrike">
                <a:latin typeface="Lucida Sans"/>
              </a:rPr>
              <a:t>t</a:t>
            </a:r>
            <a:r>
              <a:rPr b="0" lang="es-MX" sz="800" spc="-4" strike="noStrike">
                <a:latin typeface="Lucida Sans Unicode"/>
              </a:rPr>
              <a:t>−</a:t>
            </a:r>
            <a:r>
              <a:rPr b="0" lang="es-MX" sz="800" spc="-4" strike="noStrike">
                <a:latin typeface="Arial"/>
              </a:rPr>
              <a:t>1 </a:t>
            </a:r>
            <a:r>
              <a:rPr b="0" lang="es-MX" sz="1650" spc="304" strike="noStrike" baseline="10000">
                <a:latin typeface="Arial"/>
              </a:rPr>
              <a:t>+</a:t>
            </a:r>
            <a:r>
              <a:rPr b="0" lang="es-MX" sz="1650" spc="-276" strike="noStrike" baseline="10000">
                <a:latin typeface="Arial"/>
              </a:rPr>
              <a:t> </a:t>
            </a:r>
            <a:r>
              <a:rPr b="0" i="1" lang="es-MX" sz="1650" spc="-1" strike="noStrike" baseline="10000">
                <a:latin typeface="Arial"/>
              </a:rPr>
              <a:t>K</a:t>
            </a:r>
            <a:r>
              <a:rPr b="0" i="1" lang="es-MX" sz="1200" spc="-1" strike="noStrike" baseline="3000">
                <a:latin typeface="Lucida Sans"/>
              </a:rPr>
              <a:t>t</a:t>
            </a:r>
            <a:r>
              <a:rPr b="0" i="1" lang="es-MX" sz="1650" spc="-1" strike="noStrike" baseline="10000">
                <a:latin typeface="Verdana"/>
              </a:rPr>
              <a:t>ν</a:t>
            </a:r>
            <a:r>
              <a:rPr b="0" i="1" lang="es-MX" sz="1200" spc="-1" strike="noStrike" baseline="3000">
                <a:latin typeface="Lucida Sans"/>
              </a:rPr>
              <a:t>t </a:t>
            </a:r>
            <a:r>
              <a:rPr b="0" lang="es-MX" sz="1650" spc="-4" strike="noStrike" baseline="10000">
                <a:latin typeface="Arial"/>
              </a:rPr>
              <a:t>,</a:t>
            </a:r>
            <a:endParaRPr b="0" lang="es-MX" sz="1650" spc="-1" strike="noStrike">
              <a:latin typeface="Arial"/>
            </a:endParaRPr>
          </a:p>
          <a:p>
            <a:pPr marL="365760">
              <a:lnSpc>
                <a:spcPct val="100000"/>
              </a:lnSpc>
              <a:spcBef>
                <a:spcPts val="334"/>
              </a:spcBef>
            </a:pPr>
            <a:r>
              <a:rPr b="0" lang="es-MX" sz="1650" spc="35" strike="noStrike" baseline="10000">
                <a:latin typeface="Arial"/>
              </a:rPr>
              <a:t>Σ</a:t>
            </a:r>
            <a:r>
              <a:rPr b="0" i="1" lang="es-MX" sz="800" spc="24" strike="noStrike">
                <a:latin typeface="Lucida Sans"/>
              </a:rPr>
              <a:t>t</a:t>
            </a:r>
            <a:r>
              <a:rPr b="0" lang="es-MX" sz="800" spc="24" strike="noStrike">
                <a:latin typeface="Lucida Sans Unicode"/>
              </a:rPr>
              <a:t>|</a:t>
            </a:r>
            <a:r>
              <a:rPr b="0" i="1" lang="es-MX" sz="800" spc="24" strike="noStrike">
                <a:latin typeface="Lucida Sans"/>
              </a:rPr>
              <a:t>t</a:t>
            </a:r>
            <a:r>
              <a:rPr b="0" lang="es-MX" sz="800" spc="24" strike="noStrike">
                <a:latin typeface="Lucida Sans Unicode"/>
              </a:rPr>
              <a:t>−</a:t>
            </a:r>
            <a:r>
              <a:rPr b="0" lang="es-MX" sz="800" spc="24" strike="noStrike">
                <a:latin typeface="Arial"/>
              </a:rPr>
              <a:t>1</a:t>
            </a:r>
            <a:r>
              <a:rPr b="0" lang="es-MX" sz="800" spc="123" strike="noStrike">
                <a:latin typeface="Arial"/>
              </a:rPr>
              <a:t> </a:t>
            </a:r>
            <a:r>
              <a:rPr b="0" lang="es-MX" sz="1650" spc="304" strike="noStrike" baseline="10000">
                <a:latin typeface="Arial"/>
              </a:rPr>
              <a:t>=</a:t>
            </a:r>
            <a:r>
              <a:rPr b="0" lang="es-MX" sz="1650" spc="-4" strike="noStrike" baseline="10000">
                <a:latin typeface="Arial"/>
              </a:rPr>
              <a:t> </a:t>
            </a:r>
            <a:r>
              <a:rPr b="0" lang="es-MX" sz="1650" spc="35" strike="noStrike" baseline="10000">
                <a:latin typeface="Arial"/>
              </a:rPr>
              <a:t>(</a:t>
            </a:r>
            <a:r>
              <a:rPr b="0" i="1" lang="es-MX" sz="1650" spc="35" strike="noStrike" baseline="10000">
                <a:latin typeface="Arial"/>
              </a:rPr>
              <a:t>I</a:t>
            </a:r>
            <a:r>
              <a:rPr b="0" i="1" lang="es-MX" sz="1650" spc="111" strike="noStrike" baseline="10000">
                <a:latin typeface="Arial"/>
              </a:rPr>
              <a:t> </a:t>
            </a:r>
            <a:r>
              <a:rPr b="0" lang="es-MX" sz="1650" spc="-43" strike="noStrike" baseline="10000">
                <a:latin typeface="Lucida Sans Unicode"/>
              </a:rPr>
              <a:t>−</a:t>
            </a:r>
            <a:r>
              <a:rPr b="0" lang="es-MX" sz="1650" spc="-154" strike="noStrike" baseline="10000">
                <a:latin typeface="Lucida Sans Unicode"/>
              </a:rPr>
              <a:t> </a:t>
            </a:r>
            <a:r>
              <a:rPr b="0" i="1" lang="es-MX" sz="1650" spc="12" strike="noStrike" baseline="10000">
                <a:latin typeface="Arial"/>
              </a:rPr>
              <a:t>K</a:t>
            </a:r>
            <a:r>
              <a:rPr b="0" i="1" lang="es-MX" sz="1200" spc="12" strike="noStrike" baseline="3000">
                <a:latin typeface="Lucida Sans"/>
              </a:rPr>
              <a:t>t</a:t>
            </a:r>
            <a:r>
              <a:rPr b="0" i="1" lang="es-MX" sz="1200" spc="-222" strike="noStrike" baseline="3000">
                <a:latin typeface="Lucida Sans"/>
              </a:rPr>
              <a:t> </a:t>
            </a:r>
            <a:r>
              <a:rPr b="0" i="1" lang="es-MX" sz="1650" spc="-21" strike="noStrike" baseline="10000">
                <a:latin typeface="Arial"/>
              </a:rPr>
              <a:t>H</a:t>
            </a:r>
            <a:r>
              <a:rPr b="0" i="1" lang="es-MX" sz="1200" spc="-21" strike="noStrike" baseline="3000">
                <a:latin typeface="Lucida Sans"/>
              </a:rPr>
              <a:t>t</a:t>
            </a:r>
            <a:r>
              <a:rPr b="0" i="1" lang="es-MX" sz="1200" spc="-222" strike="noStrike" baseline="3000">
                <a:latin typeface="Lucida Sans"/>
              </a:rPr>
              <a:t> </a:t>
            </a:r>
            <a:r>
              <a:rPr b="0" lang="es-MX" sz="1650" spc="29" strike="noStrike" baseline="10000">
                <a:latin typeface="Arial"/>
              </a:rPr>
              <a:t>)Σ</a:t>
            </a:r>
            <a:r>
              <a:rPr b="0" i="1" lang="es-MX" sz="800" spc="18" strike="noStrike">
                <a:latin typeface="Lucida Sans"/>
              </a:rPr>
              <a:t>t</a:t>
            </a:r>
            <a:r>
              <a:rPr b="0" lang="es-MX" sz="800" spc="18" strike="noStrike">
                <a:latin typeface="Lucida Sans Unicode"/>
              </a:rPr>
              <a:t>−</a:t>
            </a:r>
            <a:r>
              <a:rPr b="0" lang="es-MX" sz="800" spc="18" strike="noStrike">
                <a:latin typeface="Arial"/>
              </a:rPr>
              <a:t>1</a:t>
            </a:r>
            <a:r>
              <a:rPr b="0" lang="es-MX" sz="800" spc="18" strike="noStrike">
                <a:latin typeface="Lucida Sans Unicode"/>
              </a:rPr>
              <a:t>|</a:t>
            </a:r>
            <a:r>
              <a:rPr b="0" i="1" lang="es-MX" sz="800" spc="18" strike="noStrike">
                <a:latin typeface="Lucida Sans"/>
              </a:rPr>
              <a:t>t</a:t>
            </a:r>
            <a:r>
              <a:rPr b="0" lang="es-MX" sz="800" spc="18" strike="noStrike">
                <a:latin typeface="Lucida Sans Unicode"/>
              </a:rPr>
              <a:t>−</a:t>
            </a:r>
            <a:r>
              <a:rPr b="0" lang="es-MX" sz="800" spc="18" strike="noStrike">
                <a:latin typeface="Arial"/>
              </a:rPr>
              <a:t>1</a:t>
            </a:r>
            <a:endParaRPr b="0" lang="es-MX" sz="800" spc="-1" strike="noStrike">
              <a:latin typeface="Arial"/>
            </a:endParaRPr>
          </a:p>
          <a:p>
            <a:pPr marL="88200">
              <a:lnSpc>
                <a:spcPct val="100000"/>
              </a:lnSpc>
              <a:spcBef>
                <a:spcPts val="111"/>
              </a:spcBef>
            </a:pPr>
            <a:r>
              <a:rPr b="0" lang="es-MX" sz="1100" spc="-63" strike="noStrike">
                <a:latin typeface="Arial"/>
              </a:rPr>
              <a:t>Where</a:t>
            </a:r>
            <a:r>
              <a:rPr b="0" lang="es-MX" sz="1100" spc="52" strike="noStrike">
                <a:latin typeface="Arial"/>
              </a:rPr>
              <a:t> </a:t>
            </a:r>
            <a:r>
              <a:rPr b="0" i="1" lang="es-MX" sz="1100" spc="-58" strike="noStrike">
                <a:latin typeface="Verdana"/>
              </a:rPr>
              <a:t>ν</a:t>
            </a:r>
            <a:r>
              <a:rPr b="0" i="1" lang="es-MX" sz="1200" spc="-86" strike="noStrike" baseline="-10000">
                <a:latin typeface="Lucida Sans"/>
              </a:rPr>
              <a:t>t</a:t>
            </a:r>
            <a:r>
              <a:rPr b="0" i="1" lang="es-MX" sz="1200" spc="-66" strike="noStrike" baseline="-10000">
                <a:latin typeface="Lucida Sans"/>
              </a:rPr>
              <a:t>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i="1" lang="es-MX" sz="1100" spc="-24" strike="noStrike">
                <a:latin typeface="Arial"/>
              </a:rPr>
              <a:t>y</a:t>
            </a:r>
            <a:r>
              <a:rPr b="0" i="1" lang="es-MX" sz="1200" spc="-35" strike="noStrike" baseline="-10000">
                <a:latin typeface="Lucida Sans"/>
              </a:rPr>
              <a:t>t</a:t>
            </a:r>
            <a:r>
              <a:rPr b="0" i="1" lang="es-MX" sz="1200" spc="140" strike="noStrike" baseline="-10000">
                <a:latin typeface="Lucida Sans"/>
              </a:rPr>
              <a:t> </a:t>
            </a:r>
            <a:r>
              <a:rPr b="0" lang="es-MX" sz="1100" spc="-29" strike="noStrike">
                <a:latin typeface="Lucida Sans Unicode"/>
              </a:rPr>
              <a:t>−</a:t>
            </a:r>
            <a:r>
              <a:rPr b="0" lang="es-MX" sz="1100" spc="-103" strike="noStrike">
                <a:latin typeface="Lucida Sans Unicode"/>
              </a:rPr>
              <a:t> </a:t>
            </a:r>
            <a:r>
              <a:rPr b="0" i="1" lang="es-MX" sz="1100" spc="-137" strike="noStrike">
                <a:latin typeface="Arial"/>
              </a:rPr>
              <a:t>y</a:t>
            </a:r>
            <a:r>
              <a:rPr b="0" lang="es-MX" sz="1100" spc="-137" strike="noStrike">
                <a:latin typeface="Arial"/>
              </a:rPr>
              <a:t>ˆ</a:t>
            </a:r>
            <a:r>
              <a:rPr b="0" i="1" lang="es-MX" sz="1200" spc="-208" strike="noStrike" baseline="-10000">
                <a:latin typeface="Lucida Sans"/>
              </a:rPr>
              <a:t>t</a:t>
            </a:r>
            <a:r>
              <a:rPr b="0" i="1" lang="es-MX" sz="1200" spc="-222" strike="noStrike" baseline="-10000">
                <a:latin typeface="Lucida Sans"/>
              </a:rPr>
              <a:t> </a:t>
            </a:r>
            <a:r>
              <a:rPr b="0" lang="es-MX" sz="1100" spc="-4" strike="noStrike">
                <a:latin typeface="Arial"/>
              </a:rPr>
              <a:t>,</a:t>
            </a:r>
            <a:r>
              <a:rPr b="0" lang="es-MX" sz="1100" spc="52" strike="noStrike">
                <a:latin typeface="Arial"/>
              </a:rPr>
              <a:t> </a:t>
            </a:r>
            <a:r>
              <a:rPr b="0" i="1" lang="es-MX" sz="1100" spc="-137" strike="noStrike">
                <a:latin typeface="Arial"/>
              </a:rPr>
              <a:t>y</a:t>
            </a:r>
            <a:r>
              <a:rPr b="0" lang="es-MX" sz="1100" spc="-137" strike="noStrike">
                <a:latin typeface="Arial"/>
              </a:rPr>
              <a:t>ˆ</a:t>
            </a:r>
            <a:r>
              <a:rPr b="0" i="1" lang="es-MX" sz="1200" spc="-208" strike="noStrike" baseline="-10000">
                <a:latin typeface="Lucida Sans"/>
              </a:rPr>
              <a:t>t</a:t>
            </a:r>
            <a:r>
              <a:rPr b="0" i="1" lang="es-MX" sz="1200" spc="-103" strike="noStrike" baseline="-10000">
                <a:latin typeface="Lucida Sans"/>
              </a:rPr>
              <a:t>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i="1" lang="es-MX" sz="1100" spc="-83" strike="noStrike">
                <a:latin typeface="Arial"/>
              </a:rPr>
              <a:t>E</a:t>
            </a:r>
            <a:r>
              <a:rPr b="0" i="1" lang="es-MX" sz="1100" spc="-174" strike="noStrike">
                <a:latin typeface="Arial"/>
              </a:rPr>
              <a:t> </a:t>
            </a:r>
            <a:r>
              <a:rPr b="0" lang="es-MX" sz="1100" spc="-1" strike="noStrike">
                <a:latin typeface="Arial"/>
              </a:rPr>
              <a:t>[</a:t>
            </a:r>
            <a:r>
              <a:rPr b="0" i="1" lang="es-MX" sz="1100" spc="-1" strike="noStrike">
                <a:latin typeface="Arial"/>
              </a:rPr>
              <a:t>Y</a:t>
            </a:r>
            <a:r>
              <a:rPr b="0" i="1" lang="es-MX" sz="1200" spc="-1" strike="noStrike" baseline="-10000">
                <a:latin typeface="Lucida Sans"/>
              </a:rPr>
              <a:t>t</a:t>
            </a:r>
            <a:r>
              <a:rPr b="0" i="1" lang="es-MX" sz="1200" spc="-222" strike="noStrike" baseline="-10000">
                <a:latin typeface="Lucida Sans"/>
              </a:rPr>
              <a:t> </a:t>
            </a:r>
            <a:r>
              <a:rPr b="0" lang="es-MX" sz="1100" spc="-9" strike="noStrike">
                <a:latin typeface="Lucida Sans Unicode"/>
              </a:rPr>
              <a:t>|</a:t>
            </a:r>
            <a:r>
              <a:rPr b="0" i="1" lang="es-MX" sz="1100" spc="-9" strike="noStrike">
                <a:latin typeface="Arial"/>
              </a:rPr>
              <a:t>Y</a:t>
            </a:r>
            <a:r>
              <a:rPr b="0" lang="es-MX" sz="1200" spc="-12" strike="noStrike" baseline="-10000">
                <a:latin typeface="Arial"/>
              </a:rPr>
              <a:t>1:</a:t>
            </a:r>
            <a:r>
              <a:rPr b="0" i="1" lang="es-MX" sz="1200" spc="-12" strike="noStrike" baseline="-10000">
                <a:latin typeface="Lucida Sans"/>
              </a:rPr>
              <a:t>t</a:t>
            </a:r>
            <a:r>
              <a:rPr b="0" lang="es-MX" sz="1200" spc="-12" strike="noStrike" baseline="-10000">
                <a:latin typeface="Lucida Sans Unicode"/>
              </a:rPr>
              <a:t>−</a:t>
            </a:r>
            <a:r>
              <a:rPr b="0" lang="es-MX" sz="1200" spc="-12" strike="noStrike" baseline="-10000">
                <a:latin typeface="Arial"/>
              </a:rPr>
              <a:t>1</a:t>
            </a:r>
            <a:r>
              <a:rPr b="0" lang="es-MX" sz="1200" spc="185" strike="noStrike" baseline="-10000">
                <a:latin typeface="Arial"/>
              </a:rPr>
              <a:t>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i="1" lang="es-MX" sz="1100" spc="4" strike="noStrike">
                <a:latin typeface="Arial"/>
              </a:rPr>
              <a:t>y</a:t>
            </a:r>
            <a:r>
              <a:rPr b="0" lang="es-MX" sz="1200" spc="4" strike="noStrike" baseline="-10000">
                <a:latin typeface="Arial"/>
              </a:rPr>
              <a:t>1:</a:t>
            </a:r>
            <a:r>
              <a:rPr b="0" i="1" lang="es-MX" sz="1200" spc="4" strike="noStrike" baseline="-10000">
                <a:latin typeface="Lucida Sans"/>
              </a:rPr>
              <a:t>t</a:t>
            </a:r>
            <a:r>
              <a:rPr b="0" lang="es-MX" sz="1200" spc="4" strike="noStrike" baseline="-10000">
                <a:latin typeface="Lucida Sans Unicode"/>
              </a:rPr>
              <a:t>−</a:t>
            </a:r>
            <a:r>
              <a:rPr b="0" lang="es-MX" sz="1200" spc="4" strike="noStrike" baseline="-10000">
                <a:latin typeface="Arial"/>
              </a:rPr>
              <a:t>1</a:t>
            </a:r>
            <a:r>
              <a:rPr b="0" lang="es-MX" sz="1100" spc="4" strike="noStrike">
                <a:latin typeface="Arial"/>
              </a:rPr>
              <a:t>]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i="1" lang="es-MX" sz="1100" spc="4" strike="noStrike">
                <a:latin typeface="Arial"/>
              </a:rPr>
              <a:t>H</a:t>
            </a:r>
            <a:r>
              <a:rPr b="0" i="1" lang="es-MX" sz="1200" spc="4" strike="noStrike" baseline="-10000">
                <a:latin typeface="Lucida Sans"/>
              </a:rPr>
              <a:t>t</a:t>
            </a:r>
            <a:r>
              <a:rPr b="0" i="1" lang="es-MX" sz="1100" spc="4" strike="noStrike">
                <a:latin typeface="Verdana"/>
              </a:rPr>
              <a:t>µ</a:t>
            </a:r>
            <a:r>
              <a:rPr b="0" i="1" lang="es-MX" sz="1200" spc="4" strike="noStrike" baseline="-13000">
                <a:latin typeface="Lucida Sans"/>
              </a:rPr>
              <a:t>t</a:t>
            </a:r>
            <a:r>
              <a:rPr b="0" lang="es-MX" sz="1200" spc="4" strike="noStrike" baseline="-13000">
                <a:latin typeface="Lucida Sans Unicode"/>
              </a:rPr>
              <a:t>|</a:t>
            </a:r>
            <a:r>
              <a:rPr b="0" i="1" lang="es-MX" sz="1200" spc="4" strike="noStrike" baseline="-13000">
                <a:latin typeface="Lucida Sans"/>
              </a:rPr>
              <a:t>t</a:t>
            </a:r>
            <a:r>
              <a:rPr b="0" lang="es-MX" sz="1200" spc="4" strike="noStrike" baseline="-13000">
                <a:latin typeface="Lucida Sans Unicode"/>
              </a:rPr>
              <a:t>−</a:t>
            </a:r>
            <a:r>
              <a:rPr b="0" lang="es-MX" sz="1200" spc="4" strike="noStrike" baseline="-13000">
                <a:latin typeface="Arial"/>
              </a:rPr>
              <a:t>1</a:t>
            </a:r>
            <a:endParaRPr b="0" lang="es-MX" sz="1200" spc="-1" strike="noStrike">
              <a:latin typeface="Arial"/>
            </a:endParaRPr>
          </a:p>
          <a:p>
            <a:pPr marL="88200">
              <a:lnSpc>
                <a:spcPct val="100000"/>
              </a:lnSpc>
              <a:spcBef>
                <a:spcPts val="439"/>
              </a:spcBef>
            </a:pPr>
            <a:r>
              <a:rPr b="0" i="1" lang="es-MX" sz="1650" spc="12" strike="noStrike" baseline="12000">
                <a:latin typeface="Arial"/>
              </a:rPr>
              <a:t>K</a:t>
            </a:r>
            <a:r>
              <a:rPr b="0" i="1" lang="es-MX" sz="1200" spc="12" strike="noStrike" baseline="6000">
                <a:latin typeface="Lucida Sans"/>
              </a:rPr>
              <a:t>t </a:t>
            </a:r>
            <a:r>
              <a:rPr b="0" lang="es-MX" sz="1650" spc="304" strike="noStrike" baseline="12000">
                <a:latin typeface="Arial"/>
              </a:rPr>
              <a:t>= </a:t>
            </a:r>
            <a:r>
              <a:rPr b="0" lang="es-MX" sz="1650" spc="58" strike="noStrike" baseline="12000">
                <a:latin typeface="Arial"/>
              </a:rPr>
              <a:t>Σ</a:t>
            </a:r>
            <a:r>
              <a:rPr b="0" i="1" lang="es-MX" sz="1200" spc="58" strike="noStrike" baseline="3000">
                <a:latin typeface="Lucida Sans"/>
              </a:rPr>
              <a:t>t</a:t>
            </a:r>
            <a:r>
              <a:rPr b="0" lang="es-MX" sz="1200" spc="58" strike="noStrike" baseline="3000">
                <a:latin typeface="Lucida Sans Unicode"/>
              </a:rPr>
              <a:t>|</a:t>
            </a:r>
            <a:r>
              <a:rPr b="0" i="1" lang="es-MX" sz="1200" spc="58" strike="noStrike" baseline="3000">
                <a:latin typeface="Lucida Sans"/>
              </a:rPr>
              <a:t>t</a:t>
            </a:r>
            <a:r>
              <a:rPr b="0" lang="es-MX" sz="1200" spc="58" strike="noStrike" baseline="3000">
                <a:latin typeface="Lucida Sans Unicode"/>
              </a:rPr>
              <a:t>−</a:t>
            </a:r>
            <a:r>
              <a:rPr b="0" lang="es-MX" sz="1200" spc="58" strike="noStrike" baseline="3000">
                <a:latin typeface="Arial"/>
              </a:rPr>
              <a:t>1</a:t>
            </a:r>
            <a:r>
              <a:rPr b="0" i="1" lang="es-MX" sz="1650" spc="58" strike="noStrike" baseline="12000">
                <a:latin typeface="Arial"/>
              </a:rPr>
              <a:t>H</a:t>
            </a:r>
            <a:r>
              <a:rPr b="0" i="1" lang="es-MX" sz="1200" spc="58" strike="noStrike" baseline="45000">
                <a:latin typeface="Lucida Sans"/>
              </a:rPr>
              <a:t>T</a:t>
            </a:r>
            <a:r>
              <a:rPr b="0" i="1" lang="es-MX" sz="1200" spc="-253" strike="noStrike" baseline="45000">
                <a:latin typeface="Lucida Sans"/>
              </a:rPr>
              <a:t> </a:t>
            </a:r>
            <a:r>
              <a:rPr b="0" i="1" lang="es-MX" sz="1650" spc="-86" strike="noStrike" baseline="12000">
                <a:latin typeface="Arial"/>
              </a:rPr>
              <a:t>S</a:t>
            </a:r>
            <a:r>
              <a:rPr b="0" i="1" lang="es-MX" sz="800" spc="-58" strike="noStrike">
                <a:latin typeface="Lucida Sans"/>
              </a:rPr>
              <a:t>t</a:t>
            </a:r>
            <a:r>
              <a:rPr b="0" lang="es-MX" sz="1200" spc="-86" strike="noStrike" baseline="48000">
                <a:latin typeface="Lucida Sans Unicode"/>
              </a:rPr>
              <a:t>−</a:t>
            </a:r>
            <a:r>
              <a:rPr b="0" lang="es-MX" sz="1200" spc="-86" strike="noStrike" baseline="48000">
                <a:latin typeface="Arial"/>
              </a:rPr>
              <a:t>1</a:t>
            </a:r>
            <a:r>
              <a:rPr b="0" lang="es-MX" sz="1650" spc="-86" strike="noStrike" baseline="12000">
                <a:latin typeface="Arial"/>
              </a:rPr>
              <a:t>,</a:t>
            </a:r>
            <a:endParaRPr b="0" lang="es-MX" sz="1650" spc="-1" strike="noStrike">
              <a:latin typeface="Arial"/>
            </a:endParaRPr>
          </a:p>
        </p:txBody>
      </p:sp>
      <p:sp>
        <p:nvSpPr>
          <p:cNvPr id="683" name="CustomShape 5"/>
          <p:cNvSpPr/>
          <p:nvPr/>
        </p:nvSpPr>
        <p:spPr>
          <a:xfrm>
            <a:off x="202680" y="2425680"/>
            <a:ext cx="644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-4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684" name="CustomShape 6"/>
          <p:cNvSpPr/>
          <p:nvPr/>
        </p:nvSpPr>
        <p:spPr>
          <a:xfrm>
            <a:off x="1655280" y="2354400"/>
            <a:ext cx="986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72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685" name="CustomShape 7"/>
          <p:cNvSpPr/>
          <p:nvPr/>
        </p:nvSpPr>
        <p:spPr>
          <a:xfrm>
            <a:off x="126000" y="2367360"/>
            <a:ext cx="177876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-128" strike="noStrike">
                <a:latin typeface="Arial"/>
              </a:rPr>
              <a:t>S </a:t>
            </a:r>
            <a:r>
              <a:rPr b="0" lang="es-MX" sz="1100" spc="202" strike="noStrike">
                <a:latin typeface="Arial"/>
              </a:rPr>
              <a:t>= </a:t>
            </a:r>
            <a:r>
              <a:rPr b="0" i="1" lang="es-MX" sz="1100" spc="-83" strike="noStrike">
                <a:latin typeface="Arial"/>
              </a:rPr>
              <a:t>E </a:t>
            </a:r>
            <a:r>
              <a:rPr b="0" lang="es-MX" sz="1100" spc="12" strike="noStrike">
                <a:latin typeface="Arial"/>
              </a:rPr>
              <a:t>[(</a:t>
            </a:r>
            <a:r>
              <a:rPr b="0" i="1" lang="es-MX" sz="1100" spc="12" strike="noStrike">
                <a:latin typeface="Arial"/>
              </a:rPr>
              <a:t>Y </a:t>
            </a:r>
            <a:r>
              <a:rPr b="0" lang="es-MX" sz="1100" spc="-29" strike="noStrike">
                <a:latin typeface="Lucida Sans Unicode"/>
              </a:rPr>
              <a:t>− </a:t>
            </a:r>
            <a:r>
              <a:rPr b="0" i="1" lang="es-MX" sz="1100" spc="-148" strike="noStrike">
                <a:latin typeface="Arial"/>
              </a:rPr>
              <a:t>y</a:t>
            </a:r>
            <a:r>
              <a:rPr b="0" lang="es-MX" sz="1100" spc="-148" strike="noStrike">
                <a:latin typeface="Arial"/>
              </a:rPr>
              <a:t>ˆ </a:t>
            </a:r>
            <a:r>
              <a:rPr b="0" lang="es-MX" sz="1100" spc="32" strike="noStrike">
                <a:latin typeface="Arial"/>
              </a:rPr>
              <a:t>)(</a:t>
            </a:r>
            <a:r>
              <a:rPr b="0" i="1" lang="es-MX" sz="1100" spc="32" strike="noStrike">
                <a:latin typeface="Arial"/>
              </a:rPr>
              <a:t>Y </a:t>
            </a:r>
            <a:r>
              <a:rPr b="0" lang="es-MX" sz="1100" spc="-29" strike="noStrike">
                <a:latin typeface="Lucida Sans Unicode"/>
              </a:rPr>
              <a:t>− </a:t>
            </a:r>
            <a:r>
              <a:rPr b="0" i="1" lang="es-MX" sz="1100" spc="-148" strike="noStrike">
                <a:latin typeface="Arial"/>
              </a:rPr>
              <a:t>y</a:t>
            </a:r>
            <a:r>
              <a:rPr b="0" lang="es-MX" sz="1100" spc="-148" strike="noStrike">
                <a:latin typeface="Arial"/>
              </a:rPr>
              <a:t>ˆ 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168" strike="noStrike">
                <a:latin typeface="Arial"/>
              </a:rPr>
              <a:t> </a:t>
            </a:r>
            <a:r>
              <a:rPr b="0" lang="es-MX" sz="1100" spc="-58" strike="noStrike">
                <a:latin typeface="Lucida Sans Unicode"/>
              </a:rPr>
              <a:t>|</a:t>
            </a:r>
            <a:r>
              <a:rPr b="0" i="1" lang="es-MX" sz="1100" spc="-58" strike="noStrike">
                <a:latin typeface="Arial"/>
              </a:rPr>
              <a:t>Y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686" name="CustomShape 8"/>
          <p:cNvSpPr/>
          <p:nvPr/>
        </p:nvSpPr>
        <p:spPr>
          <a:xfrm>
            <a:off x="725400" y="2425680"/>
            <a:ext cx="1968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-4" strike="noStrike">
                <a:latin typeface="Lucida Sans"/>
              </a:rPr>
              <a:t>t</a:t>
            </a:r>
            <a:r>
              <a:rPr b="0" i="1" lang="es-MX" sz="800" spc="-4" strike="noStrike">
                <a:latin typeface="Lucida Sans"/>
              </a:rPr>
              <a:t>	</a:t>
            </a:r>
            <a:r>
              <a:rPr b="0" i="1" lang="es-MX" sz="800" spc="-4" strike="noStrike">
                <a:latin typeface="Lucida Sans"/>
              </a:rPr>
              <a:t>t</a:t>
            </a:r>
            <a:r>
              <a:rPr b="0" i="1" lang="es-MX" sz="800" spc="-4" strike="noStrike">
                <a:latin typeface="Lucida Sans"/>
              </a:rPr>
              <a:t>	</a:t>
            </a:r>
            <a:r>
              <a:rPr b="0" i="1" lang="es-MX" sz="800" spc="-4" strike="noStrike">
                <a:latin typeface="Lucida Sans"/>
              </a:rPr>
              <a:t>t</a:t>
            </a:r>
            <a:r>
              <a:rPr b="0" i="1" lang="es-MX" sz="800" spc="-4" strike="noStrike">
                <a:latin typeface="Lucida Sans"/>
              </a:rPr>
              <a:t>	</a:t>
            </a:r>
            <a:r>
              <a:rPr b="0" i="1" lang="es-MX" sz="800" spc="-4" strike="noStrike">
                <a:latin typeface="Lucida Sans"/>
              </a:rPr>
              <a:t>t</a:t>
            </a:r>
            <a:r>
              <a:rPr b="0" i="1" lang="es-MX" sz="800" spc="-4" strike="noStrike">
                <a:latin typeface="Lucida Sans"/>
              </a:rPr>
              <a:t>	</a:t>
            </a:r>
            <a:r>
              <a:rPr b="0" lang="es-MX" sz="800" spc="-4" strike="noStrike">
                <a:latin typeface="Arial"/>
              </a:rPr>
              <a:t>1:</a:t>
            </a:r>
            <a:r>
              <a:rPr b="0" i="1" lang="es-MX" sz="800" spc="49" strike="noStrike">
                <a:latin typeface="Lucida Sans"/>
              </a:rPr>
              <a:t>t</a:t>
            </a:r>
            <a:r>
              <a:rPr b="0" lang="es-MX" sz="800" spc="18" strike="noStrike">
                <a:latin typeface="Lucida Sans Unicode"/>
              </a:rPr>
              <a:t>−</a:t>
            </a:r>
            <a:r>
              <a:rPr b="0" lang="es-MX" sz="800" spc="-24" strike="noStrike">
                <a:latin typeface="Arial"/>
              </a:rPr>
              <a:t>1</a:t>
            </a:r>
            <a:r>
              <a:rPr b="0" lang="es-MX" sz="800" spc="-1" strike="noStrike">
                <a:latin typeface="Arial"/>
              </a:rPr>
              <a:t>	</a:t>
            </a:r>
            <a:r>
              <a:rPr b="0" lang="es-MX" sz="800" spc="-4" strike="noStrike">
                <a:latin typeface="Arial"/>
              </a:rPr>
              <a:t>1:</a:t>
            </a:r>
            <a:r>
              <a:rPr b="0" i="1" lang="es-MX" sz="800" spc="49" strike="noStrike">
                <a:latin typeface="Lucida Sans"/>
              </a:rPr>
              <a:t>t</a:t>
            </a:r>
            <a:r>
              <a:rPr b="0" lang="es-MX" sz="800" spc="18" strike="noStrike">
                <a:latin typeface="Lucida Sans Unicode"/>
              </a:rPr>
              <a:t>−</a:t>
            </a:r>
            <a:r>
              <a:rPr b="0" lang="es-MX" sz="800" spc="-24" strike="noStrike">
                <a:latin typeface="Arial"/>
              </a:rPr>
              <a:t>1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687" name="CustomShape 9"/>
          <p:cNvSpPr/>
          <p:nvPr/>
        </p:nvSpPr>
        <p:spPr>
          <a:xfrm>
            <a:off x="3525120" y="2354400"/>
            <a:ext cx="986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72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688" name="CustomShape 10"/>
          <p:cNvSpPr/>
          <p:nvPr/>
        </p:nvSpPr>
        <p:spPr>
          <a:xfrm>
            <a:off x="2972160" y="2439000"/>
            <a:ext cx="63072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es-MX" sz="1200" spc="-4" strike="noStrike" baseline="6000">
                <a:latin typeface="Lucida Sans"/>
              </a:rPr>
              <a:t>t </a:t>
            </a:r>
            <a:r>
              <a:rPr b="0" i="1" lang="es-MX" sz="1200" spc="4" strike="noStrike" baseline="3000">
                <a:latin typeface="Lucida Sans"/>
              </a:rPr>
              <a:t>t</a:t>
            </a:r>
            <a:r>
              <a:rPr b="0" lang="es-MX" sz="1200" spc="4" strike="noStrike" baseline="3000">
                <a:latin typeface="Lucida Sans Unicode"/>
              </a:rPr>
              <a:t>|</a:t>
            </a:r>
            <a:r>
              <a:rPr b="0" i="1" lang="es-MX" sz="1200" spc="4" strike="noStrike" baseline="3000">
                <a:latin typeface="Lucida Sans"/>
              </a:rPr>
              <a:t>t</a:t>
            </a:r>
            <a:r>
              <a:rPr b="0" lang="es-MX" sz="1200" spc="4" strike="noStrike" baseline="3000">
                <a:latin typeface="Lucida Sans Unicode"/>
              </a:rPr>
              <a:t>−</a:t>
            </a:r>
            <a:r>
              <a:rPr b="0" lang="es-MX" sz="1200" spc="4" strike="noStrike" baseline="3000">
                <a:latin typeface="Arial"/>
              </a:rPr>
              <a:t>1</a:t>
            </a:r>
            <a:r>
              <a:rPr b="0" lang="es-MX" sz="1200" spc="304" strike="noStrike" baseline="3000">
                <a:latin typeface="Arial"/>
              </a:rPr>
              <a:t> </a:t>
            </a:r>
            <a:r>
              <a:rPr b="0" i="1" lang="es-MX" sz="800" spc="-4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689" name="CustomShape 11"/>
          <p:cNvSpPr/>
          <p:nvPr/>
        </p:nvSpPr>
        <p:spPr>
          <a:xfrm>
            <a:off x="2191320" y="2367360"/>
            <a:ext cx="1711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i="1" lang="es-MX" sz="1100" spc="-49" strike="noStrike">
                <a:latin typeface="Arial"/>
              </a:rPr>
              <a:t>y</a:t>
            </a:r>
            <a:r>
              <a:rPr b="0" i="1" lang="es-MX" sz="1100" spc="-49" strike="noStrike">
                <a:latin typeface="Arial"/>
              </a:rPr>
              <a:t>	</a:t>
            </a:r>
            <a:r>
              <a:rPr b="0" lang="es-MX" sz="1100" spc="4" strike="noStrike">
                <a:latin typeface="Arial"/>
              </a:rPr>
              <a:t>]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12" strike="noStrike">
                <a:latin typeface="Arial"/>
              </a:rPr>
              <a:t> </a:t>
            </a:r>
            <a:r>
              <a:rPr b="0" i="1" lang="es-MX" sz="1100" spc="-24" strike="noStrike">
                <a:latin typeface="Arial"/>
              </a:rPr>
              <a:t>H</a:t>
            </a:r>
            <a:r>
              <a:rPr b="0" i="1" lang="es-MX" sz="1100" spc="109" strike="noStrike">
                <a:latin typeface="Arial"/>
              </a:rPr>
              <a:t> </a:t>
            </a:r>
            <a:r>
              <a:rPr b="0" lang="es-MX" sz="1100" spc="103" strike="noStrike">
                <a:latin typeface="Arial"/>
              </a:rPr>
              <a:t>Σ</a:t>
            </a:r>
            <a:r>
              <a:rPr b="0" lang="es-MX" sz="1100" spc="103" strike="noStrike">
                <a:latin typeface="Arial"/>
              </a:rPr>
              <a:t>	</a:t>
            </a:r>
            <a:r>
              <a:rPr b="0" i="1" lang="es-MX" sz="1100" spc="-24" strike="noStrike">
                <a:latin typeface="Arial"/>
              </a:rPr>
              <a:t>H</a:t>
            </a:r>
            <a:r>
              <a:rPr b="0" i="1" lang="es-MX" sz="1100" spc="-24" strike="noStrike">
                <a:latin typeface="Arial"/>
              </a:rPr>
              <a:t>	</a:t>
            </a:r>
            <a:r>
              <a:rPr b="0" lang="es-MX" sz="1100" spc="202" strike="noStrike">
                <a:latin typeface="Arial"/>
              </a:rPr>
              <a:t>+</a:t>
            </a:r>
            <a:r>
              <a:rPr b="0" lang="es-MX" sz="1100" spc="-128" strike="noStrike">
                <a:latin typeface="Arial"/>
              </a:rPr>
              <a:t> </a:t>
            </a:r>
            <a:r>
              <a:rPr b="0" i="1" lang="es-MX" sz="1100" spc="-94" strike="noStrike">
                <a:latin typeface="Arial"/>
              </a:rPr>
              <a:t>R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690" name="CustomShape 12"/>
          <p:cNvSpPr/>
          <p:nvPr/>
        </p:nvSpPr>
        <p:spPr>
          <a:xfrm>
            <a:off x="3877200" y="2425680"/>
            <a:ext cx="644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-4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691" name="CustomShape 13"/>
          <p:cNvSpPr/>
          <p:nvPr/>
        </p:nvSpPr>
        <p:spPr>
          <a:xfrm>
            <a:off x="100440" y="2539440"/>
            <a:ext cx="160992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9" strike="noStrike">
                <a:latin typeface="Arial"/>
              </a:rPr>
              <a:t>K</a:t>
            </a:r>
            <a:r>
              <a:rPr b="0" i="1" lang="es-MX" sz="1200" spc="12" strike="noStrike" baseline="-10000">
                <a:latin typeface="Lucida Sans"/>
              </a:rPr>
              <a:t>t </a:t>
            </a:r>
            <a:r>
              <a:rPr b="0" lang="es-MX" sz="1100" spc="-58" strike="noStrike">
                <a:latin typeface="Arial"/>
              </a:rPr>
              <a:t>is </a:t>
            </a:r>
            <a:r>
              <a:rPr b="0" lang="es-MX" sz="1100" spc="-49" strike="noStrike">
                <a:latin typeface="Arial"/>
              </a:rPr>
              <a:t>called </a:t>
            </a:r>
            <a:r>
              <a:rPr b="1" lang="es-MX" sz="1100" spc="-29" strike="noStrike">
                <a:latin typeface="Arial"/>
              </a:rPr>
              <a:t>Kallman</a:t>
            </a:r>
            <a:r>
              <a:rPr b="1" lang="es-MX" sz="1100" spc="-38" strike="noStrike">
                <a:latin typeface="Arial"/>
              </a:rPr>
              <a:t> </a:t>
            </a:r>
            <a:r>
              <a:rPr b="1" lang="es-MX" sz="1100" spc="-52" strike="noStrike">
                <a:latin typeface="Arial"/>
              </a:rPr>
              <a:t>gain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15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16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TextShape 17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696" name="TextShape 18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697" name="CustomShape 19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698" name="CustomShape 20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699" name="TextShape 21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DC936C19-BE69-4816-8882-944BFBC9748B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TextShape 1"/>
          <p:cNvSpPr txBox="1"/>
          <p:nvPr/>
        </p:nvSpPr>
        <p:spPr>
          <a:xfrm>
            <a:off x="95400" y="212400"/>
            <a:ext cx="146196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-12" strike="noStrike">
                <a:solidFill>
                  <a:srgbClr val="8b0a50"/>
                </a:solidFill>
                <a:latin typeface="Tahoma"/>
              </a:rPr>
              <a:t>Kallman </a:t>
            </a:r>
            <a:r>
              <a:rPr b="0" lang="es-MX" sz="1400" spc="-18" strike="noStrike">
                <a:solidFill>
                  <a:srgbClr val="8b0a50"/>
                </a:solidFill>
                <a:latin typeface="Tahoma"/>
              </a:rPr>
              <a:t>filter</a:t>
            </a:r>
            <a:r>
              <a:rPr b="0" lang="es-MX" sz="1400" spc="24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-63" strike="noStrike">
                <a:solidFill>
                  <a:srgbClr val="8b0a50"/>
                </a:solidFill>
                <a:latin typeface="Tahoma"/>
              </a:rPr>
              <a:t>ideas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281160" y="1229040"/>
            <a:ext cx="64800" cy="64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3"/>
          <p:cNvSpPr/>
          <p:nvPr/>
        </p:nvSpPr>
        <p:spPr>
          <a:xfrm>
            <a:off x="281160" y="1438920"/>
            <a:ext cx="64800" cy="64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4"/>
          <p:cNvSpPr/>
          <p:nvPr/>
        </p:nvSpPr>
        <p:spPr>
          <a:xfrm>
            <a:off x="100440" y="763200"/>
            <a:ext cx="3830760" cy="11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1" lang="es-MX" sz="1100" spc="-63" strike="noStrike">
                <a:latin typeface="Arial"/>
              </a:rPr>
              <a:t>Recursive </a:t>
            </a:r>
            <a:r>
              <a:rPr b="1" lang="es-MX" sz="1100" spc="-32" strike="noStrike">
                <a:latin typeface="Arial"/>
              </a:rPr>
              <a:t>strategy </a:t>
            </a:r>
            <a:r>
              <a:rPr b="1" lang="es-MX" sz="1100" spc="-38" strike="noStrike">
                <a:latin typeface="Arial"/>
              </a:rPr>
              <a:t>of </a:t>
            </a:r>
            <a:r>
              <a:rPr b="1" lang="es-MX" sz="1100" spc="-29" strike="noStrike">
                <a:latin typeface="Arial"/>
              </a:rPr>
              <a:t>Kallman</a:t>
            </a:r>
            <a:r>
              <a:rPr b="1" lang="es-MX" sz="1100" spc="-4" strike="noStrike">
                <a:latin typeface="Arial"/>
              </a:rPr>
              <a:t> </a:t>
            </a:r>
            <a:r>
              <a:rPr b="1" lang="es-MX" sz="1100" spc="-12" strike="noStrike">
                <a:latin typeface="Arial"/>
              </a:rPr>
              <a:t>filter</a:t>
            </a:r>
            <a:endParaRPr b="0" lang="es-MX" sz="11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34"/>
              </a:spcBef>
            </a:pP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 </a:t>
            </a:r>
            <a:r>
              <a:rPr b="0" lang="es-MX" sz="1100" spc="-32" strike="noStrike">
                <a:latin typeface="Lucida Sans Unicode"/>
              </a:rPr>
              <a:t>|</a:t>
            </a:r>
            <a:r>
              <a:rPr b="0" i="1" lang="es-MX" sz="1100" spc="-32" strike="noStrike">
                <a:latin typeface="Arial"/>
              </a:rPr>
              <a:t>y</a:t>
            </a:r>
            <a:r>
              <a:rPr b="0" lang="es-MX" sz="1200" spc="-49" strike="noStrike" baseline="-10000">
                <a:latin typeface="Arial"/>
              </a:rPr>
              <a:t>1:</a:t>
            </a:r>
            <a:r>
              <a:rPr b="0" i="1" lang="es-MX" sz="1200" spc="-49" strike="noStrike" baseline="-10000">
                <a:latin typeface="Lucida Sans"/>
              </a:rPr>
              <a:t>t </a:t>
            </a: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-69" strike="noStrike">
                <a:latin typeface="Arial"/>
              </a:rPr>
              <a:t>can </a:t>
            </a:r>
            <a:r>
              <a:rPr b="0" lang="es-MX" sz="1100" spc="-72" strike="noStrike">
                <a:latin typeface="Arial"/>
              </a:rPr>
              <a:t>be </a:t>
            </a:r>
            <a:r>
              <a:rPr b="0" lang="es-MX" sz="1100" spc="-49" strike="noStrike">
                <a:latin typeface="Arial"/>
              </a:rPr>
              <a:t>determined </a:t>
            </a:r>
            <a:r>
              <a:rPr b="0" lang="es-MX" sz="1100" spc="-32" strike="noStrike">
                <a:latin typeface="Arial"/>
              </a:rPr>
              <a:t>estimating </a:t>
            </a:r>
            <a:r>
              <a:rPr b="0" lang="es-MX" sz="1100" spc="-58" strike="noStrike">
                <a:latin typeface="Arial"/>
              </a:rPr>
              <a:t>parameters </a:t>
            </a:r>
            <a:r>
              <a:rPr b="0" lang="es-MX" sz="1100" spc="-24" strike="noStrike">
                <a:latin typeface="Arial"/>
              </a:rPr>
              <a:t>for </a:t>
            </a:r>
            <a:r>
              <a:rPr b="0" i="1" lang="es-MX" sz="1100" spc="-134" strike="noStrike">
                <a:latin typeface="Arial"/>
              </a:rPr>
              <a:t>s </a:t>
            </a:r>
            <a:r>
              <a:rPr b="0" lang="es-MX" sz="1100" spc="-148" strike="noStrike">
                <a:latin typeface="Lucida Sans Unicode"/>
              </a:rPr>
              <a:t>∈ </a:t>
            </a:r>
            <a:r>
              <a:rPr b="0" lang="es-MX" sz="1100" spc="-9" strike="noStrike">
                <a:latin typeface="Arial"/>
              </a:rPr>
              <a:t>N</a:t>
            </a:r>
            <a:r>
              <a:rPr b="0" lang="es-MX" sz="1100" spc="-58" strike="noStrike">
                <a:latin typeface="Arial"/>
              </a:rPr>
              <a:t> </a:t>
            </a:r>
            <a:r>
              <a:rPr b="0" lang="es-MX" sz="1100" spc="-12" strike="noStrike">
                <a:latin typeface="Arial"/>
              </a:rPr>
              <a:t>of:</a:t>
            </a:r>
            <a:endParaRPr b="0" lang="es-MX" sz="1100" spc="-1" strike="noStrike">
              <a:latin typeface="Arial"/>
            </a:endParaRPr>
          </a:p>
          <a:p>
            <a:pPr marL="315000">
              <a:lnSpc>
                <a:spcPct val="100000"/>
              </a:lnSpc>
              <a:spcBef>
                <a:spcPts val="556"/>
              </a:spcBef>
            </a:pPr>
            <a:r>
              <a:rPr b="0" i="1" lang="es-MX" sz="1650" spc="-29" strike="noStrike" baseline="10000">
                <a:latin typeface="Arial"/>
              </a:rPr>
              <a:t>p</a:t>
            </a:r>
            <a:r>
              <a:rPr b="0" lang="es-MX" sz="1650" spc="-29" strike="noStrike" baseline="10000">
                <a:latin typeface="Arial"/>
              </a:rPr>
              <a:t>(</a:t>
            </a:r>
            <a:r>
              <a:rPr b="0" i="1" lang="es-MX" sz="1650" spc="-29" strike="noStrike" baseline="10000">
                <a:latin typeface="Arial"/>
              </a:rPr>
              <a:t>x</a:t>
            </a:r>
            <a:r>
              <a:rPr b="0" i="1" lang="es-MX" sz="1200" spc="-29" strike="noStrike" baseline="3000">
                <a:latin typeface="Lucida Sans"/>
              </a:rPr>
              <a:t>s</a:t>
            </a:r>
            <a:r>
              <a:rPr b="0" i="1" lang="es-MX" sz="1200" spc="-216" strike="noStrike" baseline="3000">
                <a:latin typeface="Lucida Sans"/>
              </a:rPr>
              <a:t> </a:t>
            </a:r>
            <a:r>
              <a:rPr b="0" lang="es-MX" sz="1650" spc="-12" strike="noStrike" baseline="10000">
                <a:latin typeface="Lucida Sans Unicode"/>
              </a:rPr>
              <a:t>|</a:t>
            </a:r>
            <a:r>
              <a:rPr b="0" i="1" lang="es-MX" sz="1650" spc="-12" strike="noStrike" baseline="10000">
                <a:latin typeface="Arial"/>
              </a:rPr>
              <a:t>y</a:t>
            </a:r>
            <a:r>
              <a:rPr b="0" lang="es-MX" sz="1200" spc="-12" strike="noStrike" baseline="3000">
                <a:latin typeface="Arial"/>
              </a:rPr>
              <a:t>1:</a:t>
            </a:r>
            <a:r>
              <a:rPr b="0" i="1" lang="es-MX" sz="1200" spc="-12" strike="noStrike" baseline="3000">
                <a:latin typeface="Lucida Sans"/>
              </a:rPr>
              <a:t>s</a:t>
            </a:r>
            <a:r>
              <a:rPr b="0" lang="es-MX" sz="1200" spc="-12" strike="noStrike" baseline="3000">
                <a:latin typeface="Lucida Sans Unicode"/>
              </a:rPr>
              <a:t>−</a:t>
            </a:r>
            <a:r>
              <a:rPr b="0" lang="es-MX" sz="1200" spc="-12" strike="noStrike" baseline="3000">
                <a:latin typeface="Arial"/>
              </a:rPr>
              <a:t>1</a:t>
            </a:r>
            <a:r>
              <a:rPr b="0" lang="es-MX" sz="1650" spc="-12" strike="noStrike" baseline="10000">
                <a:latin typeface="Arial"/>
              </a:rPr>
              <a:t>) </a:t>
            </a:r>
            <a:r>
              <a:rPr b="0" lang="es-MX" sz="1650" spc="304" strike="noStrike" baseline="10000">
                <a:latin typeface="Arial"/>
              </a:rPr>
              <a:t>=</a:t>
            </a:r>
            <a:r>
              <a:rPr b="0" lang="es-MX" sz="1650" spc="-4" strike="noStrike" baseline="10000">
                <a:latin typeface="Arial"/>
              </a:rPr>
              <a:t> </a:t>
            </a:r>
            <a:r>
              <a:rPr b="0" lang="es-MX" sz="1650" spc="-12" strike="noStrike" baseline="10000">
                <a:latin typeface="Arial"/>
              </a:rPr>
              <a:t>N(</a:t>
            </a:r>
            <a:r>
              <a:rPr b="0" i="1" lang="es-MX" sz="1650" spc="-12" strike="noStrike" baseline="10000">
                <a:latin typeface="Verdana"/>
              </a:rPr>
              <a:t>µ</a:t>
            </a:r>
            <a:r>
              <a:rPr b="0" i="1" lang="es-MX" sz="800" spc="-9" strike="noStrike">
                <a:latin typeface="Lucida Sans"/>
              </a:rPr>
              <a:t>s</a:t>
            </a:r>
            <a:r>
              <a:rPr b="0" lang="es-MX" sz="800" spc="-9" strike="noStrike">
                <a:latin typeface="Lucida Sans Unicode"/>
              </a:rPr>
              <a:t>|</a:t>
            </a:r>
            <a:r>
              <a:rPr b="0" i="1" lang="es-MX" sz="800" spc="-9" strike="noStrike">
                <a:latin typeface="Lucida Sans"/>
              </a:rPr>
              <a:t>s</a:t>
            </a:r>
            <a:r>
              <a:rPr b="0" lang="es-MX" sz="800" spc="-9" strike="noStrike">
                <a:latin typeface="Lucida Sans Unicode"/>
              </a:rPr>
              <a:t>−</a:t>
            </a:r>
            <a:r>
              <a:rPr b="0" lang="es-MX" sz="800" spc="-9" strike="noStrike">
                <a:latin typeface="Arial"/>
              </a:rPr>
              <a:t>1</a:t>
            </a:r>
            <a:r>
              <a:rPr b="0" i="1" lang="es-MX" sz="1650" spc="-12" strike="noStrike" baseline="10000">
                <a:latin typeface="Verdana"/>
              </a:rPr>
              <a:t>,</a:t>
            </a:r>
            <a:r>
              <a:rPr b="0" i="1" lang="es-MX" sz="1650" spc="-304" strike="noStrike" baseline="10000">
                <a:latin typeface="Verdana"/>
              </a:rPr>
              <a:t> </a:t>
            </a:r>
            <a:r>
              <a:rPr b="0" lang="es-MX" sz="1650" spc="21" strike="noStrike" baseline="10000">
                <a:latin typeface="Arial"/>
              </a:rPr>
              <a:t>Σ</a:t>
            </a:r>
            <a:r>
              <a:rPr b="0" i="1" lang="es-MX" sz="800" spc="12" strike="noStrike">
                <a:latin typeface="Lucida Sans"/>
              </a:rPr>
              <a:t>s</a:t>
            </a:r>
            <a:r>
              <a:rPr b="0" lang="es-MX" sz="800" spc="12" strike="noStrike">
                <a:latin typeface="Lucida Sans Unicode"/>
              </a:rPr>
              <a:t>|</a:t>
            </a:r>
            <a:r>
              <a:rPr b="0" i="1" lang="es-MX" sz="800" spc="12" strike="noStrike">
                <a:latin typeface="Lucida Sans"/>
              </a:rPr>
              <a:t>s</a:t>
            </a:r>
            <a:r>
              <a:rPr b="0" lang="es-MX" sz="800" spc="12" strike="noStrike">
                <a:latin typeface="Lucida Sans Unicode"/>
              </a:rPr>
              <a:t>−</a:t>
            </a:r>
            <a:r>
              <a:rPr b="0" lang="es-MX" sz="800" spc="12" strike="noStrike">
                <a:latin typeface="Arial"/>
              </a:rPr>
              <a:t>1</a:t>
            </a:r>
            <a:r>
              <a:rPr b="0" lang="es-MX" sz="1650" spc="21" strike="noStrike" baseline="10000">
                <a:latin typeface="Arial"/>
              </a:rPr>
              <a:t>)</a:t>
            </a:r>
            <a:endParaRPr b="0" lang="es-MX" sz="1650" spc="-1" strike="noStrike">
              <a:latin typeface="Arial"/>
            </a:endParaRPr>
          </a:p>
          <a:p>
            <a:pPr marL="315000">
              <a:lnSpc>
                <a:spcPct val="100000"/>
              </a:lnSpc>
              <a:spcBef>
                <a:spcPts val="111"/>
              </a:spcBef>
            </a:pPr>
            <a:r>
              <a:rPr b="0" i="1" lang="es-MX" sz="1100" spc="-18" strike="noStrike">
                <a:latin typeface="Arial"/>
              </a:rPr>
              <a:t>p</a:t>
            </a:r>
            <a:r>
              <a:rPr b="0" lang="es-MX" sz="1100" spc="-18" strike="noStrike">
                <a:latin typeface="Arial"/>
              </a:rPr>
              <a:t>(</a:t>
            </a:r>
            <a:r>
              <a:rPr b="0" i="1" lang="es-MX" sz="1100" spc="-18" strike="noStrike">
                <a:latin typeface="Arial"/>
              </a:rPr>
              <a:t>x</a:t>
            </a:r>
            <a:r>
              <a:rPr b="0" i="1" lang="es-MX" sz="1200" spc="-29" strike="noStrike" baseline="-10000">
                <a:latin typeface="Lucida Sans"/>
              </a:rPr>
              <a:t>s</a:t>
            </a:r>
            <a:r>
              <a:rPr b="0" i="1" lang="es-MX" sz="1200" spc="-222" strike="noStrike" baseline="-10000">
                <a:latin typeface="Lucida Sans"/>
              </a:rPr>
              <a:t> </a:t>
            </a:r>
            <a:r>
              <a:rPr b="0" lang="es-MX" sz="1100" spc="-49" strike="noStrike">
                <a:latin typeface="Lucida Sans Unicode"/>
              </a:rPr>
              <a:t>|</a:t>
            </a:r>
            <a:r>
              <a:rPr b="0" i="1" lang="es-MX" sz="1100" spc="-49" strike="noStrike">
                <a:latin typeface="Arial"/>
              </a:rPr>
              <a:t>y</a:t>
            </a:r>
            <a:r>
              <a:rPr b="0" lang="es-MX" sz="1200" spc="-72" strike="noStrike" baseline="-10000">
                <a:latin typeface="Arial"/>
              </a:rPr>
              <a:t>1:</a:t>
            </a:r>
            <a:r>
              <a:rPr b="0" i="1" lang="es-MX" sz="1200" spc="-72" strike="noStrike" baseline="-10000">
                <a:latin typeface="Lucida Sans"/>
              </a:rPr>
              <a:t>s</a:t>
            </a:r>
            <a:r>
              <a:rPr b="0" i="1" lang="es-MX" sz="1200" spc="-216" strike="noStrike" baseline="-10000">
                <a:latin typeface="Lucida Sans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lang="es-MX" sz="1100" spc="-9" strike="noStrike">
                <a:latin typeface="Arial"/>
              </a:rPr>
              <a:t>N(</a:t>
            </a:r>
            <a:r>
              <a:rPr b="0" i="1" lang="es-MX" sz="1100" spc="-9" strike="noStrike">
                <a:latin typeface="Verdana"/>
              </a:rPr>
              <a:t>µ</a:t>
            </a:r>
            <a:r>
              <a:rPr b="0" i="1" lang="es-MX" sz="1200" spc="-12" strike="noStrike" baseline="-13000">
                <a:latin typeface="Lucida Sans"/>
              </a:rPr>
              <a:t>s</a:t>
            </a:r>
            <a:r>
              <a:rPr b="0" lang="es-MX" sz="1200" spc="-12" strike="noStrike" baseline="-13000">
                <a:latin typeface="Lucida Sans Unicode"/>
              </a:rPr>
              <a:t>|</a:t>
            </a:r>
            <a:r>
              <a:rPr b="0" i="1" lang="es-MX" sz="1200" spc="-12" strike="noStrike" baseline="-13000">
                <a:latin typeface="Lucida Sans"/>
              </a:rPr>
              <a:t>s</a:t>
            </a:r>
            <a:r>
              <a:rPr b="0" i="1" lang="es-MX" sz="1100" spc="-9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lang="es-MX" sz="1100" spc="-9" strike="noStrike">
                <a:latin typeface="Arial"/>
              </a:rPr>
              <a:t>Σ</a:t>
            </a:r>
            <a:r>
              <a:rPr b="0" i="1" lang="es-MX" sz="1200" spc="-12" strike="noStrike" baseline="-13000">
                <a:latin typeface="Lucida Sans"/>
              </a:rPr>
              <a:t>s</a:t>
            </a:r>
            <a:r>
              <a:rPr b="0" lang="es-MX" sz="1200" spc="-12" strike="noStrike" baseline="-13000">
                <a:latin typeface="Lucida Sans Unicode"/>
              </a:rPr>
              <a:t>|</a:t>
            </a:r>
            <a:r>
              <a:rPr b="0" i="1" lang="es-MX" sz="1200" spc="-12" strike="noStrike" baseline="-13000">
                <a:latin typeface="Lucida Sans"/>
              </a:rPr>
              <a:t>s</a:t>
            </a:r>
            <a:r>
              <a:rPr b="0" i="1" lang="es-MX" sz="1200" spc="-216" strike="noStrike" baseline="-13000">
                <a:latin typeface="Lucida Sans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334"/>
              </a:spcBef>
            </a:pPr>
            <a:r>
              <a:rPr b="0" lang="es-MX" sz="1100" spc="-111" strike="noStrike">
                <a:latin typeface="Arial"/>
              </a:rPr>
              <a:t>as</a:t>
            </a:r>
            <a:r>
              <a:rPr b="0" lang="es-MX" sz="1100" spc="49" strike="noStrike">
                <a:latin typeface="Arial"/>
              </a:rPr>
              <a:t> </a:t>
            </a:r>
            <a:r>
              <a:rPr b="0" lang="es-MX" sz="1100" spc="-38" strike="noStrike">
                <a:latin typeface="Arial"/>
              </a:rPr>
              <a:t>follows: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704" name="CustomShape 5"/>
          <p:cNvSpPr/>
          <p:nvPr/>
        </p:nvSpPr>
        <p:spPr>
          <a:xfrm>
            <a:off x="1292040" y="1975320"/>
            <a:ext cx="145260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1200" spc="-35" strike="noStrike" baseline="3000">
                <a:latin typeface="Arial"/>
              </a:rPr>
              <a:t>0</a:t>
            </a:r>
            <a:r>
              <a:rPr b="0" lang="es-MX" sz="1200" spc="-35" strike="noStrike" baseline="3000">
                <a:latin typeface="Arial"/>
              </a:rPr>
              <a:t>	</a:t>
            </a:r>
            <a:r>
              <a:rPr b="0" lang="es-MX" sz="1200" spc="-35" strike="noStrike" baseline="3000">
                <a:latin typeface="Arial"/>
              </a:rPr>
              <a:t>0</a:t>
            </a:r>
            <a:r>
              <a:rPr b="0" lang="es-MX" sz="1200" spc="-35" strike="noStrike" baseline="3000">
                <a:latin typeface="Arial"/>
              </a:rPr>
              <a:t>	</a:t>
            </a:r>
            <a:r>
              <a:rPr b="0" lang="es-MX" sz="800" spc="-24" strike="noStrike">
                <a:latin typeface="Arial"/>
              </a:rPr>
              <a:t>1</a:t>
            </a:r>
            <a:r>
              <a:rPr b="0" lang="es-MX" sz="800" spc="-63" strike="noStrike">
                <a:latin typeface="Lucida Sans Unicode"/>
              </a:rPr>
              <a:t>|</a:t>
            </a:r>
            <a:r>
              <a:rPr b="0" lang="es-MX" sz="800" spc="-24" strike="noStrike">
                <a:latin typeface="Arial"/>
              </a:rPr>
              <a:t>0</a:t>
            </a:r>
            <a:r>
              <a:rPr b="0" lang="es-MX" sz="800" spc="-24" strike="noStrike">
                <a:latin typeface="Arial"/>
              </a:rPr>
              <a:t>	</a:t>
            </a:r>
            <a:r>
              <a:rPr b="0" lang="es-MX" sz="800" spc="-24" strike="noStrike">
                <a:latin typeface="Arial"/>
              </a:rPr>
              <a:t>1</a:t>
            </a:r>
            <a:r>
              <a:rPr b="0" lang="es-MX" sz="800" spc="-63" strike="noStrike">
                <a:latin typeface="Lucida Sans Unicode"/>
              </a:rPr>
              <a:t>|</a:t>
            </a:r>
            <a:r>
              <a:rPr b="0" lang="es-MX" sz="800" spc="-24" strike="noStrike">
                <a:latin typeface="Arial"/>
              </a:rPr>
              <a:t>0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2738520" y="1909800"/>
            <a:ext cx="536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>
              <a:lnSpc>
                <a:spcPct val="100000"/>
              </a:lnSpc>
              <a:spcBef>
                <a:spcPts val="91"/>
              </a:spcBef>
            </a:pPr>
            <a:r>
              <a:rPr b="0" lang="es-MX" sz="1100" spc="52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706" name="CustomShape 7"/>
          <p:cNvSpPr/>
          <p:nvPr/>
        </p:nvSpPr>
        <p:spPr>
          <a:xfrm>
            <a:off x="1698840" y="1868400"/>
            <a:ext cx="149076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800" spc="4" strike="noStrike">
                <a:latin typeface="Arial"/>
              </a:rPr>
              <a:t>P</a:t>
            </a:r>
            <a:r>
              <a:rPr b="0" lang="es-MX" sz="800" spc="18" strike="noStrike">
                <a:latin typeface="Arial"/>
              </a:rPr>
              <a:t>r</a:t>
            </a:r>
            <a:r>
              <a:rPr b="0" lang="es-MX" sz="800" spc="-69" strike="noStrike">
                <a:latin typeface="Arial"/>
              </a:rPr>
              <a:t>e</a:t>
            </a:r>
            <a:r>
              <a:rPr b="0" lang="es-MX" sz="800" spc="-9" strike="noStrike">
                <a:latin typeface="Arial"/>
              </a:rPr>
              <a:t>d</a:t>
            </a:r>
            <a:r>
              <a:rPr b="0" lang="es-MX" sz="800" spc="18" strike="noStrike">
                <a:latin typeface="Arial"/>
              </a:rPr>
              <a:t>i</a:t>
            </a:r>
            <a:r>
              <a:rPr b="0" lang="es-MX" sz="800" spc="-24" strike="noStrike">
                <a:latin typeface="Arial"/>
              </a:rPr>
              <a:t>c</a:t>
            </a:r>
            <a:r>
              <a:rPr b="0" lang="es-MX" sz="800" spc="43" strike="noStrike">
                <a:latin typeface="Arial"/>
              </a:rPr>
              <a:t>t.</a:t>
            </a:r>
            <a:r>
              <a:rPr b="0" lang="es-MX" sz="800" spc="43" strike="noStrike">
                <a:latin typeface="Arial"/>
              </a:rPr>
              <a:t>	</a:t>
            </a:r>
            <a:r>
              <a:rPr b="0" lang="es-MX" sz="1200" spc="-4" strike="noStrike" baseline="3000">
                <a:latin typeface="Arial"/>
              </a:rPr>
              <a:t>U</a:t>
            </a:r>
            <a:r>
              <a:rPr b="0" lang="es-MX" sz="1200" spc="21" strike="noStrike" baseline="3000">
                <a:latin typeface="Arial"/>
              </a:rPr>
              <a:t>p</a:t>
            </a:r>
            <a:r>
              <a:rPr b="0" lang="es-MX" sz="1200" spc="-35" strike="noStrike" baseline="3000">
                <a:latin typeface="Arial"/>
              </a:rPr>
              <a:t>da</a:t>
            </a:r>
            <a:r>
              <a:rPr b="0" lang="es-MX" sz="1200" spc="111" strike="noStrike" baseline="3000">
                <a:latin typeface="Arial"/>
              </a:rPr>
              <a:t>t</a:t>
            </a:r>
            <a:r>
              <a:rPr b="0" lang="es-MX" sz="1200" spc="-103" strike="noStrike" baseline="3000">
                <a:latin typeface="Arial"/>
              </a:rPr>
              <a:t>e</a:t>
            </a:r>
            <a:endParaRPr b="0" lang="es-MX" sz="1200" spc="-1" strike="noStrike">
              <a:latin typeface="Arial"/>
            </a:endParaRPr>
          </a:p>
        </p:txBody>
      </p:sp>
      <p:sp>
        <p:nvSpPr>
          <p:cNvPr id="707" name="CustomShape 8"/>
          <p:cNvSpPr/>
          <p:nvPr/>
        </p:nvSpPr>
        <p:spPr>
          <a:xfrm>
            <a:off x="1154520" y="1909800"/>
            <a:ext cx="22982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Verdana"/>
              </a:rPr>
              <a:t>µ </a:t>
            </a:r>
            <a:r>
              <a:rPr b="0" i="1" lang="es-MX" sz="1100" spc="-97" strike="noStrike">
                <a:latin typeface="Verdana"/>
              </a:rPr>
              <a:t>, </a:t>
            </a:r>
            <a:r>
              <a:rPr b="0" lang="es-MX" sz="1100" spc="103" strike="noStrike">
                <a:latin typeface="Arial"/>
              </a:rPr>
              <a:t>Σ 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43" strike="noStrike">
                <a:latin typeface="Arial"/>
              </a:rPr>
              <a:t> </a:t>
            </a:r>
            <a:r>
              <a:rPr b="0" lang="es-MX" sz="1100" spc="-222" strike="noStrike">
                <a:latin typeface="Lucida Sans Unicode"/>
              </a:rPr>
              <a:t>−−−−→ </a:t>
            </a:r>
            <a:r>
              <a:rPr b="0" lang="es-MX" sz="1100" spc="-168" strike="noStrike">
                <a:latin typeface="Lucida Sans Unicode"/>
              </a:rPr>
              <a:t> 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Verdana"/>
              </a:rPr>
              <a:t>µ</a:t>
            </a:r>
            <a:r>
              <a:rPr b="0" i="1" lang="es-MX" sz="1100" spc="-1" strike="noStrike">
                <a:latin typeface="Verdana"/>
              </a:rPr>
              <a:t>	</a:t>
            </a: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199" strike="noStrike">
                <a:latin typeface="Verdana"/>
              </a:rPr>
              <a:t> </a:t>
            </a:r>
            <a:r>
              <a:rPr b="0" lang="es-MX" sz="1100" spc="103" strike="noStrike">
                <a:latin typeface="Arial"/>
              </a:rPr>
              <a:t>Σ</a:t>
            </a:r>
            <a:r>
              <a:rPr b="0" lang="es-MX" sz="1100" spc="103" strike="noStrike">
                <a:latin typeface="Arial"/>
              </a:rPr>
              <a:t>	</a:t>
            </a:r>
            <a:r>
              <a:rPr b="1" lang="es-MX" sz="1100" spc="-253" strike="noStrike">
                <a:latin typeface="Yu Gothic"/>
              </a:rPr>
              <a:t>− − </a:t>
            </a:r>
            <a:r>
              <a:rPr b="0" lang="es-MX" sz="1100" spc="52" strike="noStrike">
                <a:latin typeface="Lucida Sans Unicode"/>
              </a:rPr>
              <a:t>→</a:t>
            </a:r>
            <a:r>
              <a:rPr b="0" lang="es-MX" sz="1100" spc="-253" strike="noStrike">
                <a:latin typeface="Lucida Sans Unicode"/>
              </a:rPr>
              <a:t> </a:t>
            </a:r>
            <a:r>
              <a:rPr b="0" i="1" lang="es-MX" sz="1100" spc="-97" strike="noStrike">
                <a:latin typeface="Verdana"/>
              </a:rPr>
              <a:t>. . .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708" name="CustomShape 9"/>
          <p:cNvSpPr/>
          <p:nvPr/>
        </p:nvSpPr>
        <p:spPr>
          <a:xfrm>
            <a:off x="1150920" y="2187000"/>
            <a:ext cx="83592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6480" algn="ctr">
              <a:lnSpc>
                <a:spcPts val="641"/>
              </a:lnSpc>
              <a:spcBef>
                <a:spcPts val="96"/>
              </a:spcBef>
            </a:pPr>
            <a:r>
              <a:rPr b="0" lang="es-MX" sz="800" spc="4" strike="noStrike">
                <a:latin typeface="Arial"/>
              </a:rPr>
              <a:t>Predict.</a:t>
            </a:r>
            <a:endParaRPr b="0" lang="es-MX" sz="800" spc="-1" strike="noStrike">
              <a:latin typeface="Arial"/>
            </a:endParaRPr>
          </a:p>
          <a:p>
            <a:pPr marL="6480" algn="ctr">
              <a:lnSpc>
                <a:spcPts val="1001"/>
              </a:lnSpc>
            </a:pPr>
            <a:r>
              <a:rPr b="0" i="1" lang="es-MX" sz="1100" spc="-97" strike="noStrike">
                <a:latin typeface="Verdana"/>
              </a:rPr>
              <a:t>. .</a:t>
            </a:r>
            <a:r>
              <a:rPr b="0" i="1" lang="es-MX" sz="1100" spc="-318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 </a:t>
            </a:r>
            <a:r>
              <a:rPr b="0" lang="es-MX" sz="1100" spc="-222" strike="noStrike">
                <a:latin typeface="Lucida Sans Unicode"/>
              </a:rPr>
              <a:t>−−−−→ 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Verdana"/>
              </a:rPr>
              <a:t>µ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709" name="CustomShape 10"/>
          <p:cNvSpPr/>
          <p:nvPr/>
        </p:nvSpPr>
        <p:spPr>
          <a:xfrm>
            <a:off x="1961640" y="2293560"/>
            <a:ext cx="987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49" strike="noStrike">
                <a:latin typeface="Lucida Sans"/>
              </a:rPr>
              <a:t>t</a:t>
            </a:r>
            <a:r>
              <a:rPr b="0" lang="es-MX" sz="800" spc="18" strike="noStrike">
                <a:latin typeface="Lucida Sans Unicode"/>
              </a:rPr>
              <a:t>−</a:t>
            </a:r>
            <a:r>
              <a:rPr b="0" lang="es-MX" sz="800" spc="-24" strike="noStrike">
                <a:latin typeface="Arial"/>
              </a:rPr>
              <a:t>1</a:t>
            </a:r>
            <a:r>
              <a:rPr b="0" lang="es-MX" sz="800" spc="-63" strike="noStrike">
                <a:latin typeface="Lucida Sans Unicode"/>
              </a:rPr>
              <a:t>|</a:t>
            </a:r>
            <a:r>
              <a:rPr b="0" i="1" lang="es-MX" sz="800" spc="49" strike="noStrike">
                <a:latin typeface="Lucida Sans"/>
              </a:rPr>
              <a:t>t</a:t>
            </a:r>
            <a:r>
              <a:rPr b="0" lang="es-MX" sz="800" spc="18" strike="noStrike">
                <a:latin typeface="Lucida Sans Unicode"/>
              </a:rPr>
              <a:t>−</a:t>
            </a:r>
            <a:r>
              <a:rPr b="0" lang="es-MX" sz="800" spc="-24" strike="noStrike">
                <a:latin typeface="Arial"/>
              </a:rPr>
              <a:t>1</a:t>
            </a:r>
            <a:r>
              <a:rPr b="0" lang="es-MX" sz="800" spc="-1" strike="noStrike">
                <a:latin typeface="Arial"/>
              </a:rPr>
              <a:t>	</a:t>
            </a:r>
            <a:r>
              <a:rPr b="0" i="1" lang="es-MX" sz="800" spc="49" strike="noStrike">
                <a:latin typeface="Lucida Sans"/>
              </a:rPr>
              <a:t>t</a:t>
            </a:r>
            <a:r>
              <a:rPr b="0" lang="es-MX" sz="800" spc="18" strike="noStrike">
                <a:latin typeface="Lucida Sans Unicode"/>
              </a:rPr>
              <a:t>−</a:t>
            </a:r>
            <a:r>
              <a:rPr b="0" lang="es-MX" sz="800" spc="-24" strike="noStrike">
                <a:latin typeface="Arial"/>
              </a:rPr>
              <a:t>1</a:t>
            </a:r>
            <a:r>
              <a:rPr b="0" lang="es-MX" sz="800" spc="-63" strike="noStrike">
                <a:latin typeface="Lucida Sans Unicode"/>
              </a:rPr>
              <a:t>|</a:t>
            </a:r>
            <a:r>
              <a:rPr b="0" i="1" lang="es-MX" sz="800" spc="49" strike="noStrike">
                <a:latin typeface="Lucida Sans"/>
              </a:rPr>
              <a:t>t</a:t>
            </a:r>
            <a:r>
              <a:rPr b="0" lang="es-MX" sz="800" spc="18" strike="noStrike">
                <a:latin typeface="Lucida Sans Unicode"/>
              </a:rPr>
              <a:t>−</a:t>
            </a:r>
            <a:r>
              <a:rPr b="0" lang="es-MX" sz="800" spc="-24" strike="noStrike">
                <a:latin typeface="Arial"/>
              </a:rPr>
              <a:t>1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710" name="CustomShape 11"/>
          <p:cNvSpPr/>
          <p:nvPr/>
        </p:nvSpPr>
        <p:spPr>
          <a:xfrm>
            <a:off x="3067200" y="2179440"/>
            <a:ext cx="32616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>
              <a:lnSpc>
                <a:spcPct val="100000"/>
              </a:lnSpc>
              <a:spcBef>
                <a:spcPts val="96"/>
              </a:spcBef>
            </a:pPr>
            <a:r>
              <a:rPr b="0" lang="es-MX" sz="800" spc="-4" strike="noStrike">
                <a:latin typeface="Arial"/>
              </a:rPr>
              <a:t>U</a:t>
            </a:r>
            <a:r>
              <a:rPr b="0" lang="es-MX" sz="800" spc="12" strike="noStrike">
                <a:latin typeface="Arial"/>
              </a:rPr>
              <a:t>p</a:t>
            </a:r>
            <a:r>
              <a:rPr b="0" lang="es-MX" sz="800" spc="-9" strike="noStrike">
                <a:latin typeface="Arial"/>
              </a:rPr>
              <a:t>date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711" name="CustomShape 12"/>
          <p:cNvSpPr/>
          <p:nvPr/>
        </p:nvSpPr>
        <p:spPr>
          <a:xfrm>
            <a:off x="2364840" y="2228040"/>
            <a:ext cx="109260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lang="es-MX" sz="1100" spc="103" strike="noStrike">
                <a:latin typeface="Arial"/>
              </a:rPr>
              <a:t>Σ</a:t>
            </a:r>
            <a:r>
              <a:rPr b="0" lang="es-MX" sz="1100" spc="103" strike="noStrike">
                <a:latin typeface="Arial"/>
              </a:rPr>
              <a:t>	</a:t>
            </a:r>
            <a:r>
              <a:rPr b="0" lang="es-MX" sz="1100" spc="52" strike="noStrike">
                <a:latin typeface="Arial"/>
              </a:rPr>
              <a:t>) </a:t>
            </a:r>
            <a:r>
              <a:rPr b="1" lang="es-MX" sz="1100" spc="-253" strike="noStrike">
                <a:latin typeface="Yu Gothic"/>
              </a:rPr>
              <a:t>− −</a:t>
            </a:r>
            <a:r>
              <a:rPr b="1" lang="es-MX" sz="1100" spc="-248" strike="noStrike">
                <a:latin typeface="Yu Gothic"/>
              </a:rPr>
              <a:t> </a:t>
            </a:r>
            <a:r>
              <a:rPr b="0" lang="es-MX" sz="1100" spc="52" strike="noStrike">
                <a:latin typeface="Lucida Sans Unicode"/>
              </a:rPr>
              <a:t>→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712" name="CustomShape 13"/>
          <p:cNvSpPr/>
          <p:nvPr/>
        </p:nvSpPr>
        <p:spPr>
          <a:xfrm>
            <a:off x="1074960" y="2498040"/>
            <a:ext cx="245844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algn="ctr">
              <a:lnSpc>
                <a:spcPts val="641"/>
              </a:lnSpc>
              <a:spcBef>
                <a:spcPts val="96"/>
              </a:spcBef>
            </a:pPr>
            <a:r>
              <a:rPr b="0" lang="es-MX" sz="800" spc="4" strike="noStrike">
                <a:latin typeface="Arial"/>
              </a:rPr>
              <a:t>Predict.</a:t>
            </a:r>
            <a:endParaRPr b="0" lang="es-MX" sz="800" spc="-1" strike="noStrike">
              <a:latin typeface="Arial"/>
            </a:endParaRPr>
          </a:p>
          <a:p>
            <a:pPr marL="38160">
              <a:lnSpc>
                <a:spcPts val="1001"/>
              </a:lnSpc>
            </a:pP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Verdana"/>
              </a:rPr>
              <a:t>µ</a:t>
            </a:r>
            <a:r>
              <a:rPr b="0" i="1" lang="es-MX" sz="1200" spc="-1" strike="noStrike" baseline="-13000">
                <a:latin typeface="Lucida Sans"/>
              </a:rPr>
              <a:t>t</a:t>
            </a:r>
            <a:r>
              <a:rPr b="0" lang="es-MX" sz="1200" spc="-1" strike="noStrike" baseline="-13000">
                <a:latin typeface="Lucida Sans Unicode"/>
              </a:rPr>
              <a:t>|</a:t>
            </a:r>
            <a:r>
              <a:rPr b="0" i="1" lang="es-MX" sz="1200" spc="-1" strike="noStrike" baseline="-13000">
                <a:latin typeface="Lucida Sans"/>
              </a:rPr>
              <a:t>t</a:t>
            </a:r>
            <a:r>
              <a:rPr b="0" lang="es-MX" sz="1200" spc="-1" strike="noStrike" baseline="-13000">
                <a:latin typeface="Lucida Sans Unicode"/>
              </a:rPr>
              <a:t>−</a:t>
            </a:r>
            <a:r>
              <a:rPr b="0" lang="es-MX" sz="1200" spc="-1" strike="noStrike" baseline="-13000">
                <a:latin typeface="Arial"/>
              </a:rPr>
              <a:t>1</a:t>
            </a:r>
            <a:r>
              <a:rPr b="0" i="1" lang="es-MX" sz="1100" spc="-1" strike="noStrike">
                <a:latin typeface="Verdana"/>
              </a:rPr>
              <a:t>,</a:t>
            </a:r>
            <a:r>
              <a:rPr b="0" i="1" lang="es-MX" sz="1100" spc="-208" strike="noStrike">
                <a:latin typeface="Verdana"/>
              </a:rPr>
              <a:t> </a:t>
            </a:r>
            <a:r>
              <a:rPr b="0" lang="es-MX" sz="1100" spc="32" strike="noStrike">
                <a:latin typeface="Arial"/>
              </a:rPr>
              <a:t>Σ</a:t>
            </a:r>
            <a:r>
              <a:rPr b="0" i="1" lang="es-MX" sz="1200" spc="49" strike="noStrike" baseline="-13000">
                <a:latin typeface="Lucida Sans"/>
              </a:rPr>
              <a:t>t</a:t>
            </a:r>
            <a:r>
              <a:rPr b="0" lang="es-MX" sz="1200" spc="49" strike="noStrike" baseline="-13000">
                <a:latin typeface="Lucida Sans Unicode"/>
              </a:rPr>
              <a:t>|</a:t>
            </a:r>
            <a:r>
              <a:rPr b="0" i="1" lang="es-MX" sz="1200" spc="49" strike="noStrike" baseline="-13000">
                <a:latin typeface="Lucida Sans"/>
              </a:rPr>
              <a:t>t</a:t>
            </a:r>
            <a:r>
              <a:rPr b="0" lang="es-MX" sz="1200" spc="49" strike="noStrike" baseline="-13000">
                <a:latin typeface="Lucida Sans Unicode"/>
              </a:rPr>
              <a:t>−</a:t>
            </a:r>
            <a:r>
              <a:rPr b="0" lang="es-MX" sz="1200" spc="49" strike="noStrike" baseline="-13000">
                <a:latin typeface="Arial"/>
              </a:rPr>
              <a:t>1</a:t>
            </a:r>
            <a:r>
              <a:rPr b="0" lang="es-MX" sz="1100" spc="32" strike="noStrike">
                <a:latin typeface="Arial"/>
              </a:rPr>
              <a:t>)</a:t>
            </a:r>
            <a:r>
              <a:rPr b="0" lang="es-MX" sz="1100" spc="-9" strike="noStrike">
                <a:latin typeface="Arial"/>
              </a:rPr>
              <a:t> </a:t>
            </a:r>
            <a:r>
              <a:rPr b="0" lang="es-MX" sz="1100" spc="-222" strike="noStrike">
                <a:latin typeface="Lucida Sans Unicode"/>
              </a:rPr>
              <a:t>−−−−→</a:t>
            </a:r>
            <a:r>
              <a:rPr b="0" lang="es-MX" sz="1100" spc="-174" strike="noStrike">
                <a:latin typeface="Lucida Sans Unicode"/>
              </a:rPr>
              <a:t> 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Verdana"/>
              </a:rPr>
              <a:t>µ</a:t>
            </a:r>
            <a:r>
              <a:rPr b="0" i="1" lang="es-MX" sz="1200" spc="-1" strike="noStrike" baseline="-13000">
                <a:latin typeface="Lucida Sans"/>
              </a:rPr>
              <a:t>t</a:t>
            </a:r>
            <a:r>
              <a:rPr b="0" lang="es-MX" sz="1200" spc="-1" strike="noStrike" baseline="-13000">
                <a:latin typeface="Lucida Sans Unicode"/>
              </a:rPr>
              <a:t>|</a:t>
            </a:r>
            <a:r>
              <a:rPr b="0" i="1" lang="es-MX" sz="1200" spc="-1" strike="noStrike" baseline="-13000">
                <a:latin typeface="Lucida Sans"/>
              </a:rPr>
              <a:t>t</a:t>
            </a:r>
            <a:r>
              <a:rPr b="0" i="1" lang="es-MX" sz="1100" spc="-1" strike="noStrike">
                <a:latin typeface="Verdana"/>
              </a:rPr>
              <a:t>,</a:t>
            </a:r>
            <a:r>
              <a:rPr b="0" i="1" lang="es-MX" sz="1100" spc="-208" strike="noStrike">
                <a:latin typeface="Verdana"/>
              </a:rPr>
              <a:t> </a:t>
            </a:r>
            <a:r>
              <a:rPr b="0" lang="es-MX" sz="1100" spc="18" strike="noStrike">
                <a:latin typeface="Arial"/>
              </a:rPr>
              <a:t>Σ</a:t>
            </a:r>
            <a:r>
              <a:rPr b="0" i="1" lang="es-MX" sz="1200" spc="29" strike="noStrike" baseline="-13000">
                <a:latin typeface="Lucida Sans"/>
              </a:rPr>
              <a:t>t</a:t>
            </a:r>
            <a:r>
              <a:rPr b="0" lang="es-MX" sz="1200" spc="29" strike="noStrike" baseline="-13000">
                <a:latin typeface="Lucida Sans Unicode"/>
              </a:rPr>
              <a:t>|</a:t>
            </a:r>
            <a:r>
              <a:rPr b="0" i="1" lang="es-MX" sz="1200" spc="29" strike="noStrike" baseline="-13000">
                <a:latin typeface="Lucida Sans"/>
              </a:rPr>
              <a:t>t</a:t>
            </a:r>
            <a:r>
              <a:rPr b="0" i="1" lang="es-MX" sz="1200" spc="-222" strike="noStrike" baseline="-13000">
                <a:latin typeface="Lucida Sans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-9" strike="noStrike">
                <a:latin typeface="Arial"/>
              </a:rPr>
              <a:t> </a:t>
            </a:r>
            <a:r>
              <a:rPr b="0" lang="es-MX" sz="1100" spc="-534" strike="noStrike">
                <a:latin typeface="Lucida Sans Unicode"/>
              </a:rPr>
              <a:t>→−</a:t>
            </a:r>
            <a:r>
              <a:rPr b="0" lang="es-MX" sz="1100" spc="188" strike="noStrike">
                <a:latin typeface="Lucida Sans Unicode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r>
              <a:rPr b="0" i="1" lang="es-MX" sz="1100" spc="-208" strike="noStrike">
                <a:latin typeface="Verdana"/>
              </a:rPr>
              <a:t> </a:t>
            </a:r>
            <a:r>
              <a:rPr b="0" i="1" lang="es-MX" sz="1100" spc="-97" strike="noStrike">
                <a:latin typeface="Verdana"/>
              </a:rPr>
              <a:t>.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713" name="CustomShape 14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15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16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TextShape 17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717" name="TextShape 18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718" name="CustomShape 19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719" name="CustomShape 20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720" name="TextShape 21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D5D39EAD-1632-4910-B829-CAA817E5298B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TextShape 1"/>
          <p:cNvSpPr txBox="1"/>
          <p:nvPr/>
        </p:nvSpPr>
        <p:spPr>
          <a:xfrm>
            <a:off x="95400" y="212400"/>
            <a:ext cx="288432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-72" strike="noStrike">
                <a:solidFill>
                  <a:srgbClr val="8b0a50"/>
                </a:solidFill>
                <a:latin typeface="Tahoma"/>
              </a:rPr>
              <a:t>Inference </a:t>
            </a:r>
            <a:r>
              <a:rPr b="0" lang="es-MX" sz="1400" spc="38" strike="noStrike">
                <a:solidFill>
                  <a:srgbClr val="8b0a50"/>
                </a:solidFill>
                <a:latin typeface="Tahoma"/>
              </a:rPr>
              <a:t>LGSSM </a:t>
            </a:r>
            <a:r>
              <a:rPr b="0" lang="es-MX" sz="1400" spc="-43" strike="noStrike">
                <a:solidFill>
                  <a:srgbClr val="8b0a50"/>
                </a:solidFill>
                <a:latin typeface="Tahoma"/>
              </a:rPr>
              <a:t>- </a:t>
            </a:r>
            <a:r>
              <a:rPr b="0" lang="es-MX" sz="1400" spc="-12" strike="noStrike">
                <a:solidFill>
                  <a:srgbClr val="8b0a50"/>
                </a:solidFill>
                <a:latin typeface="Tahoma"/>
              </a:rPr>
              <a:t>Kallman</a:t>
            </a:r>
            <a:r>
              <a:rPr b="0" lang="es-MX" sz="1400" spc="143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-38" strike="noStrike">
                <a:solidFill>
                  <a:srgbClr val="8b0a50"/>
                </a:solidFill>
                <a:latin typeface="Tahoma"/>
              </a:rPr>
              <a:t>Smoother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722" name="CustomShape 2"/>
          <p:cNvSpPr/>
          <p:nvPr/>
        </p:nvSpPr>
        <p:spPr>
          <a:xfrm>
            <a:off x="87840" y="1068120"/>
            <a:ext cx="4431240" cy="5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/>
          <a:p>
            <a:pPr marL="50760">
              <a:lnSpc>
                <a:spcPct val="100000"/>
              </a:lnSpc>
              <a:spcBef>
                <a:spcPts val="315"/>
              </a:spcBef>
            </a:pPr>
            <a:r>
              <a:rPr b="1" lang="es-MX" sz="1100" spc="-4" strike="noStrike">
                <a:latin typeface="Arial"/>
              </a:rPr>
              <a:t>P2: </a:t>
            </a:r>
            <a:r>
              <a:rPr b="0" lang="es-MX" sz="1100" spc="-43" strike="noStrike">
                <a:latin typeface="Arial"/>
              </a:rPr>
              <a:t>Determine </a:t>
            </a: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 </a:t>
            </a:r>
            <a:r>
              <a:rPr b="0" lang="es-MX" sz="1100" spc="-18" strike="noStrike">
                <a:latin typeface="Lucida Sans Unicode"/>
              </a:rPr>
              <a:t>|</a:t>
            </a:r>
            <a:r>
              <a:rPr b="0" i="1" lang="es-MX" sz="1100" spc="-18" strike="noStrike">
                <a:latin typeface="Arial"/>
              </a:rPr>
              <a:t>y</a:t>
            </a:r>
            <a:r>
              <a:rPr b="0" lang="es-MX" sz="1200" spc="-29" strike="noStrike" baseline="-13000">
                <a:latin typeface="Arial"/>
              </a:rPr>
              <a:t>1:</a:t>
            </a:r>
            <a:r>
              <a:rPr b="0" i="1" lang="es-MX" sz="1200" spc="-29" strike="noStrike" baseline="-13000">
                <a:latin typeface="Lucida Sans"/>
              </a:rPr>
              <a:t>T </a:t>
            </a: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-18" strike="noStrike">
                <a:latin typeface="Arial"/>
              </a:rPr>
              <a:t>of </a:t>
            </a:r>
            <a:r>
              <a:rPr b="0" lang="es-MX" sz="1100" spc="-29" strike="noStrike">
                <a:latin typeface="Arial"/>
              </a:rPr>
              <a:t>the </a:t>
            </a:r>
            <a:r>
              <a:rPr b="0" lang="es-MX" sz="1100" spc="-52" strike="noStrike">
                <a:latin typeface="Arial"/>
              </a:rPr>
              <a:t>hidden </a:t>
            </a:r>
            <a:r>
              <a:rPr b="0" lang="es-MX" sz="1100" spc="-32" strike="noStrike">
                <a:latin typeface="Arial"/>
              </a:rPr>
              <a:t>state </a:t>
            </a:r>
            <a:r>
              <a:rPr b="0" i="1" lang="es-MX" sz="1100" spc="-4" strike="noStrike">
                <a:latin typeface="Arial"/>
              </a:rPr>
              <a:t>X</a:t>
            </a:r>
            <a:r>
              <a:rPr b="0" i="1" lang="es-MX" sz="1200" spc="-4" strike="noStrike" baseline="-10000">
                <a:latin typeface="Lucida Sans"/>
              </a:rPr>
              <a:t>t </a:t>
            </a:r>
            <a:r>
              <a:rPr b="0" lang="es-MX" sz="1100" spc="-52" strike="noStrike">
                <a:latin typeface="Arial"/>
              </a:rPr>
              <a:t>given </a:t>
            </a:r>
            <a:r>
              <a:rPr b="0" lang="es-MX" sz="1100" spc="-18" strike="noStrike">
                <a:latin typeface="Arial"/>
              </a:rPr>
              <a:t>all </a:t>
            </a:r>
            <a:r>
              <a:rPr b="0" lang="es-MX" sz="1100" spc="-29" strike="noStrike">
                <a:latin typeface="Arial"/>
              </a:rPr>
              <a:t>the</a:t>
            </a:r>
            <a:r>
              <a:rPr b="0" lang="es-MX" sz="1100" spc="214" strike="noStrike">
                <a:latin typeface="Arial"/>
              </a:rPr>
              <a:t> </a:t>
            </a:r>
            <a:r>
              <a:rPr b="0" lang="es-MX" sz="1100" spc="-52" strike="noStrike">
                <a:latin typeface="Arial"/>
              </a:rPr>
              <a:t>observations</a:t>
            </a:r>
            <a:endParaRPr b="0" lang="es-MX" sz="11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210"/>
              </a:spcBef>
            </a:pPr>
            <a:r>
              <a:rPr b="0" i="1" lang="es-MX" sz="1650" spc="4" strike="noStrike" baseline="10000">
                <a:latin typeface="Arial"/>
              </a:rPr>
              <a:t>y</a:t>
            </a:r>
            <a:r>
              <a:rPr b="0" lang="es-MX" sz="800" spc="4" strike="noStrike">
                <a:latin typeface="Arial"/>
              </a:rPr>
              <a:t>1:</a:t>
            </a:r>
            <a:r>
              <a:rPr b="0" i="1" lang="es-MX" sz="800" spc="4" strike="noStrike">
                <a:latin typeface="Lucida Sans"/>
              </a:rPr>
              <a:t>T</a:t>
            </a:r>
            <a:r>
              <a:rPr b="0" i="1" lang="es-MX" sz="800" spc="-103" strike="noStrike">
                <a:latin typeface="Lucida Sans"/>
              </a:rPr>
              <a:t> </a:t>
            </a:r>
            <a:r>
              <a:rPr b="0" lang="es-MX" sz="1650" spc="-4" strike="noStrike" baseline="10000">
                <a:latin typeface="Arial"/>
              </a:rPr>
              <a:t>.</a:t>
            </a:r>
            <a:endParaRPr b="0" lang="es-MX" sz="1650" spc="-1" strike="noStrike">
              <a:latin typeface="Arial"/>
            </a:endParaRPr>
          </a:p>
        </p:txBody>
      </p:sp>
      <p:sp>
        <p:nvSpPr>
          <p:cNvPr id="723" name="CustomShape 3"/>
          <p:cNvSpPr/>
          <p:nvPr/>
        </p:nvSpPr>
        <p:spPr>
          <a:xfrm>
            <a:off x="4210560" y="1612800"/>
            <a:ext cx="27216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-4" strike="noStrike">
                <a:latin typeface="Arial"/>
              </a:rPr>
              <a:t>(10)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724" name="CustomShape 4"/>
          <p:cNvSpPr/>
          <p:nvPr/>
        </p:nvSpPr>
        <p:spPr>
          <a:xfrm>
            <a:off x="849240" y="1612800"/>
            <a:ext cx="2909160" cy="7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algn="ctr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4" strike="noStrike">
                <a:latin typeface="Verdana"/>
              </a:rPr>
              <a:t>µ</a:t>
            </a:r>
            <a:r>
              <a:rPr b="0" i="1" lang="es-MX" sz="1200" spc="4" strike="noStrike" baseline="-13000">
                <a:latin typeface="Lucida Sans"/>
              </a:rPr>
              <a:t>t</a:t>
            </a:r>
            <a:r>
              <a:rPr b="0" lang="es-MX" sz="1200" spc="4" strike="noStrike" baseline="-13000">
                <a:latin typeface="Lucida Sans Unicode"/>
              </a:rPr>
              <a:t>|</a:t>
            </a:r>
            <a:r>
              <a:rPr b="0" i="1" lang="es-MX" sz="1200" spc="4" strike="noStrike" baseline="-13000">
                <a:latin typeface="Lucida Sans"/>
              </a:rPr>
              <a:t>T </a:t>
            </a:r>
            <a:r>
              <a:rPr b="0" lang="es-MX" sz="1100" spc="97" strike="noStrike">
                <a:latin typeface="Arial"/>
              </a:rPr>
              <a:t>:= </a:t>
            </a:r>
            <a:r>
              <a:rPr b="0" i="1" lang="es-MX" sz="1100" spc="-83" strike="noStrike">
                <a:latin typeface="Arial"/>
              </a:rPr>
              <a:t>E </a:t>
            </a:r>
            <a:r>
              <a:rPr b="0" lang="es-MX" sz="1100" spc="-1" strike="noStrike">
                <a:latin typeface="Arial"/>
              </a:rPr>
              <a:t>[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 </a:t>
            </a:r>
            <a:r>
              <a:rPr b="0" lang="es-MX" sz="1100" spc="-9" strike="noStrike">
                <a:latin typeface="Lucida Sans Unicode"/>
              </a:rPr>
              <a:t>|</a:t>
            </a:r>
            <a:r>
              <a:rPr b="0" i="1" lang="es-MX" sz="1100" spc="-9" strike="noStrike">
                <a:latin typeface="Arial"/>
              </a:rPr>
              <a:t>Y</a:t>
            </a:r>
            <a:r>
              <a:rPr b="0" lang="es-MX" sz="1200" spc="-12" strike="noStrike" baseline="-13000">
                <a:latin typeface="Arial"/>
              </a:rPr>
              <a:t>1:</a:t>
            </a:r>
            <a:r>
              <a:rPr b="0" i="1" lang="es-MX" sz="1200" spc="-12" strike="noStrike" baseline="-13000">
                <a:latin typeface="Lucida Sans"/>
              </a:rPr>
              <a:t>T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69" strike="noStrike">
                <a:latin typeface="Arial"/>
              </a:rPr>
              <a:t> </a:t>
            </a:r>
            <a:r>
              <a:rPr b="0" i="1" lang="es-MX" sz="1100" spc="4" strike="noStrike">
                <a:latin typeface="Arial"/>
              </a:rPr>
              <a:t>y</a:t>
            </a:r>
            <a:r>
              <a:rPr b="0" lang="es-MX" sz="1200" spc="4" strike="noStrike" baseline="-13000">
                <a:latin typeface="Arial"/>
              </a:rPr>
              <a:t>1:</a:t>
            </a:r>
            <a:r>
              <a:rPr b="0" i="1" lang="es-MX" sz="1200" spc="4" strike="noStrike" baseline="-13000">
                <a:latin typeface="Lucida Sans"/>
              </a:rPr>
              <a:t>T </a:t>
            </a:r>
            <a:r>
              <a:rPr b="0" lang="es-MX" sz="1100" spc="4" strike="noStrike">
                <a:latin typeface="Arial"/>
              </a:rPr>
              <a:t>]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b="0" lang="es-MX" sz="1100" spc="-1" strike="noStrike">
              <a:latin typeface="Arial"/>
            </a:endParaRPr>
          </a:p>
          <a:p>
            <a:pPr algn="r">
              <a:lnSpc>
                <a:spcPts val="556"/>
              </a:lnSpc>
            </a:pPr>
            <a:r>
              <a:rPr b="0" i="1" lang="es-MX" sz="800" spc="72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  <a:p>
            <a:pPr algn="ctr">
              <a:lnSpc>
                <a:spcPts val="916"/>
              </a:lnSpc>
            </a:pPr>
            <a:r>
              <a:rPr b="0" lang="es-MX" sz="1100" spc="38" strike="noStrike">
                <a:latin typeface="Arial"/>
              </a:rPr>
              <a:t>Σ</a:t>
            </a:r>
            <a:r>
              <a:rPr b="0" i="1" lang="es-MX" sz="1200" spc="58" strike="noStrike" baseline="-13000">
                <a:latin typeface="Lucida Sans"/>
              </a:rPr>
              <a:t>t</a:t>
            </a:r>
            <a:r>
              <a:rPr b="0" lang="es-MX" sz="1200" spc="58" strike="noStrike" baseline="-13000">
                <a:latin typeface="Lucida Sans Unicode"/>
              </a:rPr>
              <a:t>|</a:t>
            </a:r>
            <a:r>
              <a:rPr b="0" i="1" lang="es-MX" sz="1200" spc="58" strike="noStrike" baseline="-13000">
                <a:latin typeface="Lucida Sans"/>
              </a:rPr>
              <a:t>T </a:t>
            </a:r>
            <a:r>
              <a:rPr b="0" lang="es-MX" sz="1100" spc="97" strike="noStrike">
                <a:latin typeface="Arial"/>
              </a:rPr>
              <a:t>:= </a:t>
            </a:r>
            <a:r>
              <a:rPr b="0" i="1" lang="es-MX" sz="1100" spc="-83" strike="noStrike">
                <a:latin typeface="Arial"/>
              </a:rPr>
              <a:t>E </a:t>
            </a:r>
            <a:r>
              <a:rPr b="0" lang="es-MX" sz="1100" spc="9" strike="noStrike">
                <a:latin typeface="Arial"/>
              </a:rPr>
              <a:t>[(</a:t>
            </a:r>
            <a:r>
              <a:rPr b="0" i="1" lang="es-MX" sz="1100" spc="9" strike="noStrike">
                <a:latin typeface="Arial"/>
              </a:rPr>
              <a:t>X</a:t>
            </a:r>
            <a:r>
              <a:rPr b="0" i="1" lang="es-MX" sz="1200" spc="12" strike="noStrike" baseline="-10000">
                <a:latin typeface="Lucida Sans"/>
              </a:rPr>
              <a:t>t </a:t>
            </a:r>
            <a:r>
              <a:rPr b="0" lang="es-MX" sz="1100" spc="-29" strike="noStrike">
                <a:latin typeface="Lucida Sans Unicode"/>
              </a:rPr>
              <a:t>− </a:t>
            </a:r>
            <a:r>
              <a:rPr b="0" i="1" lang="es-MX" sz="1100" spc="4" strike="noStrike">
                <a:latin typeface="Verdana"/>
              </a:rPr>
              <a:t>µ</a:t>
            </a:r>
            <a:r>
              <a:rPr b="0" i="1" lang="es-MX" sz="1200" spc="4" strike="noStrike" baseline="-13000">
                <a:latin typeface="Lucida Sans"/>
              </a:rPr>
              <a:t>t</a:t>
            </a:r>
            <a:r>
              <a:rPr b="0" lang="es-MX" sz="1200" spc="4" strike="noStrike" baseline="-13000">
                <a:latin typeface="Lucida Sans Unicode"/>
              </a:rPr>
              <a:t>|</a:t>
            </a:r>
            <a:r>
              <a:rPr b="0" i="1" lang="es-MX" sz="1200" spc="4" strike="noStrike" baseline="-13000">
                <a:latin typeface="Lucida Sans"/>
              </a:rPr>
              <a:t>T </a:t>
            </a:r>
            <a:r>
              <a:rPr b="0" lang="es-MX" sz="1100" spc="24" strike="noStrike">
                <a:latin typeface="Arial"/>
              </a:rPr>
              <a:t>)(</a:t>
            </a:r>
            <a:r>
              <a:rPr b="0" i="1" lang="es-MX" sz="1100" spc="24" strike="noStrike">
                <a:latin typeface="Arial"/>
              </a:rPr>
              <a:t>X</a:t>
            </a:r>
            <a:r>
              <a:rPr b="0" i="1" lang="es-MX" sz="1200" spc="35" strike="noStrike" baseline="-10000">
                <a:latin typeface="Lucida Sans"/>
              </a:rPr>
              <a:t>t </a:t>
            </a:r>
            <a:r>
              <a:rPr b="0" lang="es-MX" sz="1100" spc="-29" strike="noStrike">
                <a:latin typeface="Lucida Sans Unicode"/>
              </a:rPr>
              <a:t>− </a:t>
            </a:r>
            <a:r>
              <a:rPr b="0" i="1" lang="es-MX" sz="1100" spc="4" strike="noStrike">
                <a:latin typeface="Verdana"/>
              </a:rPr>
              <a:t>µ</a:t>
            </a:r>
            <a:r>
              <a:rPr b="0" i="1" lang="es-MX" sz="1200" spc="4" strike="noStrike" baseline="-13000">
                <a:latin typeface="Lucida Sans"/>
              </a:rPr>
              <a:t>t</a:t>
            </a:r>
            <a:r>
              <a:rPr b="0" lang="es-MX" sz="1200" spc="4" strike="noStrike" baseline="-13000">
                <a:latin typeface="Lucida Sans Unicode"/>
              </a:rPr>
              <a:t>|</a:t>
            </a:r>
            <a:r>
              <a:rPr b="0" i="1" lang="es-MX" sz="1200" spc="4" strike="noStrike" baseline="-13000">
                <a:latin typeface="Lucida Sans"/>
              </a:rPr>
              <a:t>T </a:t>
            </a: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-9" strike="noStrike">
                <a:latin typeface="Lucida Sans Unicode"/>
              </a:rPr>
              <a:t>|</a:t>
            </a:r>
            <a:r>
              <a:rPr b="0" i="1" lang="es-MX" sz="1100" spc="-9" strike="noStrike">
                <a:latin typeface="Arial"/>
              </a:rPr>
              <a:t>Y</a:t>
            </a:r>
            <a:r>
              <a:rPr b="0" lang="es-MX" sz="1200" spc="-12" strike="noStrike" baseline="-13000">
                <a:latin typeface="Arial"/>
              </a:rPr>
              <a:t>1:</a:t>
            </a:r>
            <a:r>
              <a:rPr b="0" i="1" lang="es-MX" sz="1200" spc="-12" strike="noStrike" baseline="-13000">
                <a:latin typeface="Lucida Sans"/>
              </a:rPr>
              <a:t>T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174" strike="noStrike">
                <a:latin typeface="Arial"/>
              </a:rPr>
              <a:t> </a:t>
            </a:r>
            <a:r>
              <a:rPr b="0" i="1" lang="es-MX" sz="1100" spc="32" strike="noStrike">
                <a:latin typeface="Arial"/>
              </a:rPr>
              <a:t>t</a:t>
            </a:r>
            <a:r>
              <a:rPr b="0" lang="es-MX" sz="1200" spc="49" strike="noStrike" baseline="-13000">
                <a:latin typeface="Arial"/>
              </a:rPr>
              <a:t>1:</a:t>
            </a:r>
            <a:r>
              <a:rPr b="0" i="1" lang="es-MX" sz="1200" spc="49" strike="noStrike" baseline="-13000">
                <a:latin typeface="Lucida Sans"/>
              </a:rPr>
              <a:t>T </a:t>
            </a:r>
            <a:r>
              <a:rPr b="0" lang="es-MX" sz="1100" spc="4" strike="noStrike">
                <a:latin typeface="Arial"/>
              </a:rPr>
              <a:t>]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725" name="CustomShape 5"/>
          <p:cNvSpPr/>
          <p:nvPr/>
        </p:nvSpPr>
        <p:spPr>
          <a:xfrm>
            <a:off x="4210560" y="2039400"/>
            <a:ext cx="27216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-4" strike="noStrike">
                <a:latin typeface="Arial"/>
              </a:rPr>
              <a:t>(11)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7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8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TextShape 9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730" name="TextShape 10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731" name="CustomShape 11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732" name="CustomShape 12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733" name="TextShape 13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DBC315F8-FDFD-4777-BE78-E8FA710D926D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extShape 1"/>
          <p:cNvSpPr txBox="1"/>
          <p:nvPr/>
        </p:nvSpPr>
        <p:spPr>
          <a:xfrm>
            <a:off x="95400" y="212400"/>
            <a:ext cx="183996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-12" strike="noStrike">
                <a:solidFill>
                  <a:srgbClr val="8b0a50"/>
                </a:solidFill>
                <a:latin typeface="Tahoma"/>
              </a:rPr>
              <a:t>Kallman </a:t>
            </a:r>
            <a:r>
              <a:rPr b="0" lang="es-MX" sz="1400" spc="-38" strike="noStrike">
                <a:solidFill>
                  <a:srgbClr val="8b0a50"/>
                </a:solidFill>
                <a:latin typeface="Tahoma"/>
              </a:rPr>
              <a:t>Smoother</a:t>
            </a:r>
            <a:r>
              <a:rPr b="0" lang="es-MX" sz="1400" spc="24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-63" strike="noStrike">
                <a:solidFill>
                  <a:srgbClr val="8b0a50"/>
                </a:solidFill>
                <a:latin typeface="Tahoma"/>
              </a:rPr>
              <a:t>ideas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735" name="CustomShape 2"/>
          <p:cNvSpPr/>
          <p:nvPr/>
        </p:nvSpPr>
        <p:spPr>
          <a:xfrm>
            <a:off x="281160" y="1768320"/>
            <a:ext cx="64800" cy="64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3"/>
          <p:cNvSpPr/>
          <p:nvPr/>
        </p:nvSpPr>
        <p:spPr>
          <a:xfrm>
            <a:off x="281160" y="1992960"/>
            <a:ext cx="64800" cy="64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4"/>
          <p:cNvSpPr/>
          <p:nvPr/>
        </p:nvSpPr>
        <p:spPr>
          <a:xfrm>
            <a:off x="49680" y="950760"/>
            <a:ext cx="4465080" cy="12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88920">
              <a:lnSpc>
                <a:spcPct val="102000"/>
              </a:lnSpc>
              <a:spcBef>
                <a:spcPts val="54"/>
              </a:spcBef>
            </a:pPr>
            <a:r>
              <a:rPr b="0" lang="es-MX" sz="1100" spc="-29" strike="noStrike">
                <a:latin typeface="Arial"/>
              </a:rPr>
              <a:t>Structure </a:t>
            </a:r>
            <a:r>
              <a:rPr b="0" lang="es-MX" sz="1100" spc="-18" strike="noStrike">
                <a:latin typeface="Arial"/>
              </a:rPr>
              <a:t>of </a:t>
            </a:r>
            <a:r>
              <a:rPr b="0" lang="es-MX" sz="1100" spc="-72" strike="noStrike">
                <a:latin typeface="Arial"/>
              </a:rPr>
              <a:t>LGSSM </a:t>
            </a:r>
            <a:r>
              <a:rPr b="0" lang="es-MX" sz="1100" spc="-43" strike="noStrike">
                <a:latin typeface="Arial"/>
              </a:rPr>
              <a:t>implies </a:t>
            </a: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 </a:t>
            </a:r>
            <a:r>
              <a:rPr b="0" lang="es-MX" sz="1100" spc="-18" strike="noStrike">
                <a:latin typeface="Lucida Sans Unicode"/>
              </a:rPr>
              <a:t>|</a:t>
            </a:r>
            <a:r>
              <a:rPr b="0" i="1" lang="es-MX" sz="1100" spc="-18" strike="noStrike">
                <a:latin typeface="Arial"/>
              </a:rPr>
              <a:t>y</a:t>
            </a:r>
            <a:r>
              <a:rPr b="0" lang="es-MX" sz="1200" spc="-29" strike="noStrike" baseline="-13000">
                <a:latin typeface="Arial"/>
              </a:rPr>
              <a:t>1:</a:t>
            </a:r>
            <a:r>
              <a:rPr b="0" i="1" lang="es-MX" sz="1200" spc="-29" strike="noStrike" baseline="-13000">
                <a:latin typeface="Lucida Sans"/>
              </a:rPr>
              <a:t>T </a:t>
            </a: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49" strike="noStrike">
                <a:latin typeface="Arial"/>
              </a:rPr>
              <a:t> </a:t>
            </a:r>
            <a:r>
              <a:rPr b="0" lang="es-MX" sz="1100" spc="18" strike="noStrike">
                <a:latin typeface="Arial"/>
              </a:rPr>
              <a:t>N(</a:t>
            </a:r>
            <a:r>
              <a:rPr b="0" i="1" lang="es-MX" sz="1100" spc="18" strike="noStrike">
                <a:latin typeface="Verdana"/>
              </a:rPr>
              <a:t>µ</a:t>
            </a:r>
            <a:r>
              <a:rPr b="0" i="1" lang="es-MX" sz="1200" spc="29" strike="noStrike" baseline="-13000">
                <a:latin typeface="Lucida Sans"/>
              </a:rPr>
              <a:t>t</a:t>
            </a:r>
            <a:r>
              <a:rPr b="0" lang="es-MX" sz="1200" spc="29" strike="noStrike" baseline="-13000">
                <a:latin typeface="Lucida Sans Unicode"/>
              </a:rPr>
              <a:t>|</a:t>
            </a:r>
            <a:r>
              <a:rPr b="0" i="1" lang="es-MX" sz="1200" spc="29" strike="noStrike" baseline="-13000">
                <a:latin typeface="Lucida Sans"/>
              </a:rPr>
              <a:t>T </a:t>
            </a:r>
            <a:r>
              <a:rPr b="0" i="1" lang="es-MX" sz="1100" spc="-97" strike="noStrike">
                <a:latin typeface="Verdana"/>
              </a:rPr>
              <a:t>, </a:t>
            </a:r>
            <a:r>
              <a:rPr b="0" lang="es-MX" sz="1100" spc="38" strike="noStrike">
                <a:latin typeface="Arial"/>
              </a:rPr>
              <a:t>Σ</a:t>
            </a:r>
            <a:r>
              <a:rPr b="0" i="1" lang="es-MX" sz="1200" spc="58" strike="noStrike" baseline="-13000">
                <a:latin typeface="Lucida Sans"/>
              </a:rPr>
              <a:t>t</a:t>
            </a:r>
            <a:r>
              <a:rPr b="0" lang="es-MX" sz="1200" spc="58" strike="noStrike" baseline="-13000">
                <a:latin typeface="Lucida Sans Unicode"/>
              </a:rPr>
              <a:t>|</a:t>
            </a:r>
            <a:r>
              <a:rPr b="0" i="1" lang="es-MX" sz="1200" spc="58" strike="noStrike" baseline="-13000">
                <a:latin typeface="Lucida Sans"/>
              </a:rPr>
              <a:t>T </a:t>
            </a: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-63" strike="noStrike">
                <a:latin typeface="Arial"/>
              </a:rPr>
              <a:t>and </a:t>
            </a:r>
            <a:r>
              <a:rPr b="0" lang="es-MX" sz="1100" spc="-29" strike="noStrike">
                <a:latin typeface="Arial"/>
              </a:rPr>
              <a:t>the </a:t>
            </a:r>
            <a:r>
              <a:rPr b="0" lang="es-MX" sz="1100" spc="-63" strike="noStrike">
                <a:latin typeface="Arial"/>
              </a:rPr>
              <a:t>existence  </a:t>
            </a:r>
            <a:r>
              <a:rPr b="0" lang="es-MX" sz="1100" spc="-18" strike="noStrike">
                <a:latin typeface="Arial"/>
              </a:rPr>
              <a:t>of </a:t>
            </a:r>
            <a:r>
              <a:rPr b="0" lang="es-MX" sz="1100" spc="-58" strike="noStrike">
                <a:latin typeface="Arial"/>
              </a:rPr>
              <a:t>recursive</a:t>
            </a:r>
            <a:r>
              <a:rPr b="0" lang="es-MX" sz="1100" spc="123" strike="noStrike">
                <a:latin typeface="Arial"/>
              </a:rPr>
              <a:t> </a:t>
            </a:r>
            <a:r>
              <a:rPr b="0" lang="es-MX" sz="1100" spc="-49" strike="noStrike">
                <a:latin typeface="Arial"/>
              </a:rPr>
              <a:t>rules:</a:t>
            </a:r>
            <a:endParaRPr b="0" lang="es-MX" sz="1100" spc="-1" strike="noStrike">
              <a:latin typeface="Arial"/>
            </a:endParaRPr>
          </a:p>
          <a:p>
            <a:pPr marL="88920">
              <a:lnSpc>
                <a:spcPct val="100000"/>
              </a:lnSpc>
              <a:spcBef>
                <a:spcPts val="14"/>
              </a:spcBef>
            </a:pPr>
            <a:endParaRPr b="0" lang="es-MX" sz="1100" spc="-1" strike="noStrike">
              <a:latin typeface="Arial"/>
            </a:endParaRPr>
          </a:p>
          <a:p>
            <a:pPr marL="88920">
              <a:lnSpc>
                <a:spcPct val="100000"/>
              </a:lnSpc>
            </a:pPr>
            <a:r>
              <a:rPr b="1" lang="es-MX" sz="1100" spc="-49" strike="noStrike">
                <a:latin typeface="Arial"/>
              </a:rPr>
              <a:t>Backward</a:t>
            </a:r>
            <a:r>
              <a:rPr b="1" lang="es-MX" sz="1100" spc="89" strike="noStrike">
                <a:latin typeface="Arial"/>
              </a:rPr>
              <a:t> </a:t>
            </a:r>
            <a:r>
              <a:rPr b="1" lang="es-MX" sz="1100" spc="-58" strike="noStrike">
                <a:latin typeface="Arial"/>
              </a:rPr>
              <a:t>recursion</a:t>
            </a:r>
            <a:r>
              <a:rPr b="0" lang="es-MX" sz="1100" spc="-58" strike="noStrike">
                <a:latin typeface="Arial"/>
              </a:rPr>
              <a:t>:</a:t>
            </a:r>
            <a:endParaRPr b="0" lang="es-MX" sz="1100" spc="-1" strike="noStrike">
              <a:latin typeface="Arial"/>
            </a:endParaRPr>
          </a:p>
          <a:p>
            <a:pPr marL="365760">
              <a:lnSpc>
                <a:spcPct val="100000"/>
              </a:lnSpc>
              <a:spcBef>
                <a:spcPts val="556"/>
              </a:spcBef>
            </a:pPr>
            <a:r>
              <a:rPr b="0" i="1" lang="es-MX" sz="1650" spc="4" strike="noStrike" baseline="10000">
                <a:latin typeface="Verdana"/>
              </a:rPr>
              <a:t>µ</a:t>
            </a:r>
            <a:r>
              <a:rPr b="0" i="1" lang="es-MX" sz="800" spc="4" strike="noStrike">
                <a:latin typeface="Lucida Sans"/>
              </a:rPr>
              <a:t>t</a:t>
            </a:r>
            <a:r>
              <a:rPr b="0" lang="es-MX" sz="800" spc="4" strike="noStrike">
                <a:latin typeface="Lucida Sans Unicode"/>
              </a:rPr>
              <a:t>|</a:t>
            </a:r>
            <a:r>
              <a:rPr b="0" i="1" lang="es-MX" sz="800" spc="4" strike="noStrike">
                <a:latin typeface="Lucida Sans"/>
              </a:rPr>
              <a:t>T</a:t>
            </a:r>
            <a:r>
              <a:rPr b="0" i="1" lang="es-MX" sz="800" spc="199" strike="noStrike">
                <a:latin typeface="Lucida Sans"/>
              </a:rPr>
              <a:t> </a:t>
            </a:r>
            <a:r>
              <a:rPr b="0" lang="es-MX" sz="1650" spc="304" strike="noStrike" baseline="10000">
                <a:latin typeface="Arial"/>
              </a:rPr>
              <a:t>=</a:t>
            </a:r>
            <a:r>
              <a:rPr b="0" lang="es-MX" sz="1650" spc="-4" strike="noStrike" baseline="10000">
                <a:latin typeface="Arial"/>
              </a:rPr>
              <a:t> </a:t>
            </a:r>
            <a:r>
              <a:rPr b="0" i="1" lang="es-MX" sz="1650" spc="-21" strike="noStrike" baseline="10000">
                <a:latin typeface="Verdana"/>
              </a:rPr>
              <a:t>µ</a:t>
            </a:r>
            <a:r>
              <a:rPr b="0" i="1" lang="es-MX" sz="800" spc="-12" strike="noStrike">
                <a:latin typeface="Lucida Sans"/>
              </a:rPr>
              <a:t>t</a:t>
            </a:r>
            <a:r>
              <a:rPr b="0" lang="es-MX" sz="800" spc="-12" strike="noStrike">
                <a:latin typeface="Lucida Sans Unicode"/>
              </a:rPr>
              <a:t>|</a:t>
            </a:r>
            <a:r>
              <a:rPr b="0" i="1" lang="es-MX" sz="800" spc="-12" strike="noStrike">
                <a:latin typeface="Lucida Sans"/>
              </a:rPr>
              <a:t>t</a:t>
            </a:r>
            <a:r>
              <a:rPr b="0" i="1" lang="es-MX" sz="800" spc="89" strike="noStrike">
                <a:latin typeface="Lucida Sans"/>
              </a:rPr>
              <a:t> </a:t>
            </a:r>
            <a:r>
              <a:rPr b="0" lang="es-MX" sz="1650" spc="304" strike="noStrike" baseline="10000">
                <a:latin typeface="Arial"/>
              </a:rPr>
              <a:t>+</a:t>
            </a:r>
            <a:r>
              <a:rPr b="0" lang="es-MX" sz="1650" spc="-94" strike="noStrike" baseline="10000">
                <a:latin typeface="Arial"/>
              </a:rPr>
              <a:t> </a:t>
            </a:r>
            <a:r>
              <a:rPr b="0" i="1" lang="es-MX" sz="1650" spc="-29" strike="noStrike" baseline="10000">
                <a:latin typeface="Arial"/>
              </a:rPr>
              <a:t>J</a:t>
            </a:r>
            <a:r>
              <a:rPr b="0" i="1" lang="es-MX" sz="1200" spc="-29" strike="noStrike" baseline="3000">
                <a:latin typeface="Lucida Sans"/>
              </a:rPr>
              <a:t>t</a:t>
            </a:r>
            <a:r>
              <a:rPr b="0" i="1" lang="es-MX" sz="1200" spc="-222" strike="noStrike" baseline="3000">
                <a:latin typeface="Lucida Sans"/>
              </a:rPr>
              <a:t> </a:t>
            </a:r>
            <a:r>
              <a:rPr b="0" lang="es-MX" sz="1650" spc="49" strike="noStrike" baseline="10000">
                <a:latin typeface="Arial"/>
              </a:rPr>
              <a:t>(</a:t>
            </a:r>
            <a:r>
              <a:rPr b="0" i="1" lang="es-MX" sz="1650" spc="49" strike="noStrike" baseline="10000">
                <a:latin typeface="Verdana"/>
              </a:rPr>
              <a:t>µ</a:t>
            </a:r>
            <a:r>
              <a:rPr b="0" i="1" lang="es-MX" sz="800" spc="32" strike="noStrike">
                <a:latin typeface="Lucida Sans"/>
              </a:rPr>
              <a:t>t</a:t>
            </a:r>
            <a:r>
              <a:rPr b="0" lang="es-MX" sz="800" spc="32" strike="noStrike">
                <a:latin typeface="Arial"/>
              </a:rPr>
              <a:t>+1</a:t>
            </a:r>
            <a:r>
              <a:rPr b="0" lang="es-MX" sz="800" spc="32" strike="noStrike">
                <a:latin typeface="Lucida Sans Unicode"/>
              </a:rPr>
              <a:t>|</a:t>
            </a:r>
            <a:r>
              <a:rPr b="0" i="1" lang="es-MX" sz="800" spc="32" strike="noStrike">
                <a:latin typeface="Lucida Sans"/>
              </a:rPr>
              <a:t>T</a:t>
            </a:r>
            <a:r>
              <a:rPr b="0" i="1" lang="es-MX" sz="800" spc="137" strike="noStrike">
                <a:latin typeface="Lucida Sans"/>
              </a:rPr>
              <a:t> </a:t>
            </a:r>
            <a:r>
              <a:rPr b="0" lang="es-MX" sz="1650" spc="-43" strike="noStrike" baseline="10000">
                <a:latin typeface="Lucida Sans Unicode"/>
              </a:rPr>
              <a:t>−</a:t>
            </a:r>
            <a:r>
              <a:rPr b="0" lang="es-MX" sz="1650" spc="-154" strike="noStrike" baseline="10000">
                <a:latin typeface="Lucida Sans Unicode"/>
              </a:rPr>
              <a:t> </a:t>
            </a:r>
            <a:r>
              <a:rPr b="0" i="1" lang="es-MX" sz="1650" spc="21" strike="noStrike" baseline="10000">
                <a:latin typeface="Verdana"/>
              </a:rPr>
              <a:t>µ</a:t>
            </a:r>
            <a:r>
              <a:rPr b="0" i="1" lang="es-MX" sz="800" spc="12" strike="noStrike">
                <a:latin typeface="Lucida Sans"/>
              </a:rPr>
              <a:t>t</a:t>
            </a:r>
            <a:r>
              <a:rPr b="0" lang="es-MX" sz="800" spc="12" strike="noStrike">
                <a:latin typeface="Arial"/>
              </a:rPr>
              <a:t>+1</a:t>
            </a:r>
            <a:r>
              <a:rPr b="0" lang="es-MX" sz="800" spc="12" strike="noStrike">
                <a:latin typeface="Lucida Sans Unicode"/>
              </a:rPr>
              <a:t>|</a:t>
            </a:r>
            <a:r>
              <a:rPr b="0" i="1" lang="es-MX" sz="800" spc="12" strike="noStrike">
                <a:latin typeface="Lucida Sans"/>
              </a:rPr>
              <a:t>t</a:t>
            </a:r>
            <a:r>
              <a:rPr b="0" i="1" lang="es-MX" sz="800" spc="-148" strike="noStrike">
                <a:latin typeface="Lucida Sans"/>
              </a:rPr>
              <a:t> </a:t>
            </a:r>
            <a:r>
              <a:rPr b="0" lang="es-MX" sz="1650" spc="35" strike="noStrike" baseline="10000">
                <a:latin typeface="Arial"/>
              </a:rPr>
              <a:t>),</a:t>
            </a:r>
            <a:endParaRPr b="0" lang="es-MX" sz="1650" spc="-1" strike="noStrike">
              <a:latin typeface="Arial"/>
            </a:endParaRPr>
          </a:p>
          <a:p>
            <a:pPr marL="365760">
              <a:lnSpc>
                <a:spcPts val="836"/>
              </a:lnSpc>
              <a:spcBef>
                <a:spcPts val="451"/>
              </a:spcBef>
            </a:pPr>
            <a:r>
              <a:rPr b="0" lang="es-MX" sz="1650" spc="58" strike="noStrike" baseline="10000">
                <a:latin typeface="Arial"/>
              </a:rPr>
              <a:t>Σ</a:t>
            </a:r>
            <a:r>
              <a:rPr b="0" i="1" lang="es-MX" sz="800" spc="38" strike="noStrike">
                <a:latin typeface="Lucida Sans"/>
              </a:rPr>
              <a:t>t</a:t>
            </a:r>
            <a:r>
              <a:rPr b="0" lang="es-MX" sz="800" spc="38" strike="noStrike">
                <a:latin typeface="Lucida Sans Unicode"/>
              </a:rPr>
              <a:t>|</a:t>
            </a:r>
            <a:r>
              <a:rPr b="0" i="1" lang="es-MX" sz="800" spc="38" strike="noStrike">
                <a:latin typeface="Lucida Sans"/>
              </a:rPr>
              <a:t>T</a:t>
            </a:r>
            <a:r>
              <a:rPr b="0" i="1" lang="es-MX" sz="800" spc="199" strike="noStrike">
                <a:latin typeface="Lucida Sans"/>
              </a:rPr>
              <a:t> </a:t>
            </a:r>
            <a:r>
              <a:rPr b="0" lang="es-MX" sz="1650" spc="304" strike="noStrike" baseline="10000">
                <a:latin typeface="Arial"/>
              </a:rPr>
              <a:t>=</a:t>
            </a:r>
            <a:r>
              <a:rPr b="0" lang="es-MX" sz="1650" spc="-4" strike="noStrike" baseline="10000">
                <a:latin typeface="Arial"/>
              </a:rPr>
              <a:t> </a:t>
            </a:r>
            <a:r>
              <a:rPr b="0" lang="es-MX" sz="1650" spc="29" strike="noStrike" baseline="10000">
                <a:latin typeface="Arial"/>
              </a:rPr>
              <a:t>Σ</a:t>
            </a:r>
            <a:r>
              <a:rPr b="0" i="1" lang="es-MX" sz="800" spc="18" strike="noStrike">
                <a:latin typeface="Lucida Sans"/>
              </a:rPr>
              <a:t>t</a:t>
            </a:r>
            <a:r>
              <a:rPr b="0" lang="es-MX" sz="800" spc="18" strike="noStrike">
                <a:latin typeface="Lucida Sans Unicode"/>
              </a:rPr>
              <a:t>|</a:t>
            </a:r>
            <a:r>
              <a:rPr b="0" i="1" lang="es-MX" sz="800" spc="18" strike="noStrike">
                <a:latin typeface="Lucida Sans"/>
              </a:rPr>
              <a:t>t</a:t>
            </a:r>
            <a:r>
              <a:rPr b="0" i="1" lang="es-MX" sz="800" spc="94" strike="noStrike">
                <a:latin typeface="Lucida Sans"/>
              </a:rPr>
              <a:t> </a:t>
            </a:r>
            <a:r>
              <a:rPr b="0" lang="es-MX" sz="1650" spc="304" strike="noStrike" baseline="10000">
                <a:latin typeface="Arial"/>
              </a:rPr>
              <a:t>+</a:t>
            </a:r>
            <a:r>
              <a:rPr b="0" lang="es-MX" sz="1650" spc="-94" strike="noStrike" baseline="10000">
                <a:latin typeface="Arial"/>
              </a:rPr>
              <a:t> </a:t>
            </a:r>
            <a:r>
              <a:rPr b="0" i="1" lang="es-MX" sz="1650" spc="-29" strike="noStrike" baseline="10000">
                <a:latin typeface="Arial"/>
              </a:rPr>
              <a:t>J</a:t>
            </a:r>
            <a:r>
              <a:rPr b="0" i="1" lang="es-MX" sz="1200" spc="-29" strike="noStrike" baseline="3000">
                <a:latin typeface="Lucida Sans"/>
              </a:rPr>
              <a:t>t</a:t>
            </a:r>
            <a:r>
              <a:rPr b="0" i="1" lang="es-MX" sz="1200" spc="-222" strike="noStrike" baseline="3000">
                <a:latin typeface="Lucida Sans"/>
              </a:rPr>
              <a:t> </a:t>
            </a:r>
            <a:r>
              <a:rPr b="0" lang="es-MX" sz="1650" spc="80" strike="noStrike" baseline="10000">
                <a:latin typeface="Arial"/>
              </a:rPr>
              <a:t>(Σ</a:t>
            </a:r>
            <a:r>
              <a:rPr b="0" i="1" lang="es-MX" sz="800" spc="52" strike="noStrike">
                <a:latin typeface="Lucida Sans"/>
              </a:rPr>
              <a:t>t</a:t>
            </a:r>
            <a:r>
              <a:rPr b="0" lang="es-MX" sz="800" spc="52" strike="noStrike">
                <a:latin typeface="Arial"/>
              </a:rPr>
              <a:t>+1</a:t>
            </a:r>
            <a:r>
              <a:rPr b="0" lang="es-MX" sz="800" spc="52" strike="noStrike">
                <a:latin typeface="Lucida Sans Unicode"/>
              </a:rPr>
              <a:t>|</a:t>
            </a:r>
            <a:r>
              <a:rPr b="0" i="1" lang="es-MX" sz="800" spc="52" strike="noStrike">
                <a:latin typeface="Lucida Sans"/>
              </a:rPr>
              <a:t>T</a:t>
            </a:r>
            <a:r>
              <a:rPr b="0" i="1" lang="es-MX" sz="800" spc="143" strike="noStrike">
                <a:latin typeface="Lucida Sans"/>
              </a:rPr>
              <a:t> </a:t>
            </a:r>
            <a:r>
              <a:rPr b="0" lang="es-MX" sz="1650" spc="-43" strike="noStrike" baseline="10000">
                <a:latin typeface="Lucida Sans Unicode"/>
              </a:rPr>
              <a:t>−</a:t>
            </a:r>
            <a:r>
              <a:rPr b="0" lang="es-MX" sz="1650" spc="-154" strike="noStrike" baseline="10000">
                <a:latin typeface="Lucida Sans Unicode"/>
              </a:rPr>
              <a:t> </a:t>
            </a:r>
            <a:r>
              <a:rPr b="0" lang="es-MX" sz="1650" spc="58" strike="noStrike" baseline="10000">
                <a:latin typeface="Arial"/>
              </a:rPr>
              <a:t>Σ</a:t>
            </a:r>
            <a:r>
              <a:rPr b="0" i="1" lang="es-MX" sz="800" spc="38" strike="noStrike">
                <a:latin typeface="Lucida Sans"/>
              </a:rPr>
              <a:t>t</a:t>
            </a:r>
            <a:r>
              <a:rPr b="0" lang="es-MX" sz="800" spc="38" strike="noStrike">
                <a:latin typeface="Arial"/>
              </a:rPr>
              <a:t>+1</a:t>
            </a:r>
            <a:r>
              <a:rPr b="0" lang="es-MX" sz="800" spc="38" strike="noStrike">
                <a:latin typeface="Lucida Sans Unicode"/>
              </a:rPr>
              <a:t>|</a:t>
            </a:r>
            <a:r>
              <a:rPr b="0" i="1" lang="es-MX" sz="800" spc="38" strike="noStrike">
                <a:latin typeface="Lucida Sans"/>
              </a:rPr>
              <a:t>t</a:t>
            </a:r>
            <a:r>
              <a:rPr b="0" i="1" lang="es-MX" sz="800" spc="-148" strike="noStrike">
                <a:latin typeface="Lucida Sans"/>
              </a:rPr>
              <a:t> </a:t>
            </a:r>
            <a:r>
              <a:rPr b="0" lang="es-MX" sz="1650" spc="86" strike="noStrike" baseline="10000">
                <a:latin typeface="Arial"/>
              </a:rPr>
              <a:t>)</a:t>
            </a:r>
            <a:r>
              <a:rPr b="0" i="1" lang="es-MX" sz="1650" spc="86" strike="noStrike" baseline="10000">
                <a:latin typeface="Arial"/>
              </a:rPr>
              <a:t>J</a:t>
            </a:r>
            <a:r>
              <a:rPr b="0" i="1" lang="es-MX" sz="1200" spc="86" strike="noStrike" baseline="41000">
                <a:latin typeface="Lucida Sans"/>
              </a:rPr>
              <a:t>T</a:t>
            </a:r>
            <a:endParaRPr b="0" lang="es-MX" sz="1200" spc="-1" strike="noStrike">
              <a:latin typeface="Arial"/>
            </a:endParaRPr>
          </a:p>
          <a:p>
            <a:pPr marL="473760" algn="ctr">
              <a:lnSpc>
                <a:spcPts val="476"/>
              </a:lnSpc>
            </a:pPr>
            <a:r>
              <a:rPr b="0" i="1" lang="es-MX" sz="800" spc="-4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738" name="CustomShape 5"/>
          <p:cNvSpPr/>
          <p:nvPr/>
        </p:nvSpPr>
        <p:spPr>
          <a:xfrm>
            <a:off x="610200" y="2376360"/>
            <a:ext cx="644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-4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739" name="CustomShape 6"/>
          <p:cNvSpPr/>
          <p:nvPr/>
        </p:nvSpPr>
        <p:spPr>
          <a:xfrm>
            <a:off x="126000" y="2318400"/>
            <a:ext cx="1053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-63" strike="noStrike">
                <a:latin typeface="Arial"/>
              </a:rPr>
              <a:t>Where</a:t>
            </a:r>
            <a:r>
              <a:rPr b="0" lang="es-MX" sz="1100" spc="52" strike="noStrike">
                <a:latin typeface="Arial"/>
              </a:rPr>
              <a:t> </a:t>
            </a:r>
            <a:r>
              <a:rPr b="0" i="1" lang="es-MX" sz="1100" spc="-38" strike="noStrike">
                <a:latin typeface="Arial"/>
              </a:rPr>
              <a:t>J</a:t>
            </a:r>
            <a:r>
              <a:rPr b="0" i="1" lang="es-MX" sz="1100" spc="-1" strike="noStrike">
                <a:latin typeface="Arial"/>
              </a:rPr>
              <a:t> </a:t>
            </a:r>
            <a:r>
              <a:rPr b="0" i="1" lang="es-MX" sz="1100" spc="97" strike="noStrike">
                <a:latin typeface="Arial"/>
              </a:rPr>
              <a:t>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lang="es-MX" sz="1100" spc="103" strike="noStrike">
                <a:latin typeface="Arial"/>
              </a:rPr>
              <a:t>Σ</a:t>
            </a:r>
            <a:r>
              <a:rPr b="0" lang="es-MX" sz="1100" spc="-1" strike="noStrike">
                <a:latin typeface="Arial"/>
              </a:rPr>
              <a:t>	</a:t>
            </a:r>
            <a:r>
              <a:rPr b="0" i="1" lang="es-MX" sz="1100" spc="-52" strike="noStrike">
                <a:latin typeface="Arial"/>
              </a:rPr>
              <a:t>F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740" name="CustomShape 7"/>
          <p:cNvSpPr/>
          <p:nvPr/>
        </p:nvSpPr>
        <p:spPr>
          <a:xfrm>
            <a:off x="1173240" y="2305440"/>
            <a:ext cx="986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72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741" name="CustomShape 8"/>
          <p:cNvSpPr/>
          <p:nvPr/>
        </p:nvSpPr>
        <p:spPr>
          <a:xfrm>
            <a:off x="947520" y="2394000"/>
            <a:ext cx="41616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1200" spc="-4" strike="noStrike" baseline="6000">
                <a:latin typeface="Lucida Sans"/>
              </a:rPr>
              <a:t>t</a:t>
            </a:r>
            <a:r>
              <a:rPr b="0" lang="es-MX" sz="1200" spc="-4" strike="noStrike" baseline="6000">
                <a:latin typeface="Lucida Sans Unicode"/>
              </a:rPr>
              <a:t>|</a:t>
            </a:r>
            <a:r>
              <a:rPr b="0" i="1" lang="es-MX" sz="1200" spc="-4" strike="noStrike" baseline="6000">
                <a:latin typeface="Lucida Sans"/>
              </a:rPr>
              <a:t>t</a:t>
            </a:r>
            <a:r>
              <a:rPr b="0" i="1" lang="es-MX" sz="1200" spc="222" strike="noStrike" baseline="6000">
                <a:latin typeface="Lucida Sans"/>
              </a:rPr>
              <a:t> </a:t>
            </a:r>
            <a:r>
              <a:rPr b="0" i="1" lang="es-MX" sz="800" spc="69" strike="noStrike">
                <a:latin typeface="Lucida Sans"/>
              </a:rPr>
              <a:t>t</a:t>
            </a:r>
            <a:r>
              <a:rPr b="0" lang="es-MX" sz="800" spc="69" strike="noStrike">
                <a:latin typeface="Arial"/>
              </a:rPr>
              <a:t>+1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742" name="CustomShape 9"/>
          <p:cNvSpPr/>
          <p:nvPr/>
        </p:nvSpPr>
        <p:spPr>
          <a:xfrm>
            <a:off x="1319040" y="2260080"/>
            <a:ext cx="313200" cy="2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0" lang="es-MX" sz="1650" spc="49" strike="noStrike" baseline="-22000">
                <a:latin typeface="Arial"/>
              </a:rPr>
              <a:t>Σ</a:t>
            </a:r>
            <a:r>
              <a:rPr b="0" lang="es-MX" sz="800" spc="32" strike="noStrike">
                <a:latin typeface="Lucida Sans Unicode"/>
              </a:rPr>
              <a:t>−</a:t>
            </a:r>
            <a:r>
              <a:rPr b="0" lang="es-MX" sz="800" spc="32" strike="noStrike">
                <a:latin typeface="Arial"/>
              </a:rPr>
              <a:t>1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743" name="CustomShape 10"/>
          <p:cNvSpPr/>
          <p:nvPr/>
        </p:nvSpPr>
        <p:spPr>
          <a:xfrm>
            <a:off x="1444320" y="2405880"/>
            <a:ext cx="27720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49" strike="noStrike">
                <a:latin typeface="Lucida Sans"/>
              </a:rPr>
              <a:t>t</a:t>
            </a:r>
            <a:r>
              <a:rPr b="0" lang="es-MX" sz="800" spc="77" strike="noStrike">
                <a:latin typeface="Arial"/>
              </a:rPr>
              <a:t>+1</a:t>
            </a:r>
            <a:r>
              <a:rPr b="0" lang="es-MX" sz="800" spc="-63" strike="noStrike">
                <a:latin typeface="Lucida Sans Unicode"/>
              </a:rPr>
              <a:t>|</a:t>
            </a:r>
            <a:r>
              <a:rPr b="0" i="1" lang="es-MX" sz="800" spc="-4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744" name="CustomShape 11"/>
          <p:cNvSpPr/>
          <p:nvPr/>
        </p:nvSpPr>
        <p:spPr>
          <a:xfrm>
            <a:off x="1710000" y="2318400"/>
            <a:ext cx="220896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-4" strike="noStrike">
                <a:latin typeface="Arial"/>
              </a:rPr>
              <a:t>, </a:t>
            </a:r>
            <a:r>
              <a:rPr b="0" lang="es-MX" sz="1100" spc="-58" strike="noStrike">
                <a:latin typeface="Arial"/>
              </a:rPr>
              <a:t>is </a:t>
            </a:r>
            <a:r>
              <a:rPr b="0" lang="es-MX" sz="1100" spc="-49" strike="noStrike">
                <a:latin typeface="Arial"/>
              </a:rPr>
              <a:t>called </a:t>
            </a:r>
            <a:r>
              <a:rPr b="1" lang="es-MX" sz="1100" spc="-58" strike="noStrike">
                <a:latin typeface="Arial"/>
              </a:rPr>
              <a:t>Backwards </a:t>
            </a:r>
            <a:r>
              <a:rPr b="1" lang="es-MX" sz="1100" spc="-29" strike="noStrike">
                <a:latin typeface="Arial"/>
              </a:rPr>
              <a:t>Kallman</a:t>
            </a:r>
            <a:r>
              <a:rPr b="1" lang="es-MX" sz="1100" spc="228" strike="noStrike">
                <a:latin typeface="Arial"/>
              </a:rPr>
              <a:t> </a:t>
            </a:r>
            <a:r>
              <a:rPr b="1" lang="es-MX" sz="1100" spc="-43" strike="noStrike">
                <a:latin typeface="Arial"/>
              </a:rPr>
              <a:t>gain</a:t>
            </a:r>
            <a:r>
              <a:rPr b="0" lang="es-MX" sz="1100" spc="-43" strike="noStrike">
                <a:latin typeface="Arial"/>
              </a:rPr>
              <a:t>.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745" name="CustomShape 12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13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14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TextShape 15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749" name="TextShape 16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750" name="CustomShape 17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751" name="CustomShape 18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752" name="TextShape 19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21549C75-E06C-47B8-99EF-7D5AAA019CB8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CustomShape 1"/>
          <p:cNvSpPr/>
          <p:nvPr/>
        </p:nvSpPr>
        <p:spPr>
          <a:xfrm>
            <a:off x="281160" y="1477440"/>
            <a:ext cx="64800" cy="64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2"/>
          <p:cNvSpPr/>
          <p:nvPr/>
        </p:nvSpPr>
        <p:spPr>
          <a:xfrm>
            <a:off x="281160" y="1859760"/>
            <a:ext cx="64800" cy="64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3"/>
          <p:cNvSpPr/>
          <p:nvPr/>
        </p:nvSpPr>
        <p:spPr>
          <a:xfrm>
            <a:off x="74880" y="1011960"/>
            <a:ext cx="407880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63360">
              <a:lnSpc>
                <a:spcPct val="100000"/>
              </a:lnSpc>
              <a:spcBef>
                <a:spcPts val="91"/>
              </a:spcBef>
            </a:pPr>
            <a:r>
              <a:rPr b="1" lang="es-MX" sz="1100" spc="-63" strike="noStrike">
                <a:latin typeface="Arial"/>
              </a:rPr>
              <a:t>Recursive </a:t>
            </a:r>
            <a:r>
              <a:rPr b="1" lang="es-MX" sz="1100" spc="-32" strike="noStrike">
                <a:latin typeface="Arial"/>
              </a:rPr>
              <a:t>strategy </a:t>
            </a:r>
            <a:r>
              <a:rPr b="1" lang="es-MX" sz="1100" spc="-38" strike="noStrike">
                <a:latin typeface="Arial"/>
              </a:rPr>
              <a:t>of </a:t>
            </a:r>
            <a:r>
              <a:rPr b="1" lang="es-MX" sz="1100" spc="-29" strike="noStrike">
                <a:latin typeface="Arial"/>
              </a:rPr>
              <a:t>Kallman</a:t>
            </a:r>
            <a:r>
              <a:rPr b="1" lang="es-MX" sz="1100" spc="-4" strike="noStrike">
                <a:latin typeface="Arial"/>
              </a:rPr>
              <a:t> </a:t>
            </a:r>
            <a:r>
              <a:rPr b="1" lang="es-MX" sz="1100" spc="-38" strike="noStrike">
                <a:latin typeface="Arial"/>
              </a:rPr>
              <a:t>Smoother</a:t>
            </a:r>
            <a:endParaRPr b="0" lang="es-MX" sz="1100" spc="-1" strike="noStrike">
              <a:latin typeface="Arial"/>
            </a:endParaRPr>
          </a:p>
          <a:p>
            <a:pPr marL="63360">
              <a:lnSpc>
                <a:spcPct val="100000"/>
              </a:lnSpc>
              <a:spcBef>
                <a:spcPts val="34"/>
              </a:spcBef>
            </a:pP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 </a:t>
            </a:r>
            <a:r>
              <a:rPr b="0" lang="es-MX" sz="1100" spc="-18" strike="noStrike">
                <a:latin typeface="Lucida Sans Unicode"/>
              </a:rPr>
              <a:t>|</a:t>
            </a:r>
            <a:r>
              <a:rPr b="0" i="1" lang="es-MX" sz="1100" spc="-18" strike="noStrike">
                <a:latin typeface="Arial"/>
              </a:rPr>
              <a:t>y</a:t>
            </a:r>
            <a:r>
              <a:rPr b="0" lang="es-MX" sz="1200" spc="-29" strike="noStrike" baseline="-13000">
                <a:latin typeface="Arial"/>
              </a:rPr>
              <a:t>1:</a:t>
            </a:r>
            <a:r>
              <a:rPr b="0" i="1" lang="es-MX" sz="1200" spc="-29" strike="noStrike" baseline="-13000">
                <a:latin typeface="Lucida Sans"/>
              </a:rPr>
              <a:t>T </a:t>
            </a: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-69" strike="noStrike">
                <a:latin typeface="Arial"/>
              </a:rPr>
              <a:t>can </a:t>
            </a:r>
            <a:r>
              <a:rPr b="0" lang="es-MX" sz="1100" spc="-72" strike="noStrike">
                <a:latin typeface="Arial"/>
              </a:rPr>
              <a:t>be </a:t>
            </a:r>
            <a:r>
              <a:rPr b="0" lang="es-MX" sz="1100" spc="-49" strike="noStrike">
                <a:latin typeface="Arial"/>
              </a:rPr>
              <a:t>determined </a:t>
            </a:r>
            <a:r>
              <a:rPr b="0" lang="es-MX" sz="1100" spc="-32" strike="noStrike">
                <a:latin typeface="Arial"/>
              </a:rPr>
              <a:t>estimating </a:t>
            </a:r>
            <a:r>
              <a:rPr b="0" lang="es-MX" sz="1100" spc="-58" strike="noStrike">
                <a:latin typeface="Arial"/>
              </a:rPr>
              <a:t>parameters </a:t>
            </a:r>
            <a:r>
              <a:rPr b="0" lang="es-MX" sz="1100" spc="-111" strike="noStrike">
                <a:latin typeface="Arial"/>
              </a:rPr>
              <a:t>as</a:t>
            </a:r>
            <a:r>
              <a:rPr b="0" lang="es-MX" sz="1100" spc="-52" strike="noStrike">
                <a:latin typeface="Arial"/>
              </a:rPr>
              <a:t> </a:t>
            </a:r>
            <a:r>
              <a:rPr b="0" lang="es-MX" sz="1100" spc="-38" strike="noStrike">
                <a:latin typeface="Arial"/>
              </a:rPr>
              <a:t>follows:</a:t>
            </a:r>
            <a:endParaRPr b="0" lang="es-MX" sz="1100" spc="-1" strike="noStrike">
              <a:latin typeface="Arial"/>
            </a:endParaRPr>
          </a:p>
          <a:p>
            <a:pPr marL="340200">
              <a:lnSpc>
                <a:spcPct val="102000"/>
              </a:lnSpc>
              <a:spcBef>
                <a:spcPts val="300"/>
              </a:spcBef>
            </a:pPr>
            <a:r>
              <a:rPr b="0" lang="es-MX" sz="1100" spc="-52" strike="noStrike">
                <a:latin typeface="Arial"/>
              </a:rPr>
              <a:t>Compute</a:t>
            </a:r>
            <a:r>
              <a:rPr b="0" lang="es-MX" sz="1100" spc="52" strike="noStrike">
                <a:latin typeface="Arial"/>
              </a:rPr>
              <a:t> 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Verdana"/>
              </a:rPr>
              <a:t>µ</a:t>
            </a:r>
            <a:r>
              <a:rPr b="0" i="1" lang="es-MX" sz="1200" spc="-1" strike="noStrike" baseline="-13000">
                <a:latin typeface="Lucida Sans"/>
              </a:rPr>
              <a:t>t</a:t>
            </a:r>
            <a:r>
              <a:rPr b="0" lang="es-MX" sz="1200" spc="-1" strike="noStrike" baseline="-13000">
                <a:latin typeface="Lucida Sans Unicode"/>
              </a:rPr>
              <a:t>|</a:t>
            </a:r>
            <a:r>
              <a:rPr b="0" i="1" lang="es-MX" sz="1200" spc="-1" strike="noStrike" baseline="-13000">
                <a:latin typeface="Lucida Sans"/>
              </a:rPr>
              <a:t>t</a:t>
            </a:r>
            <a:r>
              <a:rPr b="0" i="1" lang="es-MX" sz="1100" spc="-1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lang="es-MX" sz="1100" spc="18" strike="noStrike">
                <a:latin typeface="Arial"/>
              </a:rPr>
              <a:t>Σ</a:t>
            </a:r>
            <a:r>
              <a:rPr b="0" i="1" lang="es-MX" sz="1200" spc="29" strike="noStrike" baseline="-13000">
                <a:latin typeface="Lucida Sans"/>
              </a:rPr>
              <a:t>t</a:t>
            </a:r>
            <a:r>
              <a:rPr b="0" lang="es-MX" sz="1200" spc="29" strike="noStrike" baseline="-13000">
                <a:latin typeface="Lucida Sans Unicode"/>
              </a:rPr>
              <a:t>|</a:t>
            </a:r>
            <a:r>
              <a:rPr b="0" i="1" lang="es-MX" sz="1200" spc="29" strike="noStrike" baseline="-13000">
                <a:latin typeface="Lucida Sans"/>
              </a:rPr>
              <a:t>t</a:t>
            </a:r>
            <a:r>
              <a:rPr b="0" i="1" lang="es-MX" sz="1200" spc="-222" strike="noStrike" baseline="-13000">
                <a:latin typeface="Lucida Sans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58" strike="noStrike">
                <a:latin typeface="Arial"/>
              </a:rPr>
              <a:t> </a:t>
            </a:r>
            <a:r>
              <a:rPr b="0" lang="es-MX" sz="1100" spc="-63" strike="noStrike">
                <a:latin typeface="Arial"/>
              </a:rPr>
              <a:t>and</a:t>
            </a:r>
            <a:r>
              <a:rPr b="0" lang="es-MX" sz="1100" spc="52" strike="noStrike">
                <a:latin typeface="Arial"/>
              </a:rPr>
              <a:t> </a:t>
            </a:r>
            <a:r>
              <a:rPr b="0" lang="es-MX" sz="1100" spc="18" strike="noStrike">
                <a:latin typeface="Arial"/>
              </a:rPr>
              <a:t>(</a:t>
            </a:r>
            <a:r>
              <a:rPr b="0" i="1" lang="es-MX" sz="1100" spc="18" strike="noStrike">
                <a:latin typeface="Verdana"/>
              </a:rPr>
              <a:t>µ</a:t>
            </a:r>
            <a:r>
              <a:rPr b="0" i="1" lang="es-MX" sz="1200" spc="29" strike="noStrike" baseline="-13000">
                <a:latin typeface="Lucida Sans"/>
              </a:rPr>
              <a:t>t</a:t>
            </a:r>
            <a:r>
              <a:rPr b="0" lang="es-MX" sz="1200" spc="29" strike="noStrike" baseline="-13000">
                <a:latin typeface="Arial"/>
              </a:rPr>
              <a:t>+1</a:t>
            </a:r>
            <a:r>
              <a:rPr b="0" lang="es-MX" sz="1200" spc="29" strike="noStrike" baseline="-13000">
                <a:latin typeface="Lucida Sans Unicode"/>
              </a:rPr>
              <a:t>|</a:t>
            </a:r>
            <a:r>
              <a:rPr b="0" i="1" lang="es-MX" sz="1200" spc="29" strike="noStrike" baseline="-13000">
                <a:latin typeface="Lucida Sans"/>
              </a:rPr>
              <a:t>t</a:t>
            </a:r>
            <a:r>
              <a:rPr b="0" i="1" lang="es-MX" sz="1100" spc="18" strike="noStrike">
                <a:latin typeface="Verdana"/>
              </a:rPr>
              <a:t>,</a:t>
            </a:r>
            <a:r>
              <a:rPr b="0" i="1" lang="es-MX" sz="1100" spc="-199" strike="noStrike">
                <a:latin typeface="Verdana"/>
              </a:rPr>
              <a:t> </a:t>
            </a:r>
            <a:r>
              <a:rPr b="0" lang="es-MX" sz="1100" spc="38" strike="noStrike">
                <a:latin typeface="Arial"/>
              </a:rPr>
              <a:t>Σ</a:t>
            </a:r>
            <a:r>
              <a:rPr b="0" i="1" lang="es-MX" sz="1200" spc="58" strike="noStrike" baseline="-13000">
                <a:latin typeface="Lucida Sans"/>
              </a:rPr>
              <a:t>t</a:t>
            </a:r>
            <a:r>
              <a:rPr b="0" lang="es-MX" sz="1200" spc="58" strike="noStrike" baseline="-13000">
                <a:latin typeface="Arial"/>
              </a:rPr>
              <a:t>+1</a:t>
            </a:r>
            <a:r>
              <a:rPr b="0" lang="es-MX" sz="1200" spc="58" strike="noStrike" baseline="-13000">
                <a:latin typeface="Lucida Sans Unicode"/>
              </a:rPr>
              <a:t>|</a:t>
            </a:r>
            <a:r>
              <a:rPr b="0" i="1" lang="es-MX" sz="1200" spc="58" strike="noStrike" baseline="-13000">
                <a:latin typeface="Lucida Sans"/>
              </a:rPr>
              <a:t>t</a:t>
            </a:r>
            <a:r>
              <a:rPr b="0" i="1" lang="es-MX" sz="1200" spc="-222" strike="noStrike" baseline="-13000">
                <a:latin typeface="Lucida Sans"/>
              </a:rPr>
              <a:t> </a:t>
            </a: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-24" strike="noStrike">
                <a:latin typeface="Arial"/>
              </a:rPr>
              <a:t>for</a:t>
            </a:r>
            <a:r>
              <a:rPr b="0" lang="es-MX" sz="1100" spc="58" strike="noStrike">
                <a:latin typeface="Arial"/>
              </a:rPr>
              <a:t> </a:t>
            </a:r>
            <a:r>
              <a:rPr b="0" i="1" lang="es-MX" sz="1100" spc="29" strike="noStrike">
                <a:latin typeface="Arial"/>
              </a:rPr>
              <a:t>t</a:t>
            </a:r>
            <a:r>
              <a:rPr b="0" i="1" lang="es-MX" sz="1100" spc="29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83" strike="noStrike">
                <a:latin typeface="Arial"/>
              </a:rPr>
              <a:t>t</a:t>
            </a:r>
            <a:r>
              <a:rPr b="0" i="1" lang="es-MX" sz="1100" spc="12" strike="noStrike">
                <a:latin typeface="Arial"/>
              </a:rPr>
              <a:t> </a:t>
            </a:r>
            <a:r>
              <a:rPr b="0" lang="es-MX" sz="1100" spc="202" strike="noStrike">
                <a:latin typeface="Arial"/>
              </a:rPr>
              <a:t>+</a:t>
            </a:r>
            <a:r>
              <a:rPr b="0" lang="es-MX" sz="1100" spc="-58" strike="noStrike">
                <a:latin typeface="Arial"/>
              </a:rPr>
              <a:t> </a:t>
            </a:r>
            <a:r>
              <a:rPr b="0" lang="es-MX" sz="1100" spc="-69" strike="noStrike">
                <a:latin typeface="Arial"/>
              </a:rPr>
              <a:t>1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lang="es-MX" sz="1100" spc="-29" strike="noStrike">
                <a:latin typeface="Lucida Sans Unicode"/>
              </a:rPr>
              <a:t>≤</a:t>
            </a:r>
            <a:r>
              <a:rPr b="0" lang="es-MX" sz="1100" spc="-38" strike="noStrike">
                <a:latin typeface="Lucida Sans Unicode"/>
              </a:rPr>
              <a:t> </a:t>
            </a:r>
            <a:r>
              <a:rPr b="0" i="1" lang="es-MX" sz="1100" spc="63" strike="noStrike">
                <a:latin typeface="Arial"/>
              </a:rPr>
              <a:t>T</a:t>
            </a:r>
            <a:r>
              <a:rPr b="0" i="1" lang="es-MX" sz="1100" spc="199" strike="noStrike">
                <a:latin typeface="Arial"/>
              </a:rPr>
              <a:t> </a:t>
            </a:r>
            <a:r>
              <a:rPr b="0" lang="es-MX" sz="1100" spc="-58" strike="noStrike">
                <a:latin typeface="Arial"/>
              </a:rPr>
              <a:t>using  </a:t>
            </a:r>
            <a:r>
              <a:rPr b="0" lang="es-MX" sz="1100" spc="-32" strike="noStrike">
                <a:latin typeface="Arial"/>
              </a:rPr>
              <a:t>Kallman</a:t>
            </a:r>
            <a:r>
              <a:rPr b="0" lang="es-MX" sz="1100" spc="49" strike="noStrike">
                <a:latin typeface="Arial"/>
              </a:rPr>
              <a:t> </a:t>
            </a:r>
            <a:r>
              <a:rPr b="0" lang="es-MX" sz="1100" spc="-1" strike="noStrike">
                <a:latin typeface="Arial"/>
              </a:rPr>
              <a:t>filter.</a:t>
            </a:r>
            <a:endParaRPr b="0" lang="es-MX" sz="1100" spc="-1" strike="noStrike">
              <a:latin typeface="Arial"/>
            </a:endParaRPr>
          </a:p>
          <a:p>
            <a:pPr marL="340200">
              <a:lnSpc>
                <a:spcPct val="100000"/>
              </a:lnSpc>
              <a:spcBef>
                <a:spcPts val="334"/>
              </a:spcBef>
            </a:pPr>
            <a:r>
              <a:rPr b="0" lang="es-MX" sz="1100" spc="-103" strike="noStrike">
                <a:latin typeface="Arial"/>
              </a:rPr>
              <a:t>Use </a:t>
            </a:r>
            <a:r>
              <a:rPr b="0" lang="es-MX" sz="1100" spc="-58" strike="noStrike">
                <a:latin typeface="Arial"/>
              </a:rPr>
              <a:t>backward </a:t>
            </a:r>
            <a:r>
              <a:rPr b="0" lang="es-MX" sz="1100" spc="-52" strike="noStrike">
                <a:latin typeface="Arial"/>
              </a:rPr>
              <a:t>recursion </a:t>
            </a:r>
            <a:r>
              <a:rPr b="0" lang="es-MX" sz="1100" spc="-1" strike="noStrike">
                <a:latin typeface="Arial"/>
              </a:rPr>
              <a:t>until </a:t>
            </a:r>
            <a:r>
              <a:rPr b="0" lang="es-MX" sz="1100" spc="-24" strike="noStrike">
                <a:latin typeface="Arial"/>
              </a:rPr>
              <a:t>obtain </a:t>
            </a:r>
            <a:r>
              <a:rPr b="0" lang="es-MX" sz="1100" spc="12" strike="noStrike">
                <a:latin typeface="Arial"/>
              </a:rPr>
              <a:t>(</a:t>
            </a:r>
            <a:r>
              <a:rPr b="0" i="1" lang="es-MX" sz="1100" spc="12" strike="noStrike">
                <a:latin typeface="Verdana"/>
              </a:rPr>
              <a:t>µ</a:t>
            </a:r>
            <a:r>
              <a:rPr b="0" i="1" lang="es-MX" sz="1200" spc="21" strike="noStrike" baseline="-13000">
                <a:latin typeface="Lucida Sans"/>
              </a:rPr>
              <a:t>t</a:t>
            </a:r>
            <a:r>
              <a:rPr b="0" lang="es-MX" sz="1200" spc="21" strike="noStrike" baseline="-13000">
                <a:latin typeface="Lucida Sans Unicode"/>
              </a:rPr>
              <a:t>|</a:t>
            </a:r>
            <a:r>
              <a:rPr b="0" i="1" lang="es-MX" sz="1200" spc="21" strike="noStrike" baseline="-13000">
                <a:latin typeface="Lucida Sans"/>
              </a:rPr>
              <a:t>T </a:t>
            </a:r>
            <a:r>
              <a:rPr b="0" i="1" lang="es-MX" sz="1100" spc="-97" strike="noStrike">
                <a:latin typeface="Verdana"/>
              </a:rPr>
              <a:t>, </a:t>
            </a:r>
            <a:r>
              <a:rPr b="0" lang="es-MX" sz="1100" spc="38" strike="noStrike">
                <a:latin typeface="Arial"/>
              </a:rPr>
              <a:t>Σ</a:t>
            </a:r>
            <a:r>
              <a:rPr b="0" i="1" lang="es-MX" sz="1200" spc="58" strike="noStrike" baseline="-13000">
                <a:latin typeface="Lucida Sans"/>
              </a:rPr>
              <a:t>t</a:t>
            </a:r>
            <a:r>
              <a:rPr b="0" lang="es-MX" sz="1200" spc="58" strike="noStrike" baseline="-13000">
                <a:latin typeface="Lucida Sans Unicode"/>
              </a:rPr>
              <a:t>|</a:t>
            </a:r>
            <a:r>
              <a:rPr b="0" i="1" lang="es-MX" sz="1200" spc="58" strike="noStrike" baseline="-13000">
                <a:latin typeface="Lucida Sans"/>
              </a:rPr>
              <a:t>T</a:t>
            </a:r>
            <a:r>
              <a:rPr b="0" i="1" lang="es-MX" sz="1200" spc="-1" strike="noStrike" baseline="-13000">
                <a:latin typeface="Lucida Sans"/>
              </a:rPr>
              <a:t> </a:t>
            </a:r>
            <a:r>
              <a:rPr b="0" lang="es-MX" sz="1100" spc="24" strike="noStrike">
                <a:latin typeface="Arial"/>
              </a:rPr>
              <a:t>).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756" name="CustomShape 4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5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6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TextShape 7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760" name="TextShape 8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761" name="CustomShape 9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762" name="CustomShape 10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763" name="TextShape 11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4CE96889-2414-48B8-8782-0F4015659E5B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TextShape 1"/>
          <p:cNvSpPr txBox="1"/>
          <p:nvPr/>
        </p:nvSpPr>
        <p:spPr>
          <a:xfrm>
            <a:off x="95400" y="212400"/>
            <a:ext cx="168948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83" strike="noStrike">
                <a:solidFill>
                  <a:srgbClr val="8b0a50"/>
                </a:solidFill>
                <a:latin typeface="Tahoma"/>
              </a:rPr>
              <a:t>A </a:t>
            </a:r>
            <a:r>
              <a:rPr b="0" lang="es-MX" sz="1400" spc="-63" strike="noStrike">
                <a:solidFill>
                  <a:srgbClr val="8b0a50"/>
                </a:solidFill>
                <a:latin typeface="Tahoma"/>
              </a:rPr>
              <a:t>example </a:t>
            </a:r>
            <a:r>
              <a:rPr b="0" lang="es-MX" sz="1400" spc="-49" strike="noStrike">
                <a:solidFill>
                  <a:srgbClr val="8b0a50"/>
                </a:solidFill>
                <a:latin typeface="Tahoma"/>
              </a:rPr>
              <a:t>for</a:t>
            </a:r>
            <a:r>
              <a:rPr b="0" lang="es-MX" sz="1400" spc="-9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38" strike="noStrike">
                <a:solidFill>
                  <a:srgbClr val="8b0a50"/>
                </a:solidFill>
                <a:latin typeface="Tahoma"/>
              </a:rPr>
              <a:t>LGSSM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765" name="CustomShape 2"/>
          <p:cNvSpPr/>
          <p:nvPr/>
        </p:nvSpPr>
        <p:spPr>
          <a:xfrm>
            <a:off x="281160" y="2095560"/>
            <a:ext cx="64800" cy="64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3"/>
          <p:cNvSpPr/>
          <p:nvPr/>
        </p:nvSpPr>
        <p:spPr>
          <a:xfrm>
            <a:off x="281160" y="2305440"/>
            <a:ext cx="64800" cy="64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4"/>
          <p:cNvSpPr/>
          <p:nvPr/>
        </p:nvSpPr>
        <p:spPr>
          <a:xfrm>
            <a:off x="62280" y="925200"/>
            <a:ext cx="4191120" cy="17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75600">
              <a:lnSpc>
                <a:spcPct val="100000"/>
              </a:lnSpc>
              <a:spcBef>
                <a:spcPts val="91"/>
              </a:spcBef>
            </a:pPr>
            <a:r>
              <a:rPr b="0" lang="es-MX" sz="1100" spc="-29" strike="noStrike">
                <a:latin typeface="Arial"/>
              </a:rPr>
              <a:t>Let’s </a:t>
            </a:r>
            <a:r>
              <a:rPr b="0" lang="es-MX" sz="1100" spc="-58" strike="noStrike">
                <a:latin typeface="Arial"/>
              </a:rPr>
              <a:t>consider </a:t>
            </a:r>
            <a:r>
              <a:rPr b="0" lang="es-MX" sz="1100" spc="-89" strike="noStrike">
                <a:latin typeface="Arial"/>
              </a:rPr>
              <a:t>a </a:t>
            </a:r>
            <a:r>
              <a:rPr b="0" lang="es-MX" sz="1100" spc="-24" strike="noStrike">
                <a:latin typeface="Arial"/>
              </a:rPr>
              <a:t>toy </a:t>
            </a:r>
            <a:r>
              <a:rPr b="0" lang="es-MX" sz="1100" spc="-69" strike="noStrike">
                <a:latin typeface="Arial"/>
              </a:rPr>
              <a:t>example </a:t>
            </a:r>
            <a:r>
              <a:rPr b="0" lang="es-MX" sz="1100" spc="-24" strike="noStrike">
                <a:latin typeface="Arial"/>
              </a:rPr>
              <a:t>for </a:t>
            </a:r>
            <a:r>
              <a:rPr b="0" lang="es-MX" sz="1100" spc="-89" strike="noStrike">
                <a:latin typeface="Arial"/>
              </a:rPr>
              <a:t>a </a:t>
            </a:r>
            <a:r>
              <a:rPr b="0" lang="es-MX" sz="1100" spc="-49" strike="noStrike">
                <a:latin typeface="Arial"/>
              </a:rPr>
              <a:t>random </a:t>
            </a:r>
            <a:r>
              <a:rPr b="0" lang="es-MX" sz="1100" spc="-43" strike="noStrike">
                <a:latin typeface="Arial"/>
              </a:rPr>
              <a:t>walk </a:t>
            </a:r>
            <a:r>
              <a:rPr b="0" lang="es-MX" sz="1100" spc="-52" strike="noStrike">
                <a:latin typeface="Arial"/>
              </a:rPr>
              <a:t>given</a:t>
            </a:r>
            <a:r>
              <a:rPr b="0" lang="es-MX" sz="1100" spc="111" strike="noStrike">
                <a:latin typeface="Arial"/>
              </a:rPr>
              <a:t> </a:t>
            </a:r>
            <a:r>
              <a:rPr b="0" lang="es-MX" sz="1100" spc="-43" strike="noStrike">
                <a:latin typeface="Arial"/>
              </a:rPr>
              <a:t>by:</a:t>
            </a:r>
            <a:endParaRPr b="0" lang="es-MX" sz="1100" spc="-1" strike="noStrike">
              <a:latin typeface="Arial"/>
            </a:endParaRPr>
          </a:p>
          <a:p>
            <a:pPr marL="75600">
              <a:lnSpc>
                <a:spcPct val="100000"/>
              </a:lnSpc>
              <a:spcBef>
                <a:spcPts val="34"/>
              </a:spcBef>
            </a:pPr>
            <a:endParaRPr b="0" lang="es-MX" sz="1100" spc="-1" strike="noStrike">
              <a:latin typeface="Arial"/>
            </a:endParaRPr>
          </a:p>
          <a:p>
            <a:pPr marL="278280" algn="ctr">
              <a:lnSpc>
                <a:spcPct val="100000"/>
              </a:lnSpc>
              <a:spcBef>
                <a:spcPts val="6"/>
              </a:spcBef>
            </a:pPr>
            <a:r>
              <a:rPr b="0" i="1" lang="es-MX" sz="1100" spc="-4" strike="noStrike">
                <a:latin typeface="Arial"/>
              </a:rPr>
              <a:t>X</a:t>
            </a:r>
            <a:r>
              <a:rPr b="0" i="1" lang="es-MX" sz="1200" spc="-4" strike="noStrike" baseline="-10000">
                <a:latin typeface="Lucida Sans"/>
              </a:rPr>
              <a:t>t </a:t>
            </a:r>
            <a:r>
              <a:rPr b="0" lang="es-MX" sz="1100" spc="202" strike="noStrike">
                <a:latin typeface="Arial"/>
              </a:rPr>
              <a:t>= </a:t>
            </a:r>
            <a:r>
              <a:rPr b="0" i="1" lang="es-MX" sz="1100" spc="9" strike="noStrike">
                <a:latin typeface="Arial"/>
              </a:rPr>
              <a:t>X</a:t>
            </a:r>
            <a:r>
              <a:rPr b="0" i="1" lang="es-MX" sz="1200" spc="12" strike="noStrike" baseline="-10000">
                <a:latin typeface="Lucida Sans"/>
              </a:rPr>
              <a:t>t</a:t>
            </a:r>
            <a:r>
              <a:rPr b="0" lang="es-MX" sz="1200" spc="12" strike="noStrike" baseline="-10000">
                <a:latin typeface="Lucida Sans Unicode"/>
              </a:rPr>
              <a:t>−</a:t>
            </a:r>
            <a:r>
              <a:rPr b="0" lang="es-MX" sz="1200" spc="12" strike="noStrike" baseline="-10000">
                <a:latin typeface="Arial"/>
              </a:rPr>
              <a:t>1 </a:t>
            </a:r>
            <a:r>
              <a:rPr b="0" lang="es-MX" sz="1100" spc="202" strike="noStrike">
                <a:latin typeface="Arial"/>
              </a:rPr>
              <a:t>+</a:t>
            </a:r>
            <a:r>
              <a:rPr b="0" lang="es-MX" sz="1100" spc="-148" strike="noStrike">
                <a:latin typeface="Arial"/>
              </a:rPr>
              <a:t> </a:t>
            </a:r>
            <a:r>
              <a:rPr b="0" i="1" lang="es-MX" sz="1100" spc="-4" strike="noStrike">
                <a:latin typeface="Arial"/>
              </a:rPr>
              <a:t>V</a:t>
            </a:r>
            <a:r>
              <a:rPr b="0" i="1" lang="es-MX" sz="1200" spc="-4" strike="noStrike" baseline="-10000">
                <a:latin typeface="Lucida Sans"/>
              </a:rPr>
              <a:t>t</a:t>
            </a:r>
            <a:endParaRPr b="0" lang="es-MX" sz="1200" spc="-1" strike="noStrike">
              <a:latin typeface="Arial"/>
            </a:endParaRPr>
          </a:p>
          <a:p>
            <a:pPr marL="278280" algn="ctr">
              <a:lnSpc>
                <a:spcPct val="100000"/>
              </a:lnSpc>
              <a:spcBef>
                <a:spcPts val="1131"/>
              </a:spcBef>
            </a:pPr>
            <a:r>
              <a:rPr b="0" i="1" lang="es-MX" sz="1100" spc="-4" strike="noStrike">
                <a:latin typeface="Arial"/>
              </a:rPr>
              <a:t>Y</a:t>
            </a:r>
            <a:r>
              <a:rPr b="0" i="1" lang="es-MX" sz="1200" spc="-4" strike="noStrike" baseline="-10000">
                <a:latin typeface="Lucida Sans"/>
              </a:rPr>
              <a:t>t </a:t>
            </a:r>
            <a:r>
              <a:rPr b="0" lang="es-MX" sz="1100" spc="202" strike="noStrike">
                <a:latin typeface="Arial"/>
              </a:rPr>
              <a:t>= </a:t>
            </a:r>
            <a:r>
              <a:rPr b="0" i="1" lang="es-MX" sz="1100" spc="-4" strike="noStrike">
                <a:latin typeface="Arial"/>
              </a:rPr>
              <a:t>X</a:t>
            </a:r>
            <a:r>
              <a:rPr b="0" i="1" lang="es-MX" sz="1200" spc="-4" strike="noStrike" baseline="-10000">
                <a:latin typeface="Lucida Sans"/>
              </a:rPr>
              <a:t>t </a:t>
            </a:r>
            <a:r>
              <a:rPr b="0" lang="es-MX" sz="1100" spc="202" strike="noStrike">
                <a:latin typeface="Arial"/>
              </a:rPr>
              <a:t>+</a:t>
            </a:r>
            <a:r>
              <a:rPr b="0" lang="es-MX" sz="1100" spc="-111" strike="noStrike">
                <a:latin typeface="Arial"/>
              </a:rPr>
              <a:t> </a:t>
            </a:r>
            <a:r>
              <a:rPr b="0" i="1" lang="es-MX" sz="1100" spc="-4" strike="noStrike">
                <a:latin typeface="Arial"/>
              </a:rPr>
              <a:t>W</a:t>
            </a:r>
            <a:r>
              <a:rPr b="0" i="1" lang="es-MX" sz="1200" spc="-4" strike="noStrike" baseline="-10000">
                <a:latin typeface="Lucida Sans"/>
              </a:rPr>
              <a:t>t</a:t>
            </a:r>
            <a:endParaRPr b="0" lang="es-MX" sz="12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80"/>
              </a:spcBef>
            </a:pPr>
            <a:r>
              <a:rPr b="0" lang="es-MX" sz="1100" spc="-63" strike="noStrike">
                <a:latin typeface="Arial"/>
              </a:rPr>
              <a:t>Where</a:t>
            </a:r>
            <a:endParaRPr b="0" lang="es-MX" sz="1100" spc="-1" strike="noStrike">
              <a:latin typeface="Arial"/>
            </a:endParaRPr>
          </a:p>
          <a:p>
            <a:pPr marL="353160">
              <a:lnSpc>
                <a:spcPct val="100000"/>
              </a:lnSpc>
              <a:spcBef>
                <a:spcPts val="334"/>
              </a:spcBef>
            </a:pPr>
            <a:r>
              <a:rPr b="0" i="1" lang="es-MX" sz="1100" spc="-4" strike="noStrike">
                <a:latin typeface="Arial"/>
              </a:rPr>
              <a:t>X</a:t>
            </a:r>
            <a:r>
              <a:rPr b="0" i="1" lang="es-MX" sz="1200" spc="-4" strike="noStrike" baseline="-10000">
                <a:latin typeface="Lucida Sans"/>
              </a:rPr>
              <a:t>t </a:t>
            </a:r>
            <a:r>
              <a:rPr b="0" lang="es-MX" sz="1100" spc="-4" strike="noStrike">
                <a:latin typeface="Arial"/>
              </a:rPr>
              <a:t>: </a:t>
            </a:r>
            <a:r>
              <a:rPr b="0" lang="es-MX" sz="1100" spc="-24" strike="noStrike">
                <a:latin typeface="Arial"/>
              </a:rPr>
              <a:t>trigonometric </a:t>
            </a:r>
            <a:r>
              <a:rPr b="0" lang="es-MX" sz="1100" spc="-18" strike="noStrike">
                <a:latin typeface="Arial"/>
              </a:rPr>
              <a:t>function </a:t>
            </a:r>
            <a:r>
              <a:rPr b="0" lang="es-MX" sz="1100" spc="-52" strike="noStrike">
                <a:latin typeface="Arial"/>
              </a:rPr>
              <a:t>plus </a:t>
            </a:r>
            <a:r>
              <a:rPr b="0" lang="es-MX" sz="1100" spc="-72" strike="noStrike">
                <a:latin typeface="Arial"/>
              </a:rPr>
              <a:t>gaussian </a:t>
            </a:r>
            <a:r>
              <a:rPr b="0" lang="es-MX" sz="1100" spc="-63" strike="noStrike">
                <a:latin typeface="Arial"/>
              </a:rPr>
              <a:t>noise, </a:t>
            </a:r>
            <a:r>
              <a:rPr b="0" lang="es-MX" sz="1100" spc="-24" strike="noStrike">
                <a:latin typeface="Arial"/>
              </a:rPr>
              <a:t>for </a:t>
            </a:r>
            <a:r>
              <a:rPr b="0" i="1" lang="es-MX" sz="1100" spc="83" strike="noStrike">
                <a:latin typeface="Arial"/>
              </a:rPr>
              <a:t>t </a:t>
            </a:r>
            <a:r>
              <a:rPr b="0" lang="es-MX" sz="1100" spc="202" strike="noStrike">
                <a:latin typeface="Arial"/>
              </a:rPr>
              <a:t>= </a:t>
            </a:r>
            <a:r>
              <a:rPr b="0" lang="es-MX" sz="1100" spc="-83" strike="noStrike">
                <a:latin typeface="Arial"/>
              </a:rPr>
              <a:t>1</a:t>
            </a:r>
            <a:r>
              <a:rPr b="0" i="1" lang="es-MX" sz="1100" spc="-83" strike="noStrike">
                <a:latin typeface="Verdana"/>
              </a:rPr>
              <a:t>, </a:t>
            </a:r>
            <a:r>
              <a:rPr b="0" i="1" lang="es-MX" sz="1100" spc="-97" strike="noStrike">
                <a:latin typeface="Verdana"/>
              </a:rPr>
              <a:t>. . . ,</a:t>
            </a:r>
            <a:r>
              <a:rPr b="0" i="1" lang="es-MX" sz="1100" spc="-182" strike="noStrike">
                <a:latin typeface="Verdana"/>
              </a:rPr>
              <a:t> </a:t>
            </a:r>
            <a:r>
              <a:rPr b="0" lang="es-MX" sz="1100" spc="-49" strike="noStrike">
                <a:latin typeface="Arial"/>
              </a:rPr>
              <a:t>50.</a:t>
            </a:r>
            <a:endParaRPr b="0" lang="es-MX" sz="1100" spc="-1" strike="noStrike">
              <a:latin typeface="Arial"/>
            </a:endParaRPr>
          </a:p>
          <a:p>
            <a:pPr marL="224280" algn="ctr">
              <a:lnSpc>
                <a:spcPct val="100000"/>
              </a:lnSpc>
              <a:spcBef>
                <a:spcPts val="334"/>
              </a:spcBef>
            </a:pPr>
            <a:r>
              <a:rPr b="0" i="1" lang="es-MX" sz="1100" spc="-12" strike="noStrike">
                <a:latin typeface="Arial"/>
              </a:rPr>
              <a:t>X</a:t>
            </a:r>
            <a:r>
              <a:rPr b="0" lang="es-MX" sz="1200" spc="-21" strike="noStrike" baseline="-10000">
                <a:latin typeface="Arial"/>
              </a:rPr>
              <a:t>0 </a:t>
            </a:r>
            <a:r>
              <a:rPr b="0" lang="es-MX" sz="1100" spc="202" strike="noStrike">
                <a:latin typeface="Arial"/>
              </a:rPr>
              <a:t>= </a:t>
            </a:r>
            <a:r>
              <a:rPr b="0" lang="es-MX" sz="1100" spc="-12" strike="noStrike">
                <a:latin typeface="Arial"/>
              </a:rPr>
              <a:t>N(0</a:t>
            </a:r>
            <a:r>
              <a:rPr b="0" i="1" lang="es-MX" sz="1100" spc="-12" strike="noStrike">
                <a:latin typeface="Verdana"/>
              </a:rPr>
              <a:t>, </a:t>
            </a:r>
            <a:r>
              <a:rPr b="0" lang="es-MX" sz="1100" spc="-4" strike="noStrike">
                <a:latin typeface="Arial"/>
              </a:rPr>
              <a:t>1), </a:t>
            </a:r>
            <a:r>
              <a:rPr b="0" i="1" lang="es-MX" sz="1100" spc="-4" strike="noStrike">
                <a:latin typeface="Arial"/>
              </a:rPr>
              <a:t>V</a:t>
            </a:r>
            <a:r>
              <a:rPr b="0" i="1" lang="es-MX" sz="1200" spc="-4" strike="noStrike" baseline="-10000">
                <a:latin typeface="Lucida Sans"/>
              </a:rPr>
              <a:t>t </a:t>
            </a:r>
            <a:r>
              <a:rPr b="0" lang="es-MX" sz="1100" spc="-29" strike="noStrike">
                <a:latin typeface="Lucida Sans Unicode"/>
              </a:rPr>
              <a:t>∼ </a:t>
            </a:r>
            <a:r>
              <a:rPr b="0" lang="es-MX" sz="1100" spc="-12" strike="noStrike">
                <a:latin typeface="Arial"/>
              </a:rPr>
              <a:t>N(0</a:t>
            </a:r>
            <a:r>
              <a:rPr b="0" i="1" lang="es-MX" sz="1100" spc="-12" strike="noStrike">
                <a:latin typeface="Verdana"/>
              </a:rPr>
              <a:t>, </a:t>
            </a:r>
            <a:r>
              <a:rPr b="0" i="1" lang="es-MX" sz="1100" spc="24" strike="noStrike">
                <a:latin typeface="Arial"/>
              </a:rPr>
              <a:t>Q</a:t>
            </a:r>
            <a:r>
              <a:rPr b="0" lang="es-MX" sz="1100" spc="24" strike="noStrike">
                <a:latin typeface="Arial"/>
              </a:rPr>
              <a:t>), </a:t>
            </a:r>
            <a:r>
              <a:rPr b="0" i="1" lang="es-MX" sz="1100" spc="-4" strike="noStrike">
                <a:latin typeface="Arial"/>
              </a:rPr>
              <a:t>W</a:t>
            </a:r>
            <a:r>
              <a:rPr b="0" i="1" lang="es-MX" sz="1200" spc="-4" strike="noStrike" baseline="-10000">
                <a:latin typeface="Lucida Sans"/>
              </a:rPr>
              <a:t>t </a:t>
            </a:r>
            <a:r>
              <a:rPr b="0" lang="es-MX" sz="1100" spc="-29" strike="noStrike">
                <a:latin typeface="Lucida Sans Unicode"/>
              </a:rPr>
              <a:t>∼ </a:t>
            </a:r>
            <a:r>
              <a:rPr b="0" lang="es-MX" sz="1100" spc="-12" strike="noStrike">
                <a:latin typeface="Arial"/>
              </a:rPr>
              <a:t>N(0</a:t>
            </a:r>
            <a:r>
              <a:rPr b="0" i="1" lang="es-MX" sz="1100" spc="-12" strike="noStrike">
                <a:latin typeface="Verdana"/>
              </a:rPr>
              <a:t>, </a:t>
            </a:r>
            <a:r>
              <a:rPr b="0" i="1" lang="es-MX" sz="1100" spc="12" strike="noStrike">
                <a:latin typeface="Arial"/>
              </a:rPr>
              <a:t>R</a:t>
            </a:r>
            <a:r>
              <a:rPr b="0" lang="es-MX" sz="1100" spc="12" strike="noStrike">
                <a:latin typeface="Arial"/>
              </a:rPr>
              <a:t>), </a:t>
            </a:r>
            <a:r>
              <a:rPr b="0" lang="es-MX" sz="1100" spc="-1" strike="noStrike">
                <a:latin typeface="Arial"/>
              </a:rPr>
              <a:t>with </a:t>
            </a:r>
            <a:r>
              <a:rPr b="0" i="1" lang="es-MX" sz="1100" spc="-52" strike="noStrike">
                <a:latin typeface="Arial"/>
              </a:rPr>
              <a:t>Q </a:t>
            </a:r>
            <a:r>
              <a:rPr b="0" lang="es-MX" sz="1100" spc="202" strike="noStrike">
                <a:latin typeface="Arial"/>
              </a:rPr>
              <a:t>= </a:t>
            </a:r>
            <a:r>
              <a:rPr b="0" lang="es-MX" sz="1100" spc="-77" strike="noStrike">
                <a:latin typeface="Arial"/>
              </a:rPr>
              <a:t>0</a:t>
            </a:r>
            <a:r>
              <a:rPr b="0" i="1" lang="es-MX" sz="1100" spc="-77" strike="noStrike">
                <a:latin typeface="Verdana"/>
              </a:rPr>
              <a:t>.</a:t>
            </a:r>
            <a:r>
              <a:rPr b="0" lang="es-MX" sz="1100" spc="-77" strike="noStrike">
                <a:latin typeface="Arial"/>
              </a:rPr>
              <a:t>02</a:t>
            </a:r>
            <a:r>
              <a:rPr b="0" lang="es-MX" sz="1100" spc="-188" strike="noStrike">
                <a:latin typeface="Arial"/>
              </a:rPr>
              <a:t> </a:t>
            </a:r>
            <a:r>
              <a:rPr b="0" lang="es-MX" sz="1100" spc="-63" strike="noStrike">
                <a:latin typeface="Arial"/>
              </a:rPr>
              <a:t>and</a:t>
            </a:r>
            <a:endParaRPr b="0" lang="es-MX" sz="1100" spc="-1" strike="noStrike">
              <a:latin typeface="Arial"/>
            </a:endParaRPr>
          </a:p>
          <a:p>
            <a:pPr marL="353160">
              <a:lnSpc>
                <a:spcPct val="100000"/>
              </a:lnSpc>
              <a:spcBef>
                <a:spcPts val="34"/>
              </a:spcBef>
            </a:pPr>
            <a:r>
              <a:rPr b="0" i="1" lang="es-MX" sz="1100" spc="-94" strike="noStrike">
                <a:latin typeface="Arial"/>
              </a:rPr>
              <a:t>R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-38" strike="noStrike">
                <a:latin typeface="Arial"/>
              </a:rPr>
              <a:t> </a:t>
            </a:r>
            <a:r>
              <a:rPr b="0" lang="es-MX" sz="1100" spc="-77" strike="noStrike">
                <a:latin typeface="Arial"/>
              </a:rPr>
              <a:t>0</a:t>
            </a:r>
            <a:r>
              <a:rPr b="0" i="1" lang="es-MX" sz="1100" spc="-77" strike="noStrike">
                <a:latin typeface="Verdana"/>
              </a:rPr>
              <a:t>.</a:t>
            </a:r>
            <a:r>
              <a:rPr b="0" lang="es-MX" sz="1100" spc="-77" strike="noStrike">
                <a:latin typeface="Arial"/>
              </a:rPr>
              <a:t>2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768" name="CustomShape 5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6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7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TextShape 8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772" name="TextShape 9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773" name="CustomShape 10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774" name="CustomShape 11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775" name="TextShape 12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38935432-1810-42CF-B63B-784B34492F94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95400" y="212400"/>
            <a:ext cx="82764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-43" strike="noStrike">
                <a:solidFill>
                  <a:srgbClr val="8b0a50"/>
                </a:solidFill>
                <a:latin typeface="Tahoma"/>
              </a:rPr>
              <a:t>Sm</a:t>
            </a:r>
            <a:r>
              <a:rPr b="0" lang="es-MX" sz="1400" spc="4" strike="noStrike">
                <a:solidFill>
                  <a:srgbClr val="8b0a50"/>
                </a:solidFill>
                <a:latin typeface="Tahoma"/>
              </a:rPr>
              <a:t>o</a:t>
            </a:r>
            <a:r>
              <a:rPr b="0" lang="es-MX" sz="1400" spc="-32" strike="noStrike">
                <a:solidFill>
                  <a:srgbClr val="8b0a50"/>
                </a:solidFill>
                <a:latin typeface="Tahoma"/>
              </a:rPr>
              <a:t>othing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7840" y="1761120"/>
            <a:ext cx="4432680" cy="198360"/>
          </a:xfrm>
          <a:custGeom>
            <a:avLst/>
            <a:gdLst/>
            <a:ahLst/>
            <a:rect l="l" t="t" r="r" b="b"/>
            <a:pathLst>
              <a:path w="4432935" h="19875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e7ce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"/>
          <p:cNvSpPr/>
          <p:nvPr/>
        </p:nvSpPr>
        <p:spPr>
          <a:xfrm>
            <a:off x="138600" y="2320560"/>
            <a:ext cx="101160" cy="101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4"/>
          <p:cNvSpPr/>
          <p:nvPr/>
        </p:nvSpPr>
        <p:spPr>
          <a:xfrm>
            <a:off x="87840" y="1946880"/>
            <a:ext cx="4432320" cy="504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5"/>
          <p:cNvSpPr/>
          <p:nvPr/>
        </p:nvSpPr>
        <p:spPr>
          <a:xfrm>
            <a:off x="189360" y="2307960"/>
            <a:ext cx="4381200" cy="1141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6"/>
          <p:cNvSpPr/>
          <p:nvPr/>
        </p:nvSpPr>
        <p:spPr>
          <a:xfrm>
            <a:off x="4520160" y="1805400"/>
            <a:ext cx="50400" cy="5148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7"/>
          <p:cNvSpPr/>
          <p:nvPr/>
        </p:nvSpPr>
        <p:spPr>
          <a:xfrm>
            <a:off x="87840" y="1991160"/>
            <a:ext cx="4432680" cy="380160"/>
          </a:xfrm>
          <a:custGeom>
            <a:avLst/>
            <a:gdLst/>
            <a:ahLst/>
            <a:rect l="l" t="t" r="r" b="b"/>
            <a:pathLst>
              <a:path w="4432935" h="380364">
                <a:moveTo>
                  <a:pt x="4432566" y="0"/>
                </a:moveTo>
                <a:lnTo>
                  <a:pt x="0" y="0"/>
                </a:lnTo>
                <a:lnTo>
                  <a:pt x="0" y="329555"/>
                </a:lnTo>
                <a:lnTo>
                  <a:pt x="4008" y="349280"/>
                </a:lnTo>
                <a:lnTo>
                  <a:pt x="14922" y="365433"/>
                </a:lnTo>
                <a:lnTo>
                  <a:pt x="31075" y="376347"/>
                </a:lnTo>
                <a:lnTo>
                  <a:pt x="50800" y="380355"/>
                </a:lnTo>
                <a:lnTo>
                  <a:pt x="4381765" y="380355"/>
                </a:lnTo>
                <a:lnTo>
                  <a:pt x="4401490" y="376347"/>
                </a:lnTo>
                <a:lnTo>
                  <a:pt x="4417643" y="365433"/>
                </a:lnTo>
                <a:lnTo>
                  <a:pt x="4428558" y="349280"/>
                </a:lnTo>
                <a:lnTo>
                  <a:pt x="4432566" y="329555"/>
                </a:lnTo>
                <a:lnTo>
                  <a:pt x="4432566" y="0"/>
                </a:lnTo>
                <a:close/>
              </a:path>
            </a:pathLst>
          </a:custGeom>
          <a:solidFill>
            <a:srgbClr val="f3e6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8"/>
          <p:cNvSpPr/>
          <p:nvPr/>
        </p:nvSpPr>
        <p:spPr>
          <a:xfrm>
            <a:off x="4520160" y="1843200"/>
            <a:ext cx="360" cy="496080"/>
          </a:xfrm>
          <a:custGeom>
            <a:avLst/>
            <a:gdLst/>
            <a:ahLst/>
            <a:rect l="l" t="t" r="r" b="b"/>
            <a:pathLst>
              <a:path w="0" h="496569">
                <a:moveTo>
                  <a:pt x="0" y="496267"/>
                </a:moveTo>
                <a:lnTo>
                  <a:pt x="0" y="0"/>
                </a:lnTo>
              </a:path>
            </a:pathLst>
          </a:custGeom>
          <a:noFill/>
          <a:ln w="324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9"/>
          <p:cNvSpPr/>
          <p:nvPr/>
        </p:nvSpPr>
        <p:spPr>
          <a:xfrm>
            <a:off x="4520160" y="1830600"/>
            <a:ext cx="360" cy="12240"/>
          </a:xfrm>
          <a:custGeom>
            <a:avLst/>
            <a:gdLst/>
            <a:ah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240">
            <a:solidFill>
              <a:srgbClr val="afafa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0"/>
          <p:cNvSpPr/>
          <p:nvPr/>
        </p:nvSpPr>
        <p:spPr>
          <a:xfrm>
            <a:off x="4520160" y="1818000"/>
            <a:ext cx="360" cy="12240"/>
          </a:xfrm>
          <a:custGeom>
            <a:avLst/>
            <a:gdLst/>
            <a:ah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240">
            <a:solidFill>
              <a:srgbClr val="cecec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1"/>
          <p:cNvSpPr/>
          <p:nvPr/>
        </p:nvSpPr>
        <p:spPr>
          <a:xfrm>
            <a:off x="4520160" y="1805400"/>
            <a:ext cx="360" cy="12240"/>
          </a:xfrm>
          <a:custGeom>
            <a:avLst/>
            <a:gdLst/>
            <a:ah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240">
            <a:solidFill>
              <a:srgbClr val="efef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2"/>
          <p:cNvSpPr/>
          <p:nvPr/>
        </p:nvSpPr>
        <p:spPr>
          <a:xfrm>
            <a:off x="62280" y="785520"/>
            <a:ext cx="4254120" cy="20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76320">
              <a:lnSpc>
                <a:spcPct val="100000"/>
              </a:lnSpc>
              <a:spcBef>
                <a:spcPts val="91"/>
              </a:spcBef>
            </a:pPr>
            <a:r>
              <a:rPr b="1" lang="es-MX" sz="1100" spc="-43" strike="noStrike">
                <a:latin typeface="Arial"/>
              </a:rPr>
              <a:t>General </a:t>
            </a:r>
            <a:r>
              <a:rPr b="1" lang="es-MX" sz="1100" spc="-52" strike="noStrike">
                <a:latin typeface="Arial"/>
              </a:rPr>
              <a:t>problem </a:t>
            </a:r>
            <a:r>
              <a:rPr b="1" lang="es-MX" sz="1100" spc="-38" strike="noStrike">
                <a:latin typeface="Arial"/>
              </a:rPr>
              <a:t>of</a:t>
            </a:r>
            <a:r>
              <a:rPr b="1" lang="es-MX" sz="1100" spc="-134" strike="noStrike">
                <a:latin typeface="Arial"/>
              </a:rPr>
              <a:t> </a:t>
            </a:r>
            <a:r>
              <a:rPr b="1" lang="es-MX" sz="1100" spc="-49" strike="noStrike">
                <a:latin typeface="Arial"/>
              </a:rPr>
              <a:t>smoothing:</a:t>
            </a:r>
            <a:endParaRPr b="0" lang="es-MX" sz="11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34"/>
              </a:spcBef>
            </a:pPr>
            <a:r>
              <a:rPr b="1" lang="es-MX" sz="1100" spc="-49" strike="noStrike">
                <a:latin typeface="Arial"/>
              </a:rPr>
              <a:t>Given: </a:t>
            </a:r>
            <a:r>
              <a:rPr b="0" lang="es-MX" sz="1100" spc="-52" strike="noStrike">
                <a:latin typeface="Arial"/>
              </a:rPr>
              <a:t>observations </a:t>
            </a:r>
            <a:r>
              <a:rPr b="0" lang="es-MX" sz="1100" spc="-49" strike="noStrike">
                <a:latin typeface="Arial"/>
              </a:rPr>
              <a:t>up </a:t>
            </a:r>
            <a:r>
              <a:rPr b="0" lang="es-MX" sz="1100" spc="9" strike="noStrike">
                <a:latin typeface="Arial"/>
              </a:rPr>
              <a:t>to </a:t>
            </a:r>
            <a:r>
              <a:rPr b="0" lang="es-MX" sz="1100" spc="-18" strike="noStrike">
                <a:latin typeface="Arial"/>
              </a:rPr>
              <a:t>time </a:t>
            </a:r>
            <a:r>
              <a:rPr b="0" lang="es-MX" sz="1100" spc="-134" strike="noStrike">
                <a:latin typeface="Arial"/>
              </a:rPr>
              <a:t>s </a:t>
            </a:r>
            <a:r>
              <a:rPr b="0" lang="es-MX" sz="1100" spc="-12" strike="noStrike">
                <a:latin typeface="Arial"/>
              </a:rPr>
              <a:t>(i.e. </a:t>
            </a:r>
            <a:r>
              <a:rPr b="0" i="1" lang="es-MX" sz="1100" spc="-32" strike="noStrike">
                <a:latin typeface="Arial"/>
              </a:rPr>
              <a:t>y</a:t>
            </a:r>
            <a:r>
              <a:rPr b="0" lang="es-MX" sz="1200" spc="-49" strike="noStrike" baseline="-10000">
                <a:latin typeface="Arial"/>
              </a:rPr>
              <a:t>1:</a:t>
            </a:r>
            <a:r>
              <a:rPr b="0" i="1" lang="es-MX" sz="1200" spc="-49" strike="noStrike" baseline="-10000">
                <a:latin typeface="Lucida Sans"/>
              </a:rPr>
              <a:t>s</a:t>
            </a:r>
            <a:r>
              <a:rPr b="0" i="1" lang="es-MX" sz="1200" spc="-94" strike="noStrike" baseline="-10000">
                <a:latin typeface="Lucida Sans"/>
              </a:rPr>
              <a:t> </a:t>
            </a:r>
            <a:r>
              <a:rPr b="0" lang="es-MX" sz="1100" spc="-29" strike="noStrike">
                <a:latin typeface="Arial"/>
              </a:rPr>
              <a:t>known),</a:t>
            </a:r>
            <a:endParaRPr b="0" lang="es-MX" sz="11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34"/>
              </a:spcBef>
            </a:pPr>
            <a:r>
              <a:rPr b="1" lang="es-MX" sz="1100" spc="-32" strike="noStrike">
                <a:latin typeface="Arial"/>
              </a:rPr>
              <a:t>Problem: </a:t>
            </a:r>
            <a:r>
              <a:rPr b="0" lang="es-MX" sz="1100" spc="-49" strike="noStrike">
                <a:latin typeface="Arial"/>
              </a:rPr>
              <a:t>compute </a:t>
            </a: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 </a:t>
            </a:r>
            <a:r>
              <a:rPr b="0" lang="es-MX" sz="1100" spc="-49" strike="noStrike">
                <a:latin typeface="Lucida Sans Unicode"/>
              </a:rPr>
              <a:t>|</a:t>
            </a:r>
            <a:r>
              <a:rPr b="0" i="1" lang="es-MX" sz="1100" spc="-49" strike="noStrike">
                <a:latin typeface="Arial"/>
              </a:rPr>
              <a:t>y</a:t>
            </a:r>
            <a:r>
              <a:rPr b="0" lang="es-MX" sz="1200" spc="-72" strike="noStrike" baseline="-10000">
                <a:latin typeface="Arial"/>
              </a:rPr>
              <a:t>1:</a:t>
            </a:r>
            <a:r>
              <a:rPr b="0" i="1" lang="es-MX" sz="1200" spc="-72" strike="noStrike" baseline="-10000">
                <a:latin typeface="Lucida Sans"/>
              </a:rPr>
              <a:t>s </a:t>
            </a: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-12" strike="noStrike">
                <a:latin typeface="Arial"/>
              </a:rPr>
              <a:t>distribution </a:t>
            </a:r>
            <a:r>
              <a:rPr b="0" lang="es-MX" sz="1100" spc="-18" strike="noStrike">
                <a:latin typeface="Arial"/>
              </a:rPr>
              <a:t>of </a:t>
            </a:r>
            <a:r>
              <a:rPr b="0" i="1" lang="es-MX" sz="1100" spc="-4" strike="noStrike">
                <a:latin typeface="Arial"/>
              </a:rPr>
              <a:t>X</a:t>
            </a:r>
            <a:r>
              <a:rPr b="0" i="1" lang="es-MX" sz="1200" spc="-4" strike="noStrike" baseline="-10000">
                <a:latin typeface="Lucida Sans"/>
              </a:rPr>
              <a:t>t </a:t>
            </a:r>
            <a:r>
              <a:rPr b="0" lang="es-MX" sz="1100" spc="-4" strike="noStrike">
                <a:latin typeface="Arial"/>
              </a:rPr>
              <a:t>, </a:t>
            </a:r>
            <a:r>
              <a:rPr b="0" lang="es-MX" sz="1100" spc="-24" strike="noStrike">
                <a:latin typeface="Arial"/>
              </a:rPr>
              <a:t>for </a:t>
            </a:r>
            <a:r>
              <a:rPr b="0" i="1" lang="es-MX" sz="1100" spc="83" strike="noStrike">
                <a:latin typeface="Arial"/>
              </a:rPr>
              <a:t>t </a:t>
            </a:r>
            <a:r>
              <a:rPr b="0" i="1" lang="es-MX" sz="1100" spc="-52" strike="noStrike">
                <a:latin typeface="Verdana"/>
              </a:rPr>
              <a:t>&lt;</a:t>
            </a:r>
            <a:r>
              <a:rPr b="0" i="1" lang="es-MX" sz="1100" spc="-154" strike="noStrike">
                <a:latin typeface="Verdana"/>
              </a:rPr>
              <a:t> </a:t>
            </a:r>
            <a:r>
              <a:rPr b="0" i="1" lang="es-MX" sz="1100" spc="-29" strike="noStrike">
                <a:latin typeface="Arial"/>
              </a:rPr>
              <a:t>s</a:t>
            </a:r>
            <a:r>
              <a:rPr b="0" lang="es-MX" sz="1100" spc="-29" strike="noStrike">
                <a:latin typeface="Arial"/>
              </a:rPr>
              <a:t>.</a:t>
            </a:r>
            <a:endParaRPr b="0" lang="es-MX" sz="11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1451"/>
              </a:spcBef>
            </a:pPr>
            <a:r>
              <a:rPr b="0" lang="es-MX" sz="1100" spc="-9" strike="noStrike">
                <a:latin typeface="Arial"/>
              </a:rPr>
              <a:t>A </a:t>
            </a:r>
            <a:r>
              <a:rPr b="0" lang="es-MX" sz="1100" spc="-29" strike="noStrike">
                <a:latin typeface="Arial"/>
              </a:rPr>
              <a:t>particular </a:t>
            </a:r>
            <a:r>
              <a:rPr b="0" lang="es-MX" sz="1100" spc="-103" strike="noStrike">
                <a:latin typeface="Arial"/>
              </a:rPr>
              <a:t>case </a:t>
            </a:r>
            <a:r>
              <a:rPr b="0" lang="es-MX" sz="1100" spc="-58" strike="noStrike">
                <a:latin typeface="Arial"/>
              </a:rPr>
              <a:t>is </a:t>
            </a:r>
            <a:r>
              <a:rPr b="0" lang="es-MX" sz="1100" spc="-69" strike="noStrike">
                <a:latin typeface="Arial"/>
              </a:rPr>
              <a:t>when </a:t>
            </a:r>
            <a:r>
              <a:rPr b="0" lang="es-MX" sz="1100" spc="-109" strike="noStrike">
                <a:latin typeface="Arial"/>
              </a:rPr>
              <a:t>we </a:t>
            </a:r>
            <a:r>
              <a:rPr b="0" lang="es-MX" sz="1100" spc="-52" strike="noStrike">
                <a:latin typeface="Arial"/>
              </a:rPr>
              <a:t>know </a:t>
            </a:r>
            <a:r>
              <a:rPr b="0" lang="es-MX" sz="1100" spc="-18" strike="noStrike">
                <a:latin typeface="Arial"/>
              </a:rPr>
              <a:t>all </a:t>
            </a:r>
            <a:r>
              <a:rPr b="0" lang="es-MX" sz="1100" spc="-32" strike="noStrike">
                <a:latin typeface="Arial"/>
              </a:rPr>
              <a:t>history </a:t>
            </a:r>
            <a:r>
              <a:rPr b="0" lang="es-MX" sz="1100" spc="-18" strike="noStrike">
                <a:latin typeface="Arial"/>
              </a:rPr>
              <a:t>of</a:t>
            </a:r>
            <a:r>
              <a:rPr b="0" lang="es-MX" sz="1100" spc="-58" strike="noStrike">
                <a:latin typeface="Arial"/>
              </a:rPr>
              <a:t> </a:t>
            </a:r>
            <a:r>
              <a:rPr b="0" lang="es-MX" sz="1100" spc="-52" strike="noStrike">
                <a:latin typeface="Arial"/>
              </a:rPr>
              <a:t>observations:</a:t>
            </a:r>
            <a:endParaRPr b="0" lang="es-MX" sz="11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720"/>
              </a:spcBef>
            </a:pPr>
            <a:r>
              <a:rPr b="0" lang="es-MX" sz="1200" spc="-43" strike="noStrike">
                <a:solidFill>
                  <a:srgbClr val="8b0a50"/>
                </a:solidFill>
                <a:latin typeface="Tahoma"/>
              </a:rPr>
              <a:t>Smoothing </a:t>
            </a:r>
            <a:r>
              <a:rPr b="0" lang="es-MX" sz="1200" spc="-38" strike="noStrike">
                <a:solidFill>
                  <a:srgbClr val="8b0a50"/>
                </a:solidFill>
                <a:latin typeface="Tahoma"/>
              </a:rPr>
              <a:t>with </a:t>
            </a:r>
            <a:r>
              <a:rPr b="0" lang="es-MX" sz="1200" spc="-24" strike="noStrike">
                <a:solidFill>
                  <a:srgbClr val="8b0a50"/>
                </a:solidFill>
                <a:latin typeface="Tahoma"/>
              </a:rPr>
              <a:t>all </a:t>
            </a:r>
            <a:r>
              <a:rPr b="0" lang="es-MX" sz="1200" spc="-49" strike="noStrike">
                <a:solidFill>
                  <a:srgbClr val="8b0a50"/>
                </a:solidFill>
                <a:latin typeface="Tahoma"/>
              </a:rPr>
              <a:t>history of</a:t>
            </a:r>
            <a:r>
              <a:rPr b="0" lang="es-MX" sz="1200" spc="228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200" spc="-58" strike="noStrike">
                <a:solidFill>
                  <a:srgbClr val="8b0a50"/>
                </a:solidFill>
                <a:latin typeface="Tahoma"/>
              </a:rPr>
              <a:t>observations</a:t>
            </a:r>
            <a:endParaRPr b="0" lang="es-MX" sz="12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360"/>
              </a:spcBef>
            </a:pPr>
            <a:r>
              <a:rPr b="1" lang="es-MX" sz="1100" spc="-49" strike="noStrike">
                <a:solidFill>
                  <a:srgbClr val="8b0a50"/>
                </a:solidFill>
                <a:latin typeface="Arial"/>
              </a:rPr>
              <a:t>Given: </a:t>
            </a:r>
            <a:r>
              <a:rPr b="0" lang="es-MX" sz="1100" spc="-52" strike="noStrike">
                <a:solidFill>
                  <a:srgbClr val="8b0a50"/>
                </a:solidFill>
                <a:latin typeface="Arial"/>
              </a:rPr>
              <a:t>observations </a:t>
            </a:r>
            <a:r>
              <a:rPr b="0" lang="es-MX" sz="1100" spc="-49" strike="noStrike">
                <a:solidFill>
                  <a:srgbClr val="8b0a50"/>
                </a:solidFill>
                <a:latin typeface="Arial"/>
              </a:rPr>
              <a:t>up </a:t>
            </a:r>
            <a:r>
              <a:rPr b="0" lang="es-MX" sz="1100" spc="9" strike="noStrike">
                <a:solidFill>
                  <a:srgbClr val="8b0a50"/>
                </a:solidFill>
                <a:latin typeface="Arial"/>
              </a:rPr>
              <a:t>to </a:t>
            </a:r>
            <a:r>
              <a:rPr b="0" lang="es-MX" sz="1100" spc="-18" strike="noStrike">
                <a:solidFill>
                  <a:srgbClr val="8b0a50"/>
                </a:solidFill>
                <a:latin typeface="Arial"/>
              </a:rPr>
              <a:t>time </a:t>
            </a:r>
            <a:r>
              <a:rPr b="0" lang="es-MX" sz="1100" spc="63" strike="noStrike">
                <a:solidFill>
                  <a:srgbClr val="8b0a50"/>
                </a:solidFill>
                <a:latin typeface="Arial"/>
              </a:rPr>
              <a:t>T </a:t>
            </a:r>
            <a:r>
              <a:rPr b="0" lang="es-MX" sz="1100" spc="-12" strike="noStrike">
                <a:solidFill>
                  <a:srgbClr val="8b0a50"/>
                </a:solidFill>
                <a:latin typeface="Arial"/>
              </a:rPr>
              <a:t>(i.e. </a:t>
            </a:r>
            <a:r>
              <a:rPr b="0" i="1" lang="es-MX" sz="1100" spc="4" strike="noStrike">
                <a:solidFill>
                  <a:srgbClr val="8b0a50"/>
                </a:solidFill>
                <a:latin typeface="Arial"/>
              </a:rPr>
              <a:t>y</a:t>
            </a:r>
            <a:r>
              <a:rPr b="0" lang="es-MX" sz="1200" spc="4" strike="noStrike" baseline="-13000">
                <a:solidFill>
                  <a:srgbClr val="8b0a50"/>
                </a:solidFill>
                <a:latin typeface="Arial"/>
              </a:rPr>
              <a:t>1:</a:t>
            </a:r>
            <a:r>
              <a:rPr b="0" i="1" lang="es-MX" sz="1200" spc="4" strike="noStrike" baseline="-13000">
                <a:solidFill>
                  <a:srgbClr val="8b0a50"/>
                </a:solidFill>
                <a:latin typeface="Lucida Sans"/>
              </a:rPr>
              <a:t>T</a:t>
            </a:r>
            <a:r>
              <a:rPr b="0" i="1" lang="es-MX" sz="1200" spc="-80" strike="noStrike" baseline="-13000">
                <a:solidFill>
                  <a:srgbClr val="8b0a50"/>
                </a:solidFill>
                <a:latin typeface="Lucida Sans"/>
              </a:rPr>
              <a:t> </a:t>
            </a:r>
            <a:r>
              <a:rPr b="0" lang="es-MX" sz="1100" spc="-29" strike="noStrike">
                <a:solidFill>
                  <a:srgbClr val="8b0a50"/>
                </a:solidFill>
                <a:latin typeface="Arial"/>
              </a:rPr>
              <a:t>known),</a:t>
            </a:r>
            <a:endParaRPr b="0" lang="es-MX" sz="11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34"/>
              </a:spcBef>
            </a:pPr>
            <a:r>
              <a:rPr b="1" lang="es-MX" sz="1100" spc="-32" strike="noStrike">
                <a:solidFill>
                  <a:srgbClr val="8b0a50"/>
                </a:solidFill>
                <a:latin typeface="Arial"/>
              </a:rPr>
              <a:t>Problem: </a:t>
            </a:r>
            <a:r>
              <a:rPr b="0" lang="es-MX" sz="1100" spc="-49" strike="noStrike">
                <a:solidFill>
                  <a:srgbClr val="8b0a50"/>
                </a:solidFill>
                <a:latin typeface="Arial"/>
              </a:rPr>
              <a:t>compute </a:t>
            </a:r>
            <a:r>
              <a:rPr b="0" i="1" lang="es-MX" sz="1100" spc="-1" strike="noStrike">
                <a:solidFill>
                  <a:srgbClr val="8b0a50"/>
                </a:solidFill>
                <a:latin typeface="Arial"/>
              </a:rPr>
              <a:t>p</a:t>
            </a:r>
            <a:r>
              <a:rPr b="0" lang="es-MX" sz="1100" spc="-1" strike="noStrike">
                <a:solidFill>
                  <a:srgbClr val="8b0a50"/>
                </a:solidFill>
                <a:latin typeface="Arial"/>
              </a:rPr>
              <a:t>(</a:t>
            </a:r>
            <a:r>
              <a:rPr b="0" i="1" lang="es-MX" sz="1100" spc="-1" strike="noStrike">
                <a:solidFill>
                  <a:srgbClr val="8b0a50"/>
                </a:solidFill>
                <a:latin typeface="Arial"/>
              </a:rPr>
              <a:t>x</a:t>
            </a:r>
            <a:r>
              <a:rPr b="0" i="1" lang="es-MX" sz="1200" spc="-1" strike="noStrike" baseline="-10000">
                <a:solidFill>
                  <a:srgbClr val="8b0a50"/>
                </a:solidFill>
                <a:latin typeface="Lucida Sans"/>
              </a:rPr>
              <a:t>t </a:t>
            </a:r>
            <a:r>
              <a:rPr b="0" lang="es-MX" sz="1100" spc="-18" strike="noStrike">
                <a:solidFill>
                  <a:srgbClr val="8b0a50"/>
                </a:solidFill>
                <a:latin typeface="Lucida Sans Unicode"/>
              </a:rPr>
              <a:t>|</a:t>
            </a:r>
            <a:r>
              <a:rPr b="0" i="1" lang="es-MX" sz="1100" spc="-18" strike="noStrike">
                <a:solidFill>
                  <a:srgbClr val="8b0a50"/>
                </a:solidFill>
                <a:latin typeface="Arial"/>
              </a:rPr>
              <a:t>y</a:t>
            </a:r>
            <a:r>
              <a:rPr b="0" lang="es-MX" sz="1200" spc="-29" strike="noStrike" baseline="-13000">
                <a:solidFill>
                  <a:srgbClr val="8b0a50"/>
                </a:solidFill>
                <a:latin typeface="Arial"/>
              </a:rPr>
              <a:t>1:</a:t>
            </a:r>
            <a:r>
              <a:rPr b="0" i="1" lang="es-MX" sz="1200" spc="-29" strike="noStrike" baseline="-13000">
                <a:solidFill>
                  <a:srgbClr val="8b0a50"/>
                </a:solidFill>
                <a:latin typeface="Lucida Sans"/>
              </a:rPr>
              <a:t>T </a:t>
            </a:r>
            <a:r>
              <a:rPr b="0" lang="es-MX" sz="1100" spc="52" strike="noStrike">
                <a:solidFill>
                  <a:srgbClr val="8b0a50"/>
                </a:solidFill>
                <a:latin typeface="Arial"/>
              </a:rPr>
              <a:t>) </a:t>
            </a:r>
            <a:r>
              <a:rPr b="0" lang="es-MX" sz="1100" spc="-12" strike="noStrike">
                <a:solidFill>
                  <a:srgbClr val="8b0a50"/>
                </a:solidFill>
                <a:latin typeface="Arial"/>
              </a:rPr>
              <a:t>distribution </a:t>
            </a:r>
            <a:r>
              <a:rPr b="0" lang="es-MX" sz="1100" spc="-18" strike="noStrike">
                <a:solidFill>
                  <a:srgbClr val="8b0a50"/>
                </a:solidFill>
                <a:latin typeface="Arial"/>
              </a:rPr>
              <a:t>of </a:t>
            </a:r>
            <a:r>
              <a:rPr b="0" i="1" lang="es-MX" sz="1100" spc="-4" strike="noStrike">
                <a:solidFill>
                  <a:srgbClr val="8b0a50"/>
                </a:solidFill>
                <a:latin typeface="Arial"/>
              </a:rPr>
              <a:t>X</a:t>
            </a:r>
            <a:r>
              <a:rPr b="0" i="1" lang="es-MX" sz="1200" spc="-4" strike="noStrike" baseline="-10000">
                <a:solidFill>
                  <a:srgbClr val="8b0a50"/>
                </a:solidFill>
                <a:latin typeface="Lucida Sans"/>
              </a:rPr>
              <a:t>t </a:t>
            </a:r>
            <a:r>
              <a:rPr b="0" lang="es-MX" sz="1100" spc="-4" strike="noStrike">
                <a:solidFill>
                  <a:srgbClr val="8b0a50"/>
                </a:solidFill>
                <a:latin typeface="Arial"/>
              </a:rPr>
              <a:t>, </a:t>
            </a:r>
            <a:r>
              <a:rPr b="0" lang="es-MX" sz="1100" spc="-24" strike="noStrike">
                <a:solidFill>
                  <a:srgbClr val="8b0a50"/>
                </a:solidFill>
                <a:latin typeface="Arial"/>
              </a:rPr>
              <a:t>for </a:t>
            </a:r>
            <a:r>
              <a:rPr b="0" i="1" lang="es-MX" sz="1100" spc="83" strike="noStrike">
                <a:solidFill>
                  <a:srgbClr val="8b0a50"/>
                </a:solidFill>
                <a:latin typeface="Arial"/>
              </a:rPr>
              <a:t>t </a:t>
            </a:r>
            <a:r>
              <a:rPr b="0" i="1" lang="es-MX" sz="1100" spc="-52" strike="noStrike">
                <a:solidFill>
                  <a:srgbClr val="8b0a50"/>
                </a:solidFill>
                <a:latin typeface="Verdana"/>
              </a:rPr>
              <a:t>&lt; </a:t>
            </a:r>
            <a:r>
              <a:rPr b="0" i="1" lang="es-MX" sz="1100" spc="63" strike="noStrike">
                <a:solidFill>
                  <a:srgbClr val="8b0a50"/>
                </a:solidFill>
                <a:latin typeface="Arial"/>
              </a:rPr>
              <a:t>T</a:t>
            </a:r>
            <a:r>
              <a:rPr b="0" i="1" lang="es-MX" sz="1100" spc="-248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lang="es-MX" sz="1100" spc="-4" strike="noStrike">
                <a:solidFill>
                  <a:srgbClr val="8b0a50"/>
                </a:solidFill>
                <a:latin typeface="Arial"/>
              </a:rPr>
              <a:t>.</a:t>
            </a:r>
            <a:endParaRPr b="0" lang="es-MX" sz="1100" spc="-1" strike="noStrike">
              <a:latin typeface="Arial"/>
            </a:endParaRPr>
          </a:p>
          <a:p>
            <a:pPr marL="76320">
              <a:lnSpc>
                <a:spcPct val="102000"/>
              </a:lnSpc>
              <a:spcBef>
                <a:spcPts val="1018"/>
              </a:spcBef>
            </a:pPr>
            <a:r>
              <a:rPr b="0" lang="es-MX" sz="1100" spc="-24" strike="noStrike">
                <a:solidFill>
                  <a:srgbClr val="8b0a50"/>
                </a:solidFill>
                <a:latin typeface="Arial"/>
              </a:rPr>
              <a:t>This </a:t>
            </a:r>
            <a:r>
              <a:rPr b="0" lang="es-MX" sz="1100" spc="-103" strike="noStrike">
                <a:solidFill>
                  <a:srgbClr val="8b0a50"/>
                </a:solidFill>
                <a:latin typeface="Arial"/>
              </a:rPr>
              <a:t>case </a:t>
            </a:r>
            <a:r>
              <a:rPr b="0" lang="es-MX" sz="1100" spc="-69" strike="noStrike">
                <a:solidFill>
                  <a:srgbClr val="8b0a50"/>
                </a:solidFill>
                <a:latin typeface="Arial"/>
              </a:rPr>
              <a:t>can </a:t>
            </a:r>
            <a:r>
              <a:rPr b="0" lang="es-MX" sz="1100" spc="-72" strike="noStrike">
                <a:solidFill>
                  <a:srgbClr val="8b0a50"/>
                </a:solidFill>
                <a:latin typeface="Arial"/>
              </a:rPr>
              <a:t>be </a:t>
            </a:r>
            <a:r>
              <a:rPr b="0" lang="es-MX" sz="1100" spc="-69" strike="noStrike">
                <a:solidFill>
                  <a:srgbClr val="8b0a50"/>
                </a:solidFill>
                <a:latin typeface="Arial"/>
              </a:rPr>
              <a:t>solved </a:t>
            </a:r>
            <a:r>
              <a:rPr b="0" lang="es-MX" sz="1100" spc="-58" strike="noStrike">
                <a:solidFill>
                  <a:srgbClr val="8b0a50"/>
                </a:solidFill>
                <a:latin typeface="Arial"/>
              </a:rPr>
              <a:t>using </a:t>
            </a:r>
            <a:r>
              <a:rPr b="0" lang="es-MX" sz="1100" spc="-89" strike="noStrike">
                <a:solidFill>
                  <a:srgbClr val="8b0a50"/>
                </a:solidFill>
                <a:latin typeface="Arial"/>
              </a:rPr>
              <a:t>a </a:t>
            </a:r>
            <a:r>
              <a:rPr b="0" lang="es-MX" sz="1100" spc="-58" strike="noStrike">
                <a:solidFill>
                  <a:srgbClr val="8b0a50"/>
                </a:solidFill>
                <a:latin typeface="Arial"/>
              </a:rPr>
              <a:t>recursive </a:t>
            </a:r>
            <a:r>
              <a:rPr b="0" lang="es-MX" sz="1100" spc="-24" strike="noStrike">
                <a:solidFill>
                  <a:srgbClr val="8b0a50"/>
                </a:solidFill>
                <a:latin typeface="Arial"/>
              </a:rPr>
              <a:t>algorithm </a:t>
            </a:r>
            <a:r>
              <a:rPr b="1" lang="es-MX" sz="1100" spc="-52" strike="noStrike">
                <a:solidFill>
                  <a:srgbClr val="8b0a50"/>
                </a:solidFill>
                <a:latin typeface="Arial"/>
              </a:rPr>
              <a:t>Forward-backward  </a:t>
            </a:r>
            <a:r>
              <a:rPr b="1" lang="es-MX" sz="1100" spc="-38" strike="noStrike">
                <a:solidFill>
                  <a:srgbClr val="8b0a50"/>
                </a:solidFill>
                <a:latin typeface="Arial"/>
              </a:rPr>
              <a:t>Smoothing</a:t>
            </a:r>
            <a:r>
              <a:rPr b="0" lang="es-MX" sz="1100" spc="-38" strike="noStrike">
                <a:solidFill>
                  <a:srgbClr val="8b0a50"/>
                </a:solidFill>
                <a:latin typeface="Arial"/>
              </a:rPr>
              <a:t>.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264" name="CustomShape 13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4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5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TextShape 16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268" name="TextShape 17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269" name="CustomShape 18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270" name="CustomShape 19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271" name="TextShape 20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2B8F29DF-F41C-4689-9FC7-7071CDCB3209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CustomShape 1"/>
          <p:cNvSpPr/>
          <p:nvPr/>
        </p:nvSpPr>
        <p:spPr>
          <a:xfrm>
            <a:off x="95400" y="212400"/>
            <a:ext cx="637200" cy="44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-18" strike="noStrike">
                <a:solidFill>
                  <a:srgbClr val="8b0a50"/>
                </a:solidFill>
                <a:latin typeface="Tahoma"/>
              </a:rPr>
              <a:t>Filtering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777" name="CustomShape 2"/>
          <p:cNvSpPr/>
          <p:nvPr/>
        </p:nvSpPr>
        <p:spPr>
          <a:xfrm>
            <a:off x="286920" y="751320"/>
            <a:ext cx="3973320" cy="1819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3"/>
          <p:cNvSpPr/>
          <p:nvPr/>
        </p:nvSpPr>
        <p:spPr>
          <a:xfrm>
            <a:off x="243000" y="2746440"/>
            <a:ext cx="412092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1000" spc="-32" strike="noStrike">
                <a:solidFill>
                  <a:srgbClr val="8b0a50"/>
                </a:solidFill>
                <a:latin typeface="Arial"/>
              </a:rPr>
              <a:t>Figure: </a:t>
            </a:r>
            <a:r>
              <a:rPr b="0" lang="es-MX" sz="1000" spc="-49" strike="noStrike">
                <a:solidFill>
                  <a:srgbClr val="8b0a50"/>
                </a:solidFill>
                <a:latin typeface="Arial"/>
              </a:rPr>
              <a:t>Observations </a:t>
            </a:r>
            <a:r>
              <a:rPr b="0" lang="es-MX" sz="1000" spc="-52" strike="noStrike">
                <a:solidFill>
                  <a:srgbClr val="8b0a50"/>
                </a:solidFill>
                <a:latin typeface="Arial"/>
              </a:rPr>
              <a:t>and </a:t>
            </a:r>
            <a:r>
              <a:rPr b="0" lang="es-MX" sz="1000" spc="-9" strike="noStrike">
                <a:solidFill>
                  <a:srgbClr val="8b0a50"/>
                </a:solidFill>
                <a:latin typeface="Arial"/>
              </a:rPr>
              <a:t>filtering </a:t>
            </a:r>
            <a:r>
              <a:rPr b="0" lang="es-MX" sz="1000" spc="-69" strike="noStrike">
                <a:solidFill>
                  <a:srgbClr val="8b0a50"/>
                </a:solidFill>
                <a:latin typeface="Arial"/>
              </a:rPr>
              <a:t>mean </a:t>
            </a:r>
            <a:r>
              <a:rPr b="0" lang="es-MX" sz="1000" spc="-52" strike="noStrike">
                <a:solidFill>
                  <a:srgbClr val="8b0a50"/>
                </a:solidFill>
                <a:latin typeface="Arial"/>
              </a:rPr>
              <a:t>and </a:t>
            </a:r>
            <a:r>
              <a:rPr b="0" lang="es-MX" sz="1000" spc="-58" strike="noStrike">
                <a:solidFill>
                  <a:srgbClr val="8b0a50"/>
                </a:solidFill>
                <a:latin typeface="Arial"/>
              </a:rPr>
              <a:t>99% </a:t>
            </a:r>
            <a:r>
              <a:rPr b="0" lang="es-MX" sz="1000" spc="-43" strike="noStrike">
                <a:solidFill>
                  <a:srgbClr val="8b0a50"/>
                </a:solidFill>
                <a:latin typeface="Arial"/>
              </a:rPr>
              <a:t>credible </a:t>
            </a:r>
            <a:r>
              <a:rPr b="0" lang="es-MX" sz="1000" spc="-32" strike="noStrike">
                <a:solidFill>
                  <a:srgbClr val="8b0a50"/>
                </a:solidFill>
                <a:latin typeface="Arial"/>
              </a:rPr>
              <a:t>intervals </a:t>
            </a:r>
            <a:r>
              <a:rPr b="0" lang="es-MX" sz="1000" spc="-52" strike="noStrike">
                <a:solidFill>
                  <a:srgbClr val="8b0a50"/>
                </a:solidFill>
                <a:latin typeface="Arial"/>
              </a:rPr>
              <a:t>over</a:t>
            </a:r>
            <a:r>
              <a:rPr b="0" lang="es-MX" sz="1000" spc="143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lang="es-MX" sz="1000" spc="-12" strike="noStrike">
                <a:solidFill>
                  <a:srgbClr val="8b0a50"/>
                </a:solidFill>
                <a:latin typeface="Arial"/>
              </a:rPr>
              <a:t>time.</a:t>
            </a:r>
            <a:endParaRPr b="0" lang="es-MX" sz="1000" spc="-1" strike="noStrike">
              <a:latin typeface="Arial"/>
            </a:endParaRPr>
          </a:p>
        </p:txBody>
      </p:sp>
      <p:sp>
        <p:nvSpPr>
          <p:cNvPr id="779" name="CustomShape 4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5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6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TextShape 7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783" name="TextShape 8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784" name="CustomShape 9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785" name="CustomShape 10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786" name="TextShape 11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897A28A6-EAF1-4AF2-AF80-9CAC8C6E41D8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CustomShape 1"/>
          <p:cNvSpPr/>
          <p:nvPr/>
        </p:nvSpPr>
        <p:spPr>
          <a:xfrm>
            <a:off x="95400" y="212400"/>
            <a:ext cx="827640" cy="44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-43" strike="noStrike">
                <a:solidFill>
                  <a:srgbClr val="8b0a50"/>
                </a:solidFill>
                <a:latin typeface="Tahoma"/>
              </a:rPr>
              <a:t>Sm</a:t>
            </a:r>
            <a:r>
              <a:rPr b="0" lang="es-MX" sz="1400" spc="4" strike="noStrike">
                <a:solidFill>
                  <a:srgbClr val="8b0a50"/>
                </a:solidFill>
                <a:latin typeface="Tahoma"/>
              </a:rPr>
              <a:t>o</a:t>
            </a:r>
            <a:r>
              <a:rPr b="0" lang="es-MX" sz="1400" spc="-32" strike="noStrike">
                <a:solidFill>
                  <a:srgbClr val="8b0a50"/>
                </a:solidFill>
                <a:latin typeface="Tahoma"/>
              </a:rPr>
              <a:t>othing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788" name="CustomShape 2"/>
          <p:cNvSpPr/>
          <p:nvPr/>
        </p:nvSpPr>
        <p:spPr>
          <a:xfrm>
            <a:off x="283680" y="615240"/>
            <a:ext cx="3973320" cy="2106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3"/>
          <p:cNvSpPr/>
          <p:nvPr/>
        </p:nvSpPr>
        <p:spPr>
          <a:xfrm>
            <a:off x="187200" y="2910240"/>
            <a:ext cx="423252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1000" spc="-32" strike="noStrike">
                <a:solidFill>
                  <a:srgbClr val="8b0a50"/>
                </a:solidFill>
                <a:latin typeface="Arial"/>
              </a:rPr>
              <a:t>Figure: </a:t>
            </a:r>
            <a:r>
              <a:rPr b="0" lang="es-MX" sz="1000" spc="-49" strike="noStrike">
                <a:solidFill>
                  <a:srgbClr val="8b0a50"/>
                </a:solidFill>
                <a:latin typeface="Arial"/>
              </a:rPr>
              <a:t>Observations </a:t>
            </a:r>
            <a:r>
              <a:rPr b="0" lang="es-MX" sz="1000" spc="-52" strike="noStrike">
                <a:solidFill>
                  <a:srgbClr val="8b0a50"/>
                </a:solidFill>
                <a:latin typeface="Arial"/>
              </a:rPr>
              <a:t>and </a:t>
            </a:r>
            <a:r>
              <a:rPr b="0" lang="es-MX" sz="1000" spc="-32" strike="noStrike">
                <a:solidFill>
                  <a:srgbClr val="8b0a50"/>
                </a:solidFill>
                <a:latin typeface="Arial"/>
              </a:rPr>
              <a:t>smoothing </a:t>
            </a:r>
            <a:r>
              <a:rPr b="0" lang="es-MX" sz="1000" spc="-69" strike="noStrike">
                <a:solidFill>
                  <a:srgbClr val="8b0a50"/>
                </a:solidFill>
                <a:latin typeface="Arial"/>
              </a:rPr>
              <a:t>mean </a:t>
            </a:r>
            <a:r>
              <a:rPr b="0" lang="es-MX" sz="1000" spc="-52" strike="noStrike">
                <a:solidFill>
                  <a:srgbClr val="8b0a50"/>
                </a:solidFill>
                <a:latin typeface="Arial"/>
              </a:rPr>
              <a:t>and </a:t>
            </a:r>
            <a:r>
              <a:rPr b="0" lang="es-MX" sz="1000" spc="-58" strike="noStrike">
                <a:solidFill>
                  <a:srgbClr val="8b0a50"/>
                </a:solidFill>
                <a:latin typeface="Arial"/>
              </a:rPr>
              <a:t>99% </a:t>
            </a:r>
            <a:r>
              <a:rPr b="0" lang="es-MX" sz="1000" spc="-43" strike="noStrike">
                <a:solidFill>
                  <a:srgbClr val="8b0a50"/>
                </a:solidFill>
                <a:latin typeface="Arial"/>
              </a:rPr>
              <a:t>credible </a:t>
            </a:r>
            <a:r>
              <a:rPr b="0" lang="es-MX" sz="1000" spc="-32" strike="noStrike">
                <a:solidFill>
                  <a:srgbClr val="8b0a50"/>
                </a:solidFill>
                <a:latin typeface="Arial"/>
              </a:rPr>
              <a:t>intervals </a:t>
            </a:r>
            <a:r>
              <a:rPr b="0" lang="es-MX" sz="1000" spc="-52" strike="noStrike">
                <a:solidFill>
                  <a:srgbClr val="8b0a50"/>
                </a:solidFill>
                <a:latin typeface="Arial"/>
              </a:rPr>
              <a:t>over</a:t>
            </a:r>
            <a:r>
              <a:rPr b="0" lang="es-MX" sz="1000" spc="-77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lang="es-MX" sz="1000" spc="-12" strike="noStrike">
                <a:solidFill>
                  <a:srgbClr val="8b0a50"/>
                </a:solidFill>
                <a:latin typeface="Arial"/>
              </a:rPr>
              <a:t>time</a:t>
            </a:r>
            <a:endParaRPr b="0" lang="es-MX" sz="1000" spc="-1" strike="noStrike">
              <a:latin typeface="Arial"/>
            </a:endParaRPr>
          </a:p>
        </p:txBody>
      </p:sp>
      <p:sp>
        <p:nvSpPr>
          <p:cNvPr id="790" name="CustomShape 4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5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6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TextShape 7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794" name="TextShape 8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795" name="CustomShape 9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796" name="CustomShape 10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797" name="TextShape 11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0BA8E241-B7F9-4C8E-8621-E426E4C41019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95400" y="212400"/>
            <a:ext cx="233712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-58" strike="noStrike">
                <a:solidFill>
                  <a:srgbClr val="8b0a50"/>
                </a:solidFill>
                <a:latin typeface="Tahoma"/>
              </a:rPr>
              <a:t>Forward-backward </a:t>
            </a:r>
            <a:r>
              <a:rPr b="0" lang="es-MX" sz="1400" spc="-32" strike="noStrike">
                <a:solidFill>
                  <a:srgbClr val="8b0a50"/>
                </a:solidFill>
                <a:latin typeface="Tahoma"/>
              </a:rPr>
              <a:t>Smoothing</a:t>
            </a:r>
            <a:r>
              <a:rPr b="0" lang="es-MX" sz="1400" spc="94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-143" strike="noStrike">
                <a:solidFill>
                  <a:srgbClr val="8b0a50"/>
                </a:solidFill>
                <a:latin typeface="Tahoma"/>
              </a:rPr>
              <a:t>I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281160" y="998640"/>
            <a:ext cx="64800" cy="64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"/>
          <p:cNvSpPr/>
          <p:nvPr/>
        </p:nvSpPr>
        <p:spPr>
          <a:xfrm>
            <a:off x="100440" y="661320"/>
            <a:ext cx="18540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080" bIns="0"/>
          <a:p>
            <a:pPr marL="38160">
              <a:lnSpc>
                <a:spcPct val="100000"/>
              </a:lnSpc>
              <a:spcBef>
                <a:spcPts val="434"/>
              </a:spcBef>
            </a:pPr>
            <a:r>
              <a:rPr b="1" lang="es-MX" sz="1100" spc="-49" strike="noStrike">
                <a:latin typeface="Arial"/>
              </a:rPr>
              <a:t>Ideas:</a:t>
            </a:r>
            <a:endParaRPr b="0" lang="es-MX" sz="1100" spc="-1" strike="noStrike">
              <a:latin typeface="Arial"/>
            </a:endParaRPr>
          </a:p>
          <a:p>
            <a:pPr marL="315000">
              <a:lnSpc>
                <a:spcPct val="100000"/>
              </a:lnSpc>
              <a:spcBef>
                <a:spcPts val="334"/>
              </a:spcBef>
            </a:pP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 </a:t>
            </a:r>
            <a:r>
              <a:rPr b="0" lang="es-MX" sz="1100" spc="-18" strike="noStrike">
                <a:latin typeface="Lucida Sans Unicode"/>
              </a:rPr>
              <a:t>|</a:t>
            </a:r>
            <a:r>
              <a:rPr b="0" i="1" lang="es-MX" sz="1100" spc="-18" strike="noStrike">
                <a:latin typeface="Arial"/>
              </a:rPr>
              <a:t>y</a:t>
            </a:r>
            <a:r>
              <a:rPr b="0" lang="es-MX" sz="1200" spc="-29" strike="noStrike" baseline="-13000">
                <a:latin typeface="Arial"/>
              </a:rPr>
              <a:t>1:</a:t>
            </a:r>
            <a:r>
              <a:rPr b="0" i="1" lang="es-MX" sz="1200" spc="-29" strike="noStrike" baseline="-13000">
                <a:latin typeface="Lucida Sans"/>
              </a:rPr>
              <a:t>T </a:t>
            </a: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-69" strike="noStrike">
                <a:latin typeface="Arial"/>
              </a:rPr>
              <a:t>can </a:t>
            </a:r>
            <a:r>
              <a:rPr b="0" lang="es-MX" sz="1100" spc="-72" strike="noStrike">
                <a:latin typeface="Arial"/>
              </a:rPr>
              <a:t>be </a:t>
            </a:r>
            <a:r>
              <a:rPr b="0" lang="es-MX" sz="1100" spc="-12" strike="noStrike">
                <a:latin typeface="Arial"/>
              </a:rPr>
              <a:t>split</a:t>
            </a:r>
            <a:r>
              <a:rPr b="0" lang="es-MX" sz="1100" spc="-199" strike="noStrike">
                <a:latin typeface="Arial"/>
              </a:rPr>
              <a:t> </a:t>
            </a:r>
            <a:r>
              <a:rPr b="0" lang="es-MX" sz="1100" spc="-72" strike="noStrike">
                <a:latin typeface="Arial"/>
              </a:rPr>
              <a:t>as: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1346040" y="1299240"/>
            <a:ext cx="37476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100" spc="29" strike="noStrike">
                <a:latin typeface="Arial"/>
              </a:rPr>
              <a:t> </a:t>
            </a:r>
            <a:r>
              <a:rPr b="0" lang="es-MX" sz="1100" spc="-77" strike="noStrike">
                <a:latin typeface="Lucida Sans Unicode"/>
              </a:rPr>
              <a:t>|</a:t>
            </a:r>
            <a:r>
              <a:rPr b="0" i="1" lang="es-MX" sz="1100" spc="-77" strike="noStrike">
                <a:latin typeface="Arial"/>
              </a:rPr>
              <a:t>y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1540800" y="1359360"/>
            <a:ext cx="33696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-4" strike="noStrike">
                <a:latin typeface="Lucida Sans"/>
              </a:rPr>
              <a:t>t</a:t>
            </a:r>
            <a:r>
              <a:rPr b="0" i="1" lang="es-MX" sz="800" spc="83" strike="noStrike">
                <a:latin typeface="Lucida Sans"/>
              </a:rPr>
              <a:t> </a:t>
            </a:r>
            <a:r>
              <a:rPr b="0" lang="es-MX" sz="800" spc="18" strike="noStrike">
                <a:latin typeface="Arial"/>
              </a:rPr>
              <a:t>1:</a:t>
            </a:r>
            <a:r>
              <a:rPr b="0" i="1" lang="es-MX" sz="800" spc="18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277" name="CustomShape 6"/>
          <p:cNvSpPr/>
          <p:nvPr/>
        </p:nvSpPr>
        <p:spPr>
          <a:xfrm>
            <a:off x="1846800" y="1205640"/>
            <a:ext cx="170208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291600">
              <a:lnSpc>
                <a:spcPts val="1029"/>
              </a:lnSpc>
              <a:spcBef>
                <a:spcPts val="91"/>
              </a:spcBef>
            </a:pPr>
            <a:r>
              <a:rPr b="0" i="1" lang="es-MX" sz="1100" spc="-1" strike="noStrike" u="sng">
                <a:uFill>
                  <a:solidFill>
                    <a:srgbClr val="000000"/>
                  </a:solidFill>
                </a:uFill>
                <a:latin typeface="Arial"/>
              </a:rPr>
              <a:t>p</a:t>
            </a:r>
            <a:r>
              <a:rPr b="0" lang="es-MX" sz="1100" spc="-1" strike="noStrike" u="sng">
                <a:uFill>
                  <a:solidFill>
                    <a:srgbClr val="000000"/>
                  </a:solidFill>
                </a:uFill>
                <a:latin typeface="Arial"/>
              </a:rPr>
              <a:t>(</a:t>
            </a:r>
            <a:r>
              <a:rPr b="0" i="1" lang="es-MX" sz="1100" spc="-1" strike="noStrike" u="sng">
                <a:uFill>
                  <a:solidFill>
                    <a:srgbClr val="000000"/>
                  </a:solidFill>
                </a:uFill>
                <a:latin typeface="Arial"/>
              </a:rPr>
              <a:t>x</a:t>
            </a:r>
            <a:r>
              <a:rPr b="0" i="1" lang="es-MX" sz="1200" spc="-1" strike="noStrike" u="sng" baseline="-10000">
                <a:uFill>
                  <a:solidFill>
                    <a:srgbClr val="000000"/>
                  </a:solidFill>
                </a:uFill>
                <a:latin typeface="Lucida Sans"/>
              </a:rPr>
              <a:t>t</a:t>
            </a:r>
            <a:r>
              <a:rPr b="0" i="1" lang="es-MX" sz="1100" spc="-1" strike="noStrike" u="sng">
                <a:uFill>
                  <a:solidFill>
                    <a:srgbClr val="000000"/>
                  </a:solidFill>
                </a:uFill>
                <a:latin typeface="Verdana"/>
              </a:rPr>
              <a:t>,</a:t>
            </a:r>
            <a:r>
              <a:rPr b="0" i="1" lang="es-MX" sz="1100" spc="-214" strike="noStrike" u="sng">
                <a:uFill>
                  <a:solidFill>
                    <a:srgbClr val="000000"/>
                  </a:solidFill>
                </a:uFill>
                <a:latin typeface="Verdana"/>
              </a:rPr>
              <a:t> </a:t>
            </a:r>
            <a:r>
              <a:rPr b="0" i="1" lang="es-MX" sz="1100" spc="-12" strike="noStrike" u="sng">
                <a:uFill>
                  <a:solidFill>
                    <a:srgbClr val="000000"/>
                  </a:solidFill>
                </a:uFill>
                <a:latin typeface="Arial"/>
              </a:rPr>
              <a:t>y</a:t>
            </a:r>
            <a:r>
              <a:rPr b="0" lang="es-MX" sz="1200" spc="-21" strike="noStrike" u="sng" baseline="-10000">
                <a:uFill>
                  <a:solidFill>
                    <a:srgbClr val="000000"/>
                  </a:solidFill>
                </a:uFill>
                <a:latin typeface="Arial"/>
              </a:rPr>
              <a:t>1:</a:t>
            </a:r>
            <a:r>
              <a:rPr b="0" i="1" lang="es-MX" sz="1200" spc="-21" strike="noStrike" u="sng" baseline="-10000">
                <a:uFill>
                  <a:solidFill>
                    <a:srgbClr val="000000"/>
                  </a:solidFill>
                </a:uFill>
                <a:latin typeface="Lucida Sans"/>
              </a:rPr>
              <a:t>t</a:t>
            </a:r>
            <a:r>
              <a:rPr b="0" i="1" lang="es-MX" sz="1200" spc="-222" strike="noStrike" u="sng" baseline="-10000">
                <a:uFill>
                  <a:solidFill>
                    <a:srgbClr val="000000"/>
                  </a:solidFill>
                </a:uFill>
                <a:latin typeface="Lucida Sans"/>
              </a:rPr>
              <a:t> </a:t>
            </a:r>
            <a:r>
              <a:rPr b="0" lang="es-MX" sz="1100" spc="52" strike="noStrike" u="sng">
                <a:uFill>
                  <a:solidFill>
                    <a:srgbClr val="000000"/>
                  </a:solidFill>
                </a:uFill>
                <a:latin typeface="Arial"/>
              </a:rPr>
              <a:t>)</a:t>
            </a:r>
            <a:r>
              <a:rPr b="0" lang="es-MX" sz="1100" spc="-72" strike="noStrike" u="sng">
                <a:uFill>
                  <a:solidFill>
                    <a:srgbClr val="000000"/>
                  </a:solidFill>
                </a:uFill>
                <a:latin typeface="Arial"/>
              </a:rPr>
              <a:t> </a:t>
            </a:r>
            <a:r>
              <a:rPr b="0" lang="es-MX" sz="1100" spc="-392" strike="noStrike" u="sng">
                <a:uFill>
                  <a:solidFill>
                    <a:srgbClr val="000000"/>
                  </a:solidFill>
                </a:uFill>
                <a:latin typeface="Lucida Sans Unicode"/>
              </a:rPr>
              <a:t>·</a:t>
            </a:r>
            <a:r>
              <a:rPr b="0" lang="es-MX" sz="1100" spc="-109" strike="noStrike" u="sng">
                <a:uFill>
                  <a:solidFill>
                    <a:srgbClr val="000000"/>
                  </a:solidFill>
                </a:uFill>
                <a:latin typeface="Lucida Sans Unicode"/>
              </a:rPr>
              <a:t> </a:t>
            </a:r>
            <a:r>
              <a:rPr b="0" i="1" lang="es-MX" sz="1100" spc="32" strike="noStrike" u="sng">
                <a:uFill>
                  <a:solidFill>
                    <a:srgbClr val="000000"/>
                  </a:solidFill>
                </a:uFill>
                <a:latin typeface="Arial"/>
              </a:rPr>
              <a:t>p</a:t>
            </a:r>
            <a:r>
              <a:rPr b="0" lang="es-MX" sz="1100" spc="32" strike="noStrike" u="sng">
                <a:uFill>
                  <a:solidFill>
                    <a:srgbClr val="000000"/>
                  </a:solidFill>
                </a:uFill>
                <a:latin typeface="Arial"/>
              </a:rPr>
              <a:t>(</a:t>
            </a:r>
            <a:r>
              <a:rPr b="0" i="1" lang="es-MX" sz="1100" spc="32" strike="noStrike" u="sng">
                <a:uFill>
                  <a:solidFill>
                    <a:srgbClr val="000000"/>
                  </a:solidFill>
                </a:uFill>
                <a:latin typeface="Arial"/>
              </a:rPr>
              <a:t>y</a:t>
            </a:r>
            <a:r>
              <a:rPr b="0" i="1" lang="es-MX" sz="1200" spc="49" strike="noStrike" u="sng" baseline="-13000">
                <a:uFill>
                  <a:solidFill>
                    <a:srgbClr val="000000"/>
                  </a:solidFill>
                </a:uFill>
                <a:latin typeface="Lucida Sans"/>
              </a:rPr>
              <a:t>t</a:t>
            </a:r>
            <a:r>
              <a:rPr b="0" lang="es-MX" sz="1200" spc="49" strike="noStrike" u="sng" baseline="-13000">
                <a:uFill>
                  <a:solidFill>
                    <a:srgbClr val="000000"/>
                  </a:solidFill>
                </a:uFill>
                <a:latin typeface="Arial"/>
              </a:rPr>
              <a:t>+1:</a:t>
            </a:r>
            <a:r>
              <a:rPr b="0" i="1" lang="es-MX" sz="1200" spc="49" strike="noStrike" u="sng" baseline="-13000">
                <a:uFill>
                  <a:solidFill>
                    <a:srgbClr val="000000"/>
                  </a:solidFill>
                </a:uFill>
                <a:latin typeface="Lucida Sans"/>
              </a:rPr>
              <a:t>T</a:t>
            </a:r>
            <a:r>
              <a:rPr b="0" i="1" lang="es-MX" sz="1200" spc="-154" strike="noStrike" u="sng" baseline="-13000">
                <a:uFill>
                  <a:solidFill>
                    <a:srgbClr val="000000"/>
                  </a:solidFill>
                </a:uFill>
                <a:latin typeface="Lucida Sans"/>
              </a:rPr>
              <a:t> </a:t>
            </a:r>
            <a:r>
              <a:rPr b="0" lang="es-MX" sz="1100" spc="-52" strike="noStrike" u="sng">
                <a:uFill>
                  <a:solidFill>
                    <a:srgbClr val="000000"/>
                  </a:solidFill>
                </a:uFill>
                <a:latin typeface="Lucida Sans Unicode"/>
              </a:rPr>
              <a:t>|</a:t>
            </a:r>
            <a:r>
              <a:rPr b="0" i="1" lang="es-MX" sz="1100" spc="-52" strike="noStrike" u="sng">
                <a:uFill>
                  <a:solidFill>
                    <a:srgbClr val="000000"/>
                  </a:solidFill>
                </a:uFill>
                <a:latin typeface="Arial"/>
              </a:rPr>
              <a:t>x</a:t>
            </a:r>
            <a:r>
              <a:rPr b="0" i="1" lang="es-MX" sz="1200" spc="-80" strike="noStrike" u="sng" baseline="-10000">
                <a:uFill>
                  <a:solidFill>
                    <a:srgbClr val="000000"/>
                  </a:solidFill>
                </a:uFill>
                <a:latin typeface="Lucida Sans"/>
              </a:rPr>
              <a:t>t</a:t>
            </a:r>
            <a:r>
              <a:rPr b="0" i="1" lang="es-MX" sz="1200" spc="-222" strike="noStrike" u="sng" baseline="-10000">
                <a:uFill>
                  <a:solidFill>
                    <a:srgbClr val="000000"/>
                  </a:solidFill>
                </a:uFill>
                <a:latin typeface="Lucida Sans"/>
              </a:rPr>
              <a:t> </a:t>
            </a:r>
            <a:r>
              <a:rPr b="0" lang="es-MX" sz="1100" spc="52" strike="noStrike" u="sng">
                <a:uFill>
                  <a:solidFill>
                    <a:srgbClr val="000000"/>
                  </a:solidFill>
                </a:uFill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  <a:p>
            <a:pPr marL="38160">
              <a:lnSpc>
                <a:spcPts val="1029"/>
              </a:lnSpc>
            </a:pP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-9" strike="noStrike">
                <a:latin typeface="Arial"/>
              </a:rPr>
              <a:t> </a:t>
            </a:r>
            <a:r>
              <a:rPr b="0" lang="es-MX" sz="1100" spc="202" strike="noStrike">
                <a:latin typeface="Arial"/>
              </a:rPr>
              <a:t>=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278" name="CustomShape 7"/>
          <p:cNvSpPr/>
          <p:nvPr/>
        </p:nvSpPr>
        <p:spPr>
          <a:xfrm>
            <a:off x="2574000" y="1394280"/>
            <a:ext cx="501120" cy="2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9" strike="noStrike">
                <a:latin typeface="Arial"/>
              </a:rPr>
              <a:t>p</a:t>
            </a:r>
            <a:r>
              <a:rPr b="0" lang="es-MX" sz="1100" spc="9" strike="noStrike">
                <a:latin typeface="Arial"/>
              </a:rPr>
              <a:t>(</a:t>
            </a:r>
            <a:r>
              <a:rPr b="0" i="1" lang="es-MX" sz="1100" spc="9" strike="noStrike">
                <a:latin typeface="Arial"/>
              </a:rPr>
              <a:t>y</a:t>
            </a:r>
            <a:r>
              <a:rPr b="0" lang="es-MX" sz="1200" spc="12" strike="noStrike" baseline="-13000">
                <a:latin typeface="Arial"/>
              </a:rPr>
              <a:t>1:</a:t>
            </a:r>
            <a:r>
              <a:rPr b="0" i="1" lang="es-MX" sz="1200" spc="12" strike="noStrike" baseline="-13000">
                <a:latin typeface="Lucida Sans"/>
              </a:rPr>
              <a:t>T</a:t>
            </a:r>
            <a:r>
              <a:rPr b="0" i="1" lang="es-MX" sz="1200" spc="-194" strike="noStrike" baseline="-13000">
                <a:latin typeface="Lucida Sans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279" name="CustomShape 8"/>
          <p:cNvSpPr/>
          <p:nvPr/>
        </p:nvSpPr>
        <p:spPr>
          <a:xfrm>
            <a:off x="281160" y="1768320"/>
            <a:ext cx="64800" cy="64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9"/>
          <p:cNvSpPr/>
          <p:nvPr/>
        </p:nvSpPr>
        <p:spPr>
          <a:xfrm>
            <a:off x="281160" y="2150280"/>
            <a:ext cx="64800" cy="648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0"/>
          <p:cNvSpPr/>
          <p:nvPr/>
        </p:nvSpPr>
        <p:spPr>
          <a:xfrm>
            <a:off x="281160" y="2360520"/>
            <a:ext cx="64800" cy="648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1"/>
          <p:cNvSpPr/>
          <p:nvPr/>
        </p:nvSpPr>
        <p:spPr>
          <a:xfrm>
            <a:off x="364680" y="1684800"/>
            <a:ext cx="3968280" cy="13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50760">
              <a:lnSpc>
                <a:spcPct val="102000"/>
              </a:lnSpc>
              <a:spcBef>
                <a:spcPts val="54"/>
              </a:spcBef>
            </a:pPr>
            <a:r>
              <a:rPr b="0" i="1" lang="es-MX" sz="1100" spc="9" strike="noStrike">
                <a:latin typeface="Arial"/>
              </a:rPr>
              <a:t>p</a:t>
            </a:r>
            <a:r>
              <a:rPr b="0" lang="es-MX" sz="1100" spc="9" strike="noStrike">
                <a:latin typeface="Arial"/>
              </a:rPr>
              <a:t>(</a:t>
            </a:r>
            <a:r>
              <a:rPr b="0" i="1" lang="es-MX" sz="1100" spc="9" strike="noStrike">
                <a:latin typeface="Arial"/>
              </a:rPr>
              <a:t>y</a:t>
            </a:r>
            <a:r>
              <a:rPr b="0" lang="es-MX" sz="1200" spc="12" strike="noStrike" baseline="-13000">
                <a:latin typeface="Arial"/>
              </a:rPr>
              <a:t>1:</a:t>
            </a:r>
            <a:r>
              <a:rPr b="0" i="1" lang="es-MX" sz="1200" spc="12" strike="noStrike" baseline="-13000">
                <a:latin typeface="Lucida Sans"/>
              </a:rPr>
              <a:t>T </a:t>
            </a: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-58" strike="noStrike">
                <a:latin typeface="Arial"/>
              </a:rPr>
              <a:t>is </a:t>
            </a:r>
            <a:r>
              <a:rPr b="0" lang="es-MX" sz="1100" spc="-89" strike="noStrike">
                <a:latin typeface="Arial"/>
              </a:rPr>
              <a:t>a </a:t>
            </a:r>
            <a:r>
              <a:rPr b="0" lang="es-MX" sz="1100" spc="-32" strike="noStrike">
                <a:latin typeface="Arial"/>
              </a:rPr>
              <a:t>normalization constant </a:t>
            </a:r>
            <a:r>
              <a:rPr b="0" lang="es-MX" sz="1100" spc="-24" strike="noStrike">
                <a:latin typeface="Arial"/>
              </a:rPr>
              <a:t>(calculation </a:t>
            </a:r>
            <a:r>
              <a:rPr b="0" lang="es-MX" sz="1100" spc="-58" strike="noStrike">
                <a:latin typeface="Arial"/>
              </a:rPr>
              <a:t>explained </a:t>
            </a:r>
            <a:r>
              <a:rPr b="0" lang="es-MX" sz="1100" spc="-18" strike="noStrike">
                <a:latin typeface="Arial"/>
              </a:rPr>
              <a:t>in </a:t>
            </a:r>
            <a:r>
              <a:rPr b="0" lang="es-MX" sz="1100" spc="-32" strike="noStrike">
                <a:latin typeface="Arial"/>
              </a:rPr>
              <a:t>next  section).</a:t>
            </a:r>
            <a:endParaRPr b="0" lang="es-MX" sz="11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334"/>
              </a:spcBef>
            </a:pPr>
            <a:r>
              <a:rPr b="0" lang="es-MX" sz="1100" spc="-18" strike="noStrike">
                <a:latin typeface="Arial"/>
              </a:rPr>
              <a:t>Algorithm </a:t>
            </a:r>
            <a:r>
              <a:rPr b="0" lang="es-MX" sz="1100" spc="-69" strike="noStrike">
                <a:latin typeface="Arial"/>
              </a:rPr>
              <a:t>1 </a:t>
            </a:r>
            <a:r>
              <a:rPr b="0" lang="es-MX" sz="1100" spc="-63" strike="noStrike">
                <a:latin typeface="Arial"/>
              </a:rPr>
              <a:t>Forward </a:t>
            </a:r>
            <a:r>
              <a:rPr b="0" i="1" lang="es-MX" sz="1100" spc="-43" strike="noStrike">
                <a:latin typeface="Verdana"/>
              </a:rPr>
              <a:t>α</a:t>
            </a:r>
            <a:r>
              <a:rPr b="0" lang="es-MX" sz="1100" spc="-43" strike="noStrike">
                <a:latin typeface="Arial"/>
              </a:rPr>
              <a:t>-recursion </a:t>
            </a:r>
            <a:r>
              <a:rPr b="0" lang="es-MX" sz="1100" spc="-69" strike="noStrike">
                <a:latin typeface="Arial"/>
              </a:rPr>
              <a:t>can </a:t>
            </a:r>
            <a:r>
              <a:rPr b="0" lang="es-MX" sz="1100" spc="-43" strike="noStrike">
                <a:latin typeface="Arial"/>
              </a:rPr>
              <a:t>estimate </a:t>
            </a:r>
            <a:r>
              <a:rPr b="0" i="1" lang="es-MX" sz="1100" spc="4" strike="noStrike">
                <a:latin typeface="Verdana"/>
              </a:rPr>
              <a:t>α</a:t>
            </a:r>
            <a:r>
              <a:rPr b="0" i="1" lang="es-MX" sz="1200" spc="4" strike="noStrike" baseline="-10000">
                <a:latin typeface="Lucida Sans"/>
              </a:rPr>
              <a:t>t 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 </a:t>
            </a: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202" strike="noStrike">
                <a:latin typeface="Arial"/>
              </a:rPr>
              <a:t>= </a:t>
            </a: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</a:t>
            </a:r>
            <a:r>
              <a:rPr b="0" i="1" lang="es-MX" sz="1100" spc="-1" strike="noStrike">
                <a:latin typeface="Verdana"/>
              </a:rPr>
              <a:t>, </a:t>
            </a:r>
            <a:r>
              <a:rPr b="0" i="1" lang="es-MX" sz="1100" spc="-12" strike="noStrike">
                <a:latin typeface="Arial"/>
              </a:rPr>
              <a:t>y</a:t>
            </a:r>
            <a:r>
              <a:rPr b="0" lang="es-MX" sz="1200" spc="-21" strike="noStrike" baseline="-10000">
                <a:latin typeface="Arial"/>
              </a:rPr>
              <a:t>1:</a:t>
            </a:r>
            <a:r>
              <a:rPr b="0" i="1" lang="es-MX" sz="1200" spc="-21" strike="noStrike" baseline="-10000">
                <a:latin typeface="Lucida Sans"/>
              </a:rPr>
              <a:t>t</a:t>
            </a:r>
            <a:r>
              <a:rPr b="0" i="1" lang="es-MX" sz="1200" spc="-327" strike="noStrike" baseline="-10000">
                <a:latin typeface="Lucida Sans"/>
              </a:rPr>
              <a:t> </a:t>
            </a:r>
            <a:r>
              <a:rPr b="0" lang="es-MX" sz="1100" spc="24" strike="noStrike">
                <a:latin typeface="Arial"/>
              </a:rPr>
              <a:t>).</a:t>
            </a:r>
            <a:endParaRPr b="0" lang="es-MX" sz="11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334"/>
              </a:spcBef>
            </a:pPr>
            <a:r>
              <a:rPr b="0" lang="es-MX" sz="1100" spc="-89" strike="noStrike">
                <a:latin typeface="Arial"/>
              </a:rPr>
              <a:t>We </a:t>
            </a:r>
            <a:r>
              <a:rPr b="0" lang="es-MX" sz="1100" spc="-69" strike="noStrike">
                <a:latin typeface="Arial"/>
              </a:rPr>
              <a:t>can </a:t>
            </a:r>
            <a:r>
              <a:rPr b="0" lang="es-MX" sz="1100" spc="-58" strike="noStrike">
                <a:latin typeface="Arial"/>
              </a:rPr>
              <a:t>approach </a:t>
            </a:r>
            <a:r>
              <a:rPr b="0" lang="es-MX" sz="1100" spc="-4" strike="noStrike">
                <a:latin typeface="Arial"/>
              </a:rPr>
              <a:t>HHM </a:t>
            </a:r>
            <a:r>
              <a:rPr b="0" lang="es-MX" sz="1100" spc="-29" strike="noStrike">
                <a:latin typeface="Arial"/>
              </a:rPr>
              <a:t>structure </a:t>
            </a:r>
            <a:r>
              <a:rPr b="0" lang="es-MX" sz="1100" spc="9" strike="noStrike">
                <a:latin typeface="Arial"/>
              </a:rPr>
              <a:t>to </a:t>
            </a:r>
            <a:r>
              <a:rPr b="0" lang="es-MX" sz="1100" spc="-63" strike="noStrike">
                <a:latin typeface="Arial"/>
              </a:rPr>
              <a:t>generate </a:t>
            </a:r>
            <a:r>
              <a:rPr b="0" lang="es-MX" sz="1100" spc="-89" strike="noStrike">
                <a:latin typeface="Arial"/>
              </a:rPr>
              <a:t>a </a:t>
            </a:r>
            <a:r>
              <a:rPr b="0" lang="es-MX" sz="1100" spc="-52" strike="noStrike">
                <a:latin typeface="Arial"/>
              </a:rPr>
              <a:t>recursion </a:t>
            </a:r>
            <a:r>
              <a:rPr b="0" lang="es-MX" sz="1100" spc="-38" strike="noStrike">
                <a:latin typeface="Arial"/>
              </a:rPr>
              <a:t>rule</a:t>
            </a:r>
            <a:r>
              <a:rPr b="0" lang="es-MX" sz="1100" spc="94" strike="noStrike">
                <a:latin typeface="Arial"/>
              </a:rPr>
              <a:t> </a:t>
            </a:r>
            <a:r>
              <a:rPr b="0" lang="es-MX" sz="1100" spc="-24" strike="noStrike">
                <a:latin typeface="Arial"/>
              </a:rPr>
              <a:t>for</a:t>
            </a:r>
            <a:endParaRPr b="0" lang="es-MX" sz="11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34"/>
              </a:spcBef>
            </a:pPr>
            <a:endParaRPr b="0" lang="es-MX" sz="1100" spc="-1" strike="noStrike">
              <a:latin typeface="Arial"/>
            </a:endParaRPr>
          </a:p>
          <a:p>
            <a:pPr marL="186120" algn="ctr">
              <a:lnSpc>
                <a:spcPct val="100000"/>
              </a:lnSpc>
            </a:pPr>
            <a:r>
              <a:rPr b="0" i="1" lang="es-MX" sz="1100" spc="-32" strike="noStrike">
                <a:latin typeface="Verdana"/>
              </a:rPr>
              <a:t>β</a:t>
            </a:r>
            <a:r>
              <a:rPr b="0" i="1" lang="es-MX" sz="1200" spc="-49" strike="noStrike" baseline="-10000">
                <a:latin typeface="Lucida Sans"/>
              </a:rPr>
              <a:t>t</a:t>
            </a:r>
            <a:r>
              <a:rPr b="0" i="1" lang="es-MX" sz="1200" spc="-231" strike="noStrike" baseline="-10000">
                <a:latin typeface="Lucida Sans"/>
              </a:rPr>
              <a:t> 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</a:t>
            </a:r>
            <a:r>
              <a:rPr b="0" i="1" lang="es-MX" sz="1200" spc="-222" strike="noStrike" baseline="-10000">
                <a:latin typeface="Lucida Sans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lang="es-MX" sz="1100" spc="97" strike="noStrike">
                <a:latin typeface="Arial"/>
              </a:rPr>
              <a:t>:=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i="1" lang="es-MX" sz="1100" spc="32" strike="noStrike">
                <a:latin typeface="Arial"/>
              </a:rPr>
              <a:t>p</a:t>
            </a:r>
            <a:r>
              <a:rPr b="0" lang="es-MX" sz="1100" spc="32" strike="noStrike">
                <a:latin typeface="Arial"/>
              </a:rPr>
              <a:t>(</a:t>
            </a:r>
            <a:r>
              <a:rPr b="0" i="1" lang="es-MX" sz="1100" spc="32" strike="noStrike">
                <a:latin typeface="Arial"/>
              </a:rPr>
              <a:t>y</a:t>
            </a:r>
            <a:r>
              <a:rPr b="0" i="1" lang="es-MX" sz="1200" spc="49" strike="noStrike" baseline="-13000">
                <a:latin typeface="Lucida Sans"/>
              </a:rPr>
              <a:t>t</a:t>
            </a:r>
            <a:r>
              <a:rPr b="0" lang="es-MX" sz="1200" spc="49" strike="noStrike" baseline="-13000">
                <a:latin typeface="Arial"/>
              </a:rPr>
              <a:t>+1:</a:t>
            </a:r>
            <a:r>
              <a:rPr b="0" i="1" lang="es-MX" sz="1200" spc="49" strike="noStrike" baseline="-13000">
                <a:latin typeface="Lucida Sans"/>
              </a:rPr>
              <a:t>T</a:t>
            </a:r>
            <a:r>
              <a:rPr b="0" i="1" lang="es-MX" sz="1200" spc="-148" strike="noStrike" baseline="-13000">
                <a:latin typeface="Lucida Sans"/>
              </a:rPr>
              <a:t> </a:t>
            </a:r>
            <a:r>
              <a:rPr b="0" lang="es-MX" sz="1100" spc="-52" strike="noStrike">
                <a:latin typeface="Lucida Sans Unicode"/>
              </a:rPr>
              <a:t>|</a:t>
            </a:r>
            <a:r>
              <a:rPr b="0" i="1" lang="es-MX" sz="1100" spc="-52" strike="noStrike">
                <a:latin typeface="Arial"/>
              </a:rPr>
              <a:t>x</a:t>
            </a:r>
            <a:r>
              <a:rPr b="0" i="1" lang="es-MX" sz="1200" spc="-80" strike="noStrike" baseline="-10000">
                <a:latin typeface="Lucida Sans"/>
              </a:rPr>
              <a:t>t</a:t>
            </a:r>
            <a:r>
              <a:rPr b="0" i="1" lang="es-MX" sz="1200" spc="-222" strike="noStrike" baseline="-10000">
                <a:latin typeface="Lucida Sans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283" name="CustomShape 12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3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4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TextShape 15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287" name="TextShape 16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288" name="CustomShape 17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289" name="CustomShape 18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290" name="TextShape 19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DD4A80E2-7553-4E2E-94AF-AF3028E4FD22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95400" y="212400"/>
            <a:ext cx="239040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-58" strike="noStrike">
                <a:solidFill>
                  <a:srgbClr val="8b0a50"/>
                </a:solidFill>
                <a:latin typeface="Tahoma"/>
              </a:rPr>
              <a:t>Forward-backward </a:t>
            </a:r>
            <a:r>
              <a:rPr b="0" lang="es-MX" sz="1400" spc="-32" strike="noStrike">
                <a:solidFill>
                  <a:srgbClr val="8b0a50"/>
                </a:solidFill>
                <a:latin typeface="Tahoma"/>
              </a:rPr>
              <a:t>Smoothing</a:t>
            </a:r>
            <a:r>
              <a:rPr b="0" lang="es-MX" sz="1400" spc="94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-123" strike="noStrike">
                <a:solidFill>
                  <a:srgbClr val="8b0a50"/>
                </a:solidFill>
                <a:latin typeface="Tahoma"/>
              </a:rPr>
              <a:t>II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272880" y="793080"/>
            <a:ext cx="92340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0" i="1" lang="es-MX" sz="1650" spc="49" strike="noStrike" baseline="10000">
                <a:solidFill>
                  <a:srgbClr val="ff0000"/>
                </a:solidFill>
                <a:latin typeface="Arial"/>
              </a:rPr>
              <a:t>p</a:t>
            </a:r>
            <a:r>
              <a:rPr b="0" lang="es-MX" sz="1650" spc="49" strike="noStrike" baseline="10000">
                <a:solidFill>
                  <a:srgbClr val="ff0000"/>
                </a:solidFill>
                <a:latin typeface="Arial"/>
              </a:rPr>
              <a:t>(</a:t>
            </a:r>
            <a:r>
              <a:rPr b="0" i="1" lang="es-MX" sz="1650" spc="49" strike="noStrike" baseline="10000">
                <a:solidFill>
                  <a:srgbClr val="ff0000"/>
                </a:solidFill>
                <a:latin typeface="Arial"/>
              </a:rPr>
              <a:t>y</a:t>
            </a:r>
            <a:r>
              <a:rPr b="0" i="1" lang="es-MX" sz="800" spc="32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lang="es-MX" sz="800" spc="32" strike="noStrike">
                <a:solidFill>
                  <a:srgbClr val="ff0000"/>
                </a:solidFill>
                <a:latin typeface="Arial"/>
              </a:rPr>
              <a:t>+1:</a:t>
            </a:r>
            <a:r>
              <a:rPr b="0" i="1" lang="es-MX" sz="800" spc="32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800" spc="-117" strike="noStrike">
                <a:solidFill>
                  <a:srgbClr val="ff0000"/>
                </a:solidFill>
                <a:latin typeface="Lucida Sans"/>
              </a:rPr>
              <a:t> </a:t>
            </a:r>
            <a:r>
              <a:rPr b="0" lang="es-MX" sz="1650" spc="-1" strike="noStrike" baseline="10000">
                <a:solidFill>
                  <a:srgbClr val="ff0000"/>
                </a:solidFill>
                <a:latin typeface="Lucida Sans Unicode"/>
              </a:rPr>
              <a:t>|</a:t>
            </a:r>
            <a:r>
              <a:rPr b="0" i="1" lang="es-MX" sz="1650" spc="-1" strike="noStrike" baseline="10000">
                <a:solidFill>
                  <a:srgbClr val="ff0000"/>
                </a:solidFill>
                <a:latin typeface="Arial"/>
              </a:rPr>
              <a:t>x</a:t>
            </a:r>
            <a:r>
              <a:rPr b="0" i="1" lang="es-MX" sz="800" spc="-1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lang="es-MX" sz="800" spc="-1" strike="noStrike">
                <a:solidFill>
                  <a:srgbClr val="ff0000"/>
                </a:solidFill>
                <a:latin typeface="Lucida Sans Unicode"/>
              </a:rPr>
              <a:t>−</a:t>
            </a:r>
            <a:r>
              <a:rPr b="0" lang="es-MX" sz="800" spc="-1" strike="noStrike">
                <a:solidFill>
                  <a:srgbClr val="ff0000"/>
                </a:solidFill>
                <a:latin typeface="Arial"/>
              </a:rPr>
              <a:t>1</a:t>
            </a:r>
            <a:r>
              <a:rPr b="0" lang="es-MX" sz="1650" spc="-1" strike="noStrike" baseline="10000">
                <a:solidFill>
                  <a:srgbClr val="ff0000"/>
                </a:solidFill>
                <a:latin typeface="Arial"/>
              </a:rPr>
              <a:t>)</a:t>
            </a:r>
            <a:endParaRPr b="0" lang="es-MX" sz="165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1272240" y="770400"/>
            <a:ext cx="1328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202" strike="noStrike">
                <a:latin typeface="Arial"/>
              </a:rPr>
              <a:t>=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1523880" y="638640"/>
            <a:ext cx="22572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891" strike="noStrike">
                <a:latin typeface="Arial"/>
              </a:rPr>
              <a:t>Σ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1481040" y="990720"/>
            <a:ext cx="31068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es-MX" sz="1200" spc="-35" strike="noStrike" baseline="6000">
                <a:latin typeface="Lucida Sans"/>
              </a:rPr>
              <a:t>x</a:t>
            </a:r>
            <a:r>
              <a:rPr b="0" i="1" lang="es-MX" sz="600" spc="-24" strike="noStrike">
                <a:latin typeface="Lucida Sans"/>
              </a:rPr>
              <a:t>t</a:t>
            </a:r>
            <a:r>
              <a:rPr b="0" i="1" lang="es-MX" sz="600" spc="-123" strike="noStrike">
                <a:latin typeface="Lucida Sans"/>
              </a:rPr>
              <a:t> </a:t>
            </a:r>
            <a:r>
              <a:rPr b="0" lang="es-MX" sz="1200" spc="-29" strike="noStrike" baseline="6000">
                <a:latin typeface="Lucida Sans Unicode"/>
              </a:rPr>
              <a:t>∈</a:t>
            </a:r>
            <a:r>
              <a:rPr b="0" lang="es-MX" sz="1200" spc="-29" strike="noStrike" baseline="6000">
                <a:latin typeface="Arial"/>
              </a:rPr>
              <a:t>X</a:t>
            </a:r>
            <a:endParaRPr b="0" lang="es-MX" sz="1200" spc="-1" strike="noStrike">
              <a:latin typeface="Arial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1764000" y="770400"/>
            <a:ext cx="21996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-9" strike="noStrike">
                <a:latin typeface="Arial"/>
              </a:rPr>
              <a:t>p</a:t>
            </a:r>
            <a:r>
              <a:rPr b="0" lang="es-MX" sz="1100" spc="52" strike="noStrike">
                <a:latin typeface="Arial"/>
              </a:rPr>
              <a:t>(</a:t>
            </a:r>
            <a:r>
              <a:rPr b="0" i="1" lang="es-MX" sz="1100" spc="-49" strike="noStrike">
                <a:latin typeface="Arial"/>
              </a:rPr>
              <a:t>y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297" name="CustomShape 7"/>
          <p:cNvSpPr/>
          <p:nvPr/>
        </p:nvSpPr>
        <p:spPr>
          <a:xfrm>
            <a:off x="1958760" y="830160"/>
            <a:ext cx="7952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58" strike="noStrike">
                <a:latin typeface="Lucida Sans"/>
              </a:rPr>
              <a:t>t</a:t>
            </a:r>
            <a:r>
              <a:rPr b="0" lang="es-MX" sz="800" spc="58" strike="noStrike">
                <a:latin typeface="Arial"/>
              </a:rPr>
              <a:t>+1:</a:t>
            </a:r>
            <a:r>
              <a:rPr b="0" i="1" lang="es-MX" sz="800" spc="58" strike="noStrike">
                <a:latin typeface="Lucida Sans"/>
              </a:rPr>
              <a:t>T</a:t>
            </a:r>
            <a:r>
              <a:rPr b="0" i="1" lang="es-MX" sz="800" spc="58" strike="noStrike">
                <a:latin typeface="Lucida Sans"/>
              </a:rPr>
              <a:t>	</a:t>
            </a:r>
            <a:r>
              <a:rPr b="0" i="1" lang="es-MX" sz="800" spc="-4" strike="noStrike">
                <a:latin typeface="Lucida Sans"/>
              </a:rPr>
              <a:t>t</a:t>
            </a:r>
            <a:r>
              <a:rPr b="0" i="1" lang="es-MX" sz="800" spc="83" strike="noStrike">
                <a:latin typeface="Lucida Sans"/>
              </a:rPr>
              <a:t> </a:t>
            </a:r>
            <a:r>
              <a:rPr b="0" i="1" lang="es-MX" sz="800" spc="12" strike="noStrike">
                <a:latin typeface="Lucida Sans"/>
              </a:rPr>
              <a:t>t</a:t>
            </a:r>
            <a:r>
              <a:rPr b="0" lang="es-MX" sz="800" spc="12" strike="noStrike">
                <a:latin typeface="Lucida Sans Unicode"/>
              </a:rPr>
              <a:t>−</a:t>
            </a:r>
            <a:r>
              <a:rPr b="0" lang="es-MX" sz="800" spc="12" strike="noStrike">
                <a:latin typeface="Arial"/>
              </a:rPr>
              <a:t>1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298" name="CustomShape 8"/>
          <p:cNvSpPr/>
          <p:nvPr/>
        </p:nvSpPr>
        <p:spPr>
          <a:xfrm>
            <a:off x="2265480" y="770400"/>
            <a:ext cx="54900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49" strike="noStrike">
                <a:latin typeface="Arial"/>
              </a:rPr>
              <a:t>x</a:t>
            </a:r>
            <a:r>
              <a:rPr b="0" i="1" lang="es-MX" sz="1100" spc="103" strike="noStrike">
                <a:latin typeface="Arial"/>
              </a:rPr>
              <a:t> </a:t>
            </a:r>
            <a:r>
              <a:rPr b="0" lang="es-MX" sz="1100" spc="-109" strike="noStrike">
                <a:latin typeface="Lucida Sans Unicode"/>
              </a:rPr>
              <a:t>|</a:t>
            </a:r>
            <a:r>
              <a:rPr b="0" i="1" lang="es-MX" sz="1100" spc="-49" strike="noStrike">
                <a:latin typeface="Arial"/>
              </a:rPr>
              <a:t>x</a:t>
            </a:r>
            <a:r>
              <a:rPr b="0" i="1" lang="es-MX" sz="1100" spc="-1" strike="noStrike">
                <a:latin typeface="Arial"/>
              </a:rPr>
              <a:t>	</a:t>
            </a:r>
            <a:r>
              <a:rPr b="0" lang="es-MX" sz="1100" spc="52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299" name="CustomShape 9"/>
          <p:cNvSpPr/>
          <p:nvPr/>
        </p:nvSpPr>
        <p:spPr>
          <a:xfrm>
            <a:off x="1272240" y="1163160"/>
            <a:ext cx="1328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202" strike="noStrike">
                <a:latin typeface="Arial"/>
              </a:rPr>
              <a:t>=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00" name="CustomShape 10"/>
          <p:cNvSpPr/>
          <p:nvPr/>
        </p:nvSpPr>
        <p:spPr>
          <a:xfrm>
            <a:off x="1523880" y="1031760"/>
            <a:ext cx="22572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891" strike="noStrike">
                <a:latin typeface="Arial"/>
              </a:rPr>
              <a:t>Σ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1481040" y="1383480"/>
            <a:ext cx="31068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es-MX" sz="1200" spc="-35" strike="noStrike" baseline="6000">
                <a:latin typeface="Lucida Sans"/>
              </a:rPr>
              <a:t>x</a:t>
            </a:r>
            <a:r>
              <a:rPr b="0" i="1" lang="es-MX" sz="600" spc="-24" strike="noStrike">
                <a:latin typeface="Lucida Sans"/>
              </a:rPr>
              <a:t>t</a:t>
            </a:r>
            <a:r>
              <a:rPr b="0" i="1" lang="es-MX" sz="600" spc="-123" strike="noStrike">
                <a:latin typeface="Lucida Sans"/>
              </a:rPr>
              <a:t> </a:t>
            </a:r>
            <a:r>
              <a:rPr b="0" lang="es-MX" sz="1200" spc="-29" strike="noStrike" baseline="6000">
                <a:latin typeface="Lucida Sans Unicode"/>
              </a:rPr>
              <a:t>∈</a:t>
            </a:r>
            <a:r>
              <a:rPr b="0" lang="es-MX" sz="1200" spc="-29" strike="noStrike" baseline="6000">
                <a:latin typeface="Arial"/>
              </a:rPr>
              <a:t>X</a:t>
            </a:r>
            <a:endParaRPr b="0" lang="es-MX" sz="1200" spc="-1" strike="noStrike">
              <a:latin typeface="Arial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1738800" y="1185840"/>
            <a:ext cx="253584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0" i="1" lang="es-MX" sz="1650" spc="-1" strike="noStrike" baseline="10000">
                <a:latin typeface="Arial"/>
              </a:rPr>
              <a:t>p</a:t>
            </a:r>
            <a:r>
              <a:rPr b="0" lang="es-MX" sz="1650" spc="-1" strike="noStrike" baseline="10000">
                <a:latin typeface="Arial"/>
              </a:rPr>
              <a:t>(</a:t>
            </a:r>
            <a:r>
              <a:rPr b="0" i="1" lang="es-MX" sz="1650" spc="-1" strike="noStrike" baseline="10000">
                <a:latin typeface="Arial"/>
              </a:rPr>
              <a:t>y</a:t>
            </a:r>
            <a:r>
              <a:rPr b="0" i="1" lang="es-MX" sz="800" spc="-1" strike="noStrike">
                <a:latin typeface="Lucida Sans"/>
              </a:rPr>
              <a:t>t</a:t>
            </a:r>
            <a:r>
              <a:rPr b="0" i="1" lang="es-MX" sz="800" spc="-154" strike="noStrike">
                <a:latin typeface="Lucida Sans"/>
              </a:rPr>
              <a:t> </a:t>
            </a:r>
            <a:r>
              <a:rPr b="0" lang="es-MX" sz="1650" spc="29" strike="noStrike" baseline="10000">
                <a:latin typeface="Lucida Sans Unicode"/>
              </a:rPr>
              <a:t>|</a:t>
            </a:r>
            <a:r>
              <a:rPr b="0" i="1" lang="es-MX" sz="1650" spc="29" strike="noStrike" baseline="10000">
                <a:latin typeface="Arial"/>
              </a:rPr>
              <a:t>y</a:t>
            </a:r>
            <a:r>
              <a:rPr b="0" i="1" lang="es-MX" sz="800" spc="18" strike="noStrike">
                <a:latin typeface="Lucida Sans"/>
              </a:rPr>
              <a:t>t</a:t>
            </a:r>
            <a:r>
              <a:rPr b="0" lang="es-MX" sz="800" spc="18" strike="noStrike">
                <a:latin typeface="Arial"/>
              </a:rPr>
              <a:t>+1:</a:t>
            </a:r>
            <a:r>
              <a:rPr b="0" i="1" lang="es-MX" sz="800" spc="18" strike="noStrike">
                <a:latin typeface="Lucida Sans"/>
              </a:rPr>
              <a:t>T</a:t>
            </a:r>
            <a:r>
              <a:rPr b="0" i="1" lang="es-MX" sz="800" spc="-97" strike="noStrike">
                <a:latin typeface="Lucida Sans"/>
              </a:rPr>
              <a:t> </a:t>
            </a:r>
            <a:r>
              <a:rPr b="0" i="1" lang="es-MX" sz="1650" spc="-148" strike="noStrike" baseline="10000">
                <a:latin typeface="Verdana"/>
              </a:rPr>
              <a:t>,</a:t>
            </a:r>
            <a:r>
              <a:rPr b="0" i="1" lang="es-MX" sz="1650" spc="-313" strike="noStrike" baseline="10000">
                <a:latin typeface="Verdana"/>
              </a:rPr>
              <a:t> </a:t>
            </a:r>
            <a:r>
              <a:rPr b="0" i="1" lang="es-MX" sz="1650" spc="-21" strike="noStrike" baseline="10000">
                <a:latin typeface="Arial"/>
              </a:rPr>
              <a:t>x</a:t>
            </a:r>
            <a:r>
              <a:rPr b="0" i="1" lang="es-MX" sz="800" spc="-12" strike="noStrike">
                <a:latin typeface="Lucida Sans"/>
              </a:rPr>
              <a:t>t</a:t>
            </a:r>
            <a:r>
              <a:rPr b="0" i="1" lang="es-MX" sz="1650" spc="-21" strike="noStrike" baseline="10000">
                <a:latin typeface="Verdana"/>
              </a:rPr>
              <a:t>,</a:t>
            </a:r>
            <a:r>
              <a:rPr b="0" i="1" lang="es-MX" sz="1650" spc="-313" strike="noStrike" baseline="10000">
                <a:latin typeface="Verdana"/>
              </a:rPr>
              <a:t> </a:t>
            </a:r>
            <a:r>
              <a:rPr b="0" i="1" lang="es-MX" sz="1650" spc="29" strike="noStrike" baseline="10000">
                <a:latin typeface="Arial"/>
              </a:rPr>
              <a:t>x</a:t>
            </a:r>
            <a:r>
              <a:rPr b="0" i="1" lang="es-MX" sz="800" spc="18" strike="noStrike">
                <a:latin typeface="Lucida Sans"/>
              </a:rPr>
              <a:t>t</a:t>
            </a:r>
            <a:r>
              <a:rPr b="0" lang="es-MX" sz="800" spc="18" strike="noStrike">
                <a:latin typeface="Lucida Sans Unicode"/>
              </a:rPr>
              <a:t>−</a:t>
            </a:r>
            <a:r>
              <a:rPr b="0" lang="es-MX" sz="800" spc="18" strike="noStrike">
                <a:latin typeface="Arial"/>
              </a:rPr>
              <a:t>1</a:t>
            </a:r>
            <a:r>
              <a:rPr b="0" lang="es-MX" sz="1650" spc="29" strike="noStrike" baseline="10000">
                <a:latin typeface="Lucida Sans Unicode"/>
              </a:rPr>
              <a:t>|</a:t>
            </a:r>
            <a:r>
              <a:rPr b="0" i="1" lang="es-MX" sz="1650" spc="29" strike="noStrike" baseline="10000">
                <a:latin typeface="Arial"/>
              </a:rPr>
              <a:t>x</a:t>
            </a:r>
            <a:r>
              <a:rPr b="0" i="1" lang="es-MX" sz="800" spc="18" strike="noStrike">
                <a:latin typeface="Lucida Sans"/>
              </a:rPr>
              <a:t>t</a:t>
            </a:r>
            <a:r>
              <a:rPr b="0" lang="es-MX" sz="800" spc="18" strike="noStrike">
                <a:latin typeface="Lucida Sans Unicode"/>
              </a:rPr>
              <a:t>−</a:t>
            </a:r>
            <a:r>
              <a:rPr b="0" lang="es-MX" sz="800" spc="18" strike="noStrike">
                <a:latin typeface="Arial"/>
              </a:rPr>
              <a:t>1</a:t>
            </a:r>
            <a:r>
              <a:rPr b="0" lang="es-MX" sz="1650" spc="29" strike="noStrike" baseline="10000">
                <a:latin typeface="Arial"/>
              </a:rPr>
              <a:t>)</a:t>
            </a:r>
            <a:r>
              <a:rPr b="0" i="1" lang="es-MX" sz="1650" spc="29" strike="noStrike" baseline="10000">
                <a:latin typeface="Arial"/>
              </a:rPr>
              <a:t>p</a:t>
            </a:r>
            <a:r>
              <a:rPr b="0" lang="es-MX" sz="1650" spc="29" strike="noStrike" baseline="10000">
                <a:latin typeface="Arial"/>
              </a:rPr>
              <a:t>(</a:t>
            </a:r>
            <a:r>
              <a:rPr b="0" i="1" lang="es-MX" sz="1650" spc="29" strike="noStrike" baseline="10000">
                <a:latin typeface="Arial"/>
              </a:rPr>
              <a:t>y</a:t>
            </a:r>
            <a:r>
              <a:rPr b="0" i="1" lang="es-MX" sz="800" spc="18" strike="noStrike">
                <a:latin typeface="Lucida Sans"/>
              </a:rPr>
              <a:t>t</a:t>
            </a:r>
            <a:r>
              <a:rPr b="0" lang="es-MX" sz="800" spc="18" strike="noStrike">
                <a:latin typeface="Arial"/>
              </a:rPr>
              <a:t>+1:</a:t>
            </a:r>
            <a:r>
              <a:rPr b="0" i="1" lang="es-MX" sz="800" spc="18" strike="noStrike">
                <a:latin typeface="Lucida Sans"/>
              </a:rPr>
              <a:t>T</a:t>
            </a:r>
            <a:r>
              <a:rPr b="0" i="1" lang="es-MX" sz="800" spc="-97" strike="noStrike">
                <a:latin typeface="Lucida Sans"/>
              </a:rPr>
              <a:t> </a:t>
            </a:r>
            <a:r>
              <a:rPr b="0" i="1" lang="es-MX" sz="1650" spc="-148" strike="noStrike" baseline="10000">
                <a:latin typeface="Verdana"/>
              </a:rPr>
              <a:t>,</a:t>
            </a:r>
            <a:r>
              <a:rPr b="0" i="1" lang="es-MX" sz="1650" spc="-313" strike="noStrike" baseline="10000">
                <a:latin typeface="Verdana"/>
              </a:rPr>
              <a:t> </a:t>
            </a:r>
            <a:r>
              <a:rPr b="0" i="1" lang="es-MX" sz="1650" spc="-35" strike="noStrike" baseline="10000">
                <a:latin typeface="Arial"/>
              </a:rPr>
              <a:t>x</a:t>
            </a:r>
            <a:r>
              <a:rPr b="0" i="1" lang="es-MX" sz="800" spc="-24" strike="noStrike">
                <a:latin typeface="Lucida Sans"/>
              </a:rPr>
              <a:t>t</a:t>
            </a:r>
            <a:r>
              <a:rPr b="0" i="1" lang="es-MX" sz="800" spc="-154" strike="noStrike">
                <a:latin typeface="Lucida Sans"/>
              </a:rPr>
              <a:t> </a:t>
            </a:r>
            <a:r>
              <a:rPr b="0" lang="es-MX" sz="1650" spc="-35" strike="noStrike" baseline="10000">
                <a:latin typeface="Lucida Sans Unicode"/>
              </a:rPr>
              <a:t>|</a:t>
            </a:r>
            <a:r>
              <a:rPr b="0" i="1" lang="es-MX" sz="1650" spc="-35" strike="noStrike" baseline="10000">
                <a:latin typeface="Arial"/>
              </a:rPr>
              <a:t>x</a:t>
            </a:r>
            <a:r>
              <a:rPr b="0" i="1" lang="es-MX" sz="800" spc="-24" strike="noStrike">
                <a:latin typeface="Lucida Sans"/>
              </a:rPr>
              <a:t>t</a:t>
            </a:r>
            <a:r>
              <a:rPr b="0" lang="es-MX" sz="800" spc="-24" strike="noStrike">
                <a:latin typeface="Lucida Sans Unicode"/>
              </a:rPr>
              <a:t>−</a:t>
            </a:r>
            <a:r>
              <a:rPr b="0" lang="es-MX" sz="800" spc="-24" strike="noStrike">
                <a:latin typeface="Arial"/>
              </a:rPr>
              <a:t>1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4230360" y="1163160"/>
            <a:ext cx="788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52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04" name="CustomShape 14"/>
          <p:cNvSpPr/>
          <p:nvPr/>
        </p:nvSpPr>
        <p:spPr>
          <a:xfrm>
            <a:off x="1272240" y="1556280"/>
            <a:ext cx="1328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202" strike="noStrike">
                <a:latin typeface="Arial"/>
              </a:rPr>
              <a:t>=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05" name="CustomShape 15"/>
          <p:cNvSpPr/>
          <p:nvPr/>
        </p:nvSpPr>
        <p:spPr>
          <a:xfrm>
            <a:off x="1523520" y="1424520"/>
            <a:ext cx="22572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891" strike="noStrike">
                <a:latin typeface="Arial"/>
              </a:rPr>
              <a:t>Σ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06" name="CustomShape 16"/>
          <p:cNvSpPr/>
          <p:nvPr/>
        </p:nvSpPr>
        <p:spPr>
          <a:xfrm>
            <a:off x="1481040" y="1776600"/>
            <a:ext cx="31068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es-MX" sz="1200" spc="-35" strike="noStrike" baseline="6000">
                <a:latin typeface="Lucida Sans"/>
              </a:rPr>
              <a:t>x</a:t>
            </a:r>
            <a:r>
              <a:rPr b="0" i="1" lang="es-MX" sz="600" spc="-24" strike="noStrike">
                <a:latin typeface="Lucida Sans"/>
              </a:rPr>
              <a:t>t</a:t>
            </a:r>
            <a:r>
              <a:rPr b="0" i="1" lang="es-MX" sz="600" spc="-123" strike="noStrike">
                <a:latin typeface="Lucida Sans"/>
              </a:rPr>
              <a:t> </a:t>
            </a:r>
            <a:r>
              <a:rPr b="0" lang="es-MX" sz="1200" spc="-29" strike="noStrike" baseline="6000">
                <a:latin typeface="Lucida Sans Unicode"/>
              </a:rPr>
              <a:t>∈</a:t>
            </a:r>
            <a:r>
              <a:rPr b="0" lang="es-MX" sz="1200" spc="-29" strike="noStrike" baseline="6000">
                <a:latin typeface="Arial"/>
              </a:rPr>
              <a:t>X</a:t>
            </a:r>
            <a:endParaRPr b="0" lang="es-MX" sz="1200" spc="-1" strike="noStrike">
              <a:latin typeface="Arial"/>
            </a:endParaRPr>
          </a:p>
        </p:txBody>
      </p:sp>
      <p:sp>
        <p:nvSpPr>
          <p:cNvPr id="307" name="CustomShape 17"/>
          <p:cNvSpPr/>
          <p:nvPr/>
        </p:nvSpPr>
        <p:spPr>
          <a:xfrm>
            <a:off x="1958760" y="1616040"/>
            <a:ext cx="124344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-4" strike="noStrike">
                <a:latin typeface="Lucida Sans"/>
              </a:rPr>
              <a:t>t  </a:t>
            </a:r>
            <a:r>
              <a:rPr b="0" i="1" lang="es-MX" sz="800" spc="168" strike="noStrike">
                <a:latin typeface="Lucida Sans"/>
              </a:rPr>
              <a:t> </a:t>
            </a:r>
            <a:r>
              <a:rPr b="0" i="1" lang="es-MX" sz="800" spc="12" strike="noStrike">
                <a:latin typeface="Lucida Sans"/>
              </a:rPr>
              <a:t>t</a:t>
            </a:r>
            <a:r>
              <a:rPr b="0" lang="es-MX" sz="800" spc="12" strike="noStrike">
                <a:latin typeface="Lucida Sans Unicode"/>
              </a:rPr>
              <a:t>−</a:t>
            </a:r>
            <a:r>
              <a:rPr b="0" lang="es-MX" sz="800" spc="12" strike="noStrike">
                <a:latin typeface="Arial"/>
              </a:rPr>
              <a:t>1</a:t>
            </a:r>
            <a:r>
              <a:rPr b="0" lang="es-MX" sz="800" spc="12" strike="noStrike">
                <a:latin typeface="Arial"/>
              </a:rPr>
              <a:t>	</a:t>
            </a:r>
            <a:r>
              <a:rPr b="0" i="1" lang="es-MX" sz="800" spc="-4" strike="noStrike">
                <a:latin typeface="Lucida Sans"/>
              </a:rPr>
              <a:t>t</a:t>
            </a:r>
            <a:r>
              <a:rPr b="0" i="1" lang="es-MX" sz="800" spc="-4" strike="noStrike">
                <a:latin typeface="Lucida Sans"/>
              </a:rPr>
              <a:t>	</a:t>
            </a:r>
            <a:r>
              <a:rPr b="0" i="1" lang="es-MX" sz="800" spc="58" strike="noStrike">
                <a:latin typeface="Lucida Sans"/>
              </a:rPr>
              <a:t>t</a:t>
            </a:r>
            <a:r>
              <a:rPr b="0" lang="es-MX" sz="800" spc="58" strike="noStrike">
                <a:latin typeface="Arial"/>
              </a:rPr>
              <a:t>+1:</a:t>
            </a:r>
            <a:r>
              <a:rPr b="0" i="1" lang="es-MX" sz="800" spc="58" strike="noStrike">
                <a:latin typeface="Lucida Sans"/>
              </a:rPr>
              <a:t>T</a:t>
            </a:r>
            <a:r>
              <a:rPr b="0" i="1" lang="es-MX" sz="800" spc="318" strike="noStrike">
                <a:latin typeface="Lucida Sans"/>
              </a:rPr>
              <a:t> </a:t>
            </a:r>
            <a:r>
              <a:rPr b="0" i="1" lang="es-MX" sz="800" spc="-4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308" name="CustomShape 18"/>
          <p:cNvSpPr/>
          <p:nvPr/>
        </p:nvSpPr>
        <p:spPr>
          <a:xfrm>
            <a:off x="1764000" y="1556280"/>
            <a:ext cx="150588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y</a:t>
            </a:r>
            <a:r>
              <a:rPr b="0" i="1" lang="es-MX" sz="1100" spc="103" strike="noStrike">
                <a:latin typeface="Arial"/>
              </a:rPr>
              <a:t> </a:t>
            </a:r>
            <a:r>
              <a:rPr b="0" lang="es-MX" sz="1100" spc="-77" strike="noStrike">
                <a:latin typeface="Lucida Sans Unicode"/>
              </a:rPr>
              <a:t>|</a:t>
            </a:r>
            <a:r>
              <a:rPr b="0" i="1" lang="es-MX" sz="1100" spc="-77" strike="noStrike">
                <a:latin typeface="Arial"/>
              </a:rPr>
              <a:t>x</a:t>
            </a:r>
            <a:r>
              <a:rPr b="0" i="1" lang="es-MX" sz="1100" spc="-77" strike="noStrike">
                <a:latin typeface="Arial"/>
              </a:rPr>
              <a:t>	</a:t>
            </a: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49" strike="noStrike">
                <a:latin typeface="Arial"/>
              </a:rPr>
              <a:t>x</a:t>
            </a:r>
            <a:r>
              <a:rPr b="0" i="1" lang="es-MX" sz="1100" spc="111" strike="noStrike">
                <a:latin typeface="Arial"/>
              </a:rPr>
              <a:t> </a:t>
            </a:r>
            <a:r>
              <a:rPr b="0" lang="es-MX" sz="1100" spc="9" strike="noStrike">
                <a:latin typeface="Arial"/>
              </a:rPr>
              <a:t>)</a:t>
            </a:r>
            <a:r>
              <a:rPr b="0" i="1" lang="es-MX" sz="1100" spc="9" strike="noStrike">
                <a:latin typeface="Arial"/>
              </a:rPr>
              <a:t>p</a:t>
            </a:r>
            <a:r>
              <a:rPr b="0" lang="es-MX" sz="1100" spc="9" strike="noStrike">
                <a:latin typeface="Arial"/>
              </a:rPr>
              <a:t>(</a:t>
            </a:r>
            <a:r>
              <a:rPr b="0" i="1" lang="es-MX" sz="1100" spc="9" strike="noStrike">
                <a:latin typeface="Arial"/>
              </a:rPr>
              <a:t>y</a:t>
            </a:r>
            <a:r>
              <a:rPr b="0" i="1" lang="es-MX" sz="1100" spc="9" strike="noStrike">
                <a:latin typeface="Arial"/>
              </a:rPr>
              <a:t>	</a:t>
            </a:r>
            <a:r>
              <a:rPr b="0" lang="es-MX" sz="1100" spc="-77" strike="noStrike">
                <a:latin typeface="Lucida Sans Unicode"/>
              </a:rPr>
              <a:t>|</a:t>
            </a:r>
            <a:r>
              <a:rPr b="0" i="1" lang="es-MX" sz="1100" spc="-77" strike="noStrike">
                <a:latin typeface="Arial"/>
              </a:rPr>
              <a:t>x</a:t>
            </a:r>
            <a:r>
              <a:rPr b="0" i="1" lang="es-MX" sz="1100" spc="29" strike="noStrike">
                <a:latin typeface="Arial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09" name="CustomShape 19"/>
          <p:cNvSpPr/>
          <p:nvPr/>
        </p:nvSpPr>
        <p:spPr>
          <a:xfrm>
            <a:off x="1272240" y="1949400"/>
            <a:ext cx="1328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202" strike="noStrike">
                <a:latin typeface="Arial"/>
              </a:rPr>
              <a:t>=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10" name="CustomShape 20"/>
          <p:cNvSpPr/>
          <p:nvPr/>
        </p:nvSpPr>
        <p:spPr>
          <a:xfrm>
            <a:off x="1523520" y="1817640"/>
            <a:ext cx="22572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891" strike="noStrike">
                <a:latin typeface="Arial"/>
              </a:rPr>
              <a:t>Σ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11" name="CustomShape 21"/>
          <p:cNvSpPr/>
          <p:nvPr/>
        </p:nvSpPr>
        <p:spPr>
          <a:xfrm>
            <a:off x="1726200" y="1949400"/>
            <a:ext cx="1847520" cy="2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5076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y</a:t>
            </a:r>
            <a:r>
              <a:rPr b="0" i="1" lang="es-MX" sz="1200" spc="-1" strike="noStrike" baseline="-10000">
                <a:latin typeface="Lucida Sans"/>
              </a:rPr>
              <a:t>t</a:t>
            </a:r>
            <a:r>
              <a:rPr b="0" i="1" lang="es-MX" sz="1200" spc="-239" strike="noStrike" baseline="-10000">
                <a:latin typeface="Lucida Sans"/>
              </a:rPr>
              <a:t> </a:t>
            </a:r>
            <a:r>
              <a:rPr b="0" lang="es-MX" sz="1100" spc="-52" strike="noStrike">
                <a:latin typeface="Lucida Sans Unicode"/>
              </a:rPr>
              <a:t>|</a:t>
            </a:r>
            <a:r>
              <a:rPr b="0" i="1" lang="es-MX" sz="1100" spc="-52" strike="noStrike">
                <a:latin typeface="Arial"/>
              </a:rPr>
              <a:t>x</a:t>
            </a:r>
            <a:r>
              <a:rPr b="0" i="1" lang="es-MX" sz="1200" spc="-80" strike="noStrike" baseline="-10000">
                <a:latin typeface="Lucida Sans"/>
              </a:rPr>
              <a:t>t</a:t>
            </a:r>
            <a:r>
              <a:rPr b="0" i="1" lang="es-MX" sz="1200" spc="-231" strike="noStrike" baseline="-10000">
                <a:latin typeface="Lucida Sans"/>
              </a:rPr>
              <a:t> </a:t>
            </a:r>
            <a:r>
              <a:rPr b="0" lang="es-MX" sz="1100" spc="38" strike="noStrike">
                <a:latin typeface="Arial"/>
              </a:rPr>
              <a:t>)</a:t>
            </a:r>
            <a:r>
              <a:rPr b="0" i="1" lang="es-MX" sz="1100" spc="38" strike="noStrike">
                <a:solidFill>
                  <a:srgbClr val="ff0000"/>
                </a:solidFill>
                <a:latin typeface="Arial"/>
              </a:rPr>
              <a:t>p</a:t>
            </a:r>
            <a:r>
              <a:rPr b="0" lang="es-MX" sz="1100" spc="38" strike="noStrike">
                <a:solidFill>
                  <a:srgbClr val="ff0000"/>
                </a:solidFill>
                <a:latin typeface="Arial"/>
              </a:rPr>
              <a:t>(</a:t>
            </a:r>
            <a:r>
              <a:rPr b="0" i="1" lang="es-MX" sz="1100" spc="38" strike="noStrike">
                <a:solidFill>
                  <a:srgbClr val="ff0000"/>
                </a:solidFill>
                <a:latin typeface="Arial"/>
              </a:rPr>
              <a:t>y</a:t>
            </a:r>
            <a:r>
              <a:rPr b="0" i="1" lang="es-MX" sz="1200" spc="58" strike="noStrike" baseline="-13000">
                <a:solidFill>
                  <a:srgbClr val="ff0000"/>
                </a:solidFill>
                <a:latin typeface="Lucida Sans"/>
              </a:rPr>
              <a:t>t</a:t>
            </a:r>
            <a:r>
              <a:rPr b="0" lang="es-MX" sz="1200" spc="58" strike="noStrike" baseline="-13000">
                <a:solidFill>
                  <a:srgbClr val="ff0000"/>
                </a:solidFill>
                <a:latin typeface="Arial"/>
              </a:rPr>
              <a:t>+1:</a:t>
            </a:r>
            <a:r>
              <a:rPr b="0" i="1" lang="es-MX" sz="1200" spc="58" strike="noStrike" baseline="-13000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1200" spc="-162" strike="noStrike" baseline="-13000">
                <a:solidFill>
                  <a:srgbClr val="ff0000"/>
                </a:solidFill>
                <a:latin typeface="Lucida Sans"/>
              </a:rPr>
              <a:t> </a:t>
            </a:r>
            <a:r>
              <a:rPr b="0" lang="es-MX" sz="1100" spc="-52" strike="noStrike">
                <a:solidFill>
                  <a:srgbClr val="ff0000"/>
                </a:solidFill>
                <a:latin typeface="Lucida Sans Unicode"/>
              </a:rPr>
              <a:t>|</a:t>
            </a:r>
            <a:r>
              <a:rPr b="0" i="1" lang="es-MX" sz="1100" spc="-52" strike="noStrike">
                <a:solidFill>
                  <a:srgbClr val="ff0000"/>
                </a:solidFill>
                <a:latin typeface="Arial"/>
              </a:rPr>
              <a:t>x</a:t>
            </a:r>
            <a:r>
              <a:rPr b="0" i="1" lang="es-MX" sz="1200" spc="-80" strike="noStrike" baseline="-10000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1200" spc="-231" strike="noStrike" baseline="-10000">
                <a:solidFill>
                  <a:srgbClr val="ff0000"/>
                </a:solidFill>
                <a:latin typeface="Lucida Sans"/>
              </a:rPr>
              <a:t> </a:t>
            </a:r>
            <a:r>
              <a:rPr b="0" lang="es-MX" sz="1100" spc="9" strike="noStrike">
                <a:solidFill>
                  <a:srgbClr val="ff0000"/>
                </a:solidFill>
                <a:latin typeface="Arial"/>
              </a:rPr>
              <a:t>)</a:t>
            </a:r>
            <a:r>
              <a:rPr b="0" i="1" lang="es-MX" sz="1100" spc="9" strike="noStrike">
                <a:solidFill>
                  <a:srgbClr val="ff0000"/>
                </a:solidFill>
                <a:latin typeface="Arial"/>
              </a:rPr>
              <a:t>p</a:t>
            </a:r>
            <a:r>
              <a:rPr b="0" lang="es-MX" sz="1100" spc="9" strike="noStrike">
                <a:solidFill>
                  <a:srgbClr val="ff0000"/>
                </a:solidFill>
                <a:latin typeface="Arial"/>
              </a:rPr>
              <a:t>(</a:t>
            </a:r>
            <a:r>
              <a:rPr b="0" i="1" lang="es-MX" sz="1100" spc="9" strike="noStrike">
                <a:solidFill>
                  <a:srgbClr val="ff0000"/>
                </a:solidFill>
                <a:latin typeface="Arial"/>
              </a:rPr>
              <a:t>y</a:t>
            </a:r>
            <a:r>
              <a:rPr b="0" i="1" lang="es-MX" sz="1200" spc="12" strike="noStrike" baseline="-10000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1200" spc="-239" strike="noStrike" baseline="-10000">
                <a:solidFill>
                  <a:srgbClr val="ff0000"/>
                </a:solidFill>
                <a:latin typeface="Lucida Sans"/>
              </a:rPr>
              <a:t> </a:t>
            </a:r>
            <a:r>
              <a:rPr b="0" lang="es-MX" sz="1100" spc="-1" strike="noStrike">
                <a:solidFill>
                  <a:srgbClr val="ff0000"/>
                </a:solidFill>
                <a:latin typeface="Lucida Sans Unicode"/>
              </a:rPr>
              <a:t>|</a:t>
            </a:r>
            <a:r>
              <a:rPr b="0" i="1" lang="es-MX" sz="1100" spc="-1" strike="noStrike">
                <a:solidFill>
                  <a:srgbClr val="ff0000"/>
                </a:solidFill>
                <a:latin typeface="Arial"/>
              </a:rPr>
              <a:t>x</a:t>
            </a:r>
            <a:r>
              <a:rPr b="0" i="1" lang="es-MX" sz="1200" spc="-1" strike="noStrike" baseline="-10000">
                <a:solidFill>
                  <a:srgbClr val="ff0000"/>
                </a:solidFill>
                <a:latin typeface="Lucida Sans"/>
              </a:rPr>
              <a:t>t</a:t>
            </a:r>
            <a:r>
              <a:rPr b="0" lang="es-MX" sz="1200" spc="-1" strike="noStrike" baseline="-10000">
                <a:solidFill>
                  <a:srgbClr val="ff0000"/>
                </a:solidFill>
                <a:latin typeface="Lucida Sans Unicode"/>
              </a:rPr>
              <a:t>−</a:t>
            </a:r>
            <a:r>
              <a:rPr b="0" lang="es-MX" sz="1200" spc="-1" strike="noStrike" baseline="-10000">
                <a:solidFill>
                  <a:srgbClr val="ff0000"/>
                </a:solidFill>
                <a:latin typeface="Arial"/>
              </a:rPr>
              <a:t>1</a:t>
            </a:r>
            <a:r>
              <a:rPr b="0" lang="es-MX" sz="1100" spc="-1" strike="noStrike">
                <a:solidFill>
                  <a:srgbClr val="ff0000"/>
                </a:solidFill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12" name="CustomShape 22"/>
          <p:cNvSpPr/>
          <p:nvPr/>
        </p:nvSpPr>
        <p:spPr>
          <a:xfrm>
            <a:off x="100440" y="2169720"/>
            <a:ext cx="2818440" cy="9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418760">
              <a:lnSpc>
                <a:spcPct val="100000"/>
              </a:lnSpc>
              <a:spcBef>
                <a:spcPts val="96"/>
              </a:spcBef>
            </a:pPr>
            <a:r>
              <a:rPr b="0" i="1" lang="es-MX" sz="1200" spc="-35" strike="noStrike" baseline="6000">
                <a:latin typeface="Lucida Sans"/>
              </a:rPr>
              <a:t>x</a:t>
            </a:r>
            <a:r>
              <a:rPr b="0" i="1" lang="es-MX" sz="600" spc="-24" strike="noStrike">
                <a:latin typeface="Lucida Sans"/>
              </a:rPr>
              <a:t>t</a:t>
            </a:r>
            <a:r>
              <a:rPr b="0" i="1" lang="es-MX" sz="600" spc="-103" strike="noStrike">
                <a:latin typeface="Lucida Sans"/>
              </a:rPr>
              <a:t> </a:t>
            </a:r>
            <a:r>
              <a:rPr b="0" lang="es-MX" sz="1200" spc="-29" strike="noStrike" baseline="6000">
                <a:latin typeface="Lucida Sans Unicode"/>
              </a:rPr>
              <a:t>∈</a:t>
            </a:r>
            <a:r>
              <a:rPr b="0" lang="es-MX" sz="1200" spc="-29" strike="noStrike" baseline="6000">
                <a:latin typeface="Arial"/>
              </a:rPr>
              <a:t>X</a:t>
            </a:r>
            <a:endParaRPr b="0" lang="es-MX" sz="1200" spc="-1" strike="noStrike">
              <a:latin typeface="Arial"/>
            </a:endParaRPr>
          </a:p>
          <a:p>
            <a:pPr marL="1418760">
              <a:lnSpc>
                <a:spcPct val="100000"/>
              </a:lnSpc>
              <a:spcBef>
                <a:spcPts val="31"/>
              </a:spcBef>
            </a:pPr>
            <a:endParaRPr b="0" lang="es-MX" sz="1200" spc="-1" strike="noStrike">
              <a:latin typeface="Arial"/>
            </a:endParaRPr>
          </a:p>
          <a:p>
            <a:pPr marL="38160">
              <a:lnSpc>
                <a:spcPct val="100000"/>
              </a:lnSpc>
            </a:pPr>
            <a:r>
              <a:rPr b="0" lang="es-MX" sz="1100" spc="-89" strike="noStrike">
                <a:latin typeface="Arial"/>
              </a:rPr>
              <a:t>We </a:t>
            </a:r>
            <a:r>
              <a:rPr b="0" lang="es-MX" sz="1100" spc="-77" strike="noStrike">
                <a:latin typeface="Arial"/>
              </a:rPr>
              <a:t>have </a:t>
            </a:r>
            <a:r>
              <a:rPr b="0" lang="es-MX" sz="1100" spc="-89" strike="noStrike">
                <a:latin typeface="Arial"/>
              </a:rPr>
              <a:t>a </a:t>
            </a:r>
            <a:r>
              <a:rPr b="0" lang="es-MX" sz="1100" spc="-58" strike="noStrike">
                <a:latin typeface="Arial"/>
              </a:rPr>
              <a:t>backward </a:t>
            </a:r>
            <a:r>
              <a:rPr b="0" lang="es-MX" sz="1100" spc="-52" strike="noStrike">
                <a:latin typeface="Arial"/>
              </a:rPr>
              <a:t>recursion </a:t>
            </a:r>
            <a:r>
              <a:rPr b="0" lang="es-MX" sz="1100" spc="-24" strike="noStrike">
                <a:latin typeface="Arial"/>
              </a:rPr>
              <a:t>for </a:t>
            </a:r>
            <a:r>
              <a:rPr b="0" i="1" lang="es-MX" sz="1100" spc="83" strike="noStrike">
                <a:latin typeface="Arial"/>
              </a:rPr>
              <a:t>t </a:t>
            </a:r>
            <a:r>
              <a:rPr b="0" lang="es-MX" sz="1100" spc="202" strike="noStrike">
                <a:latin typeface="Arial"/>
              </a:rPr>
              <a:t>= </a:t>
            </a:r>
            <a:r>
              <a:rPr b="0" i="1" lang="es-MX" sz="1100" spc="52" strike="noStrike">
                <a:latin typeface="Arial"/>
              </a:rPr>
              <a:t>T</a:t>
            </a:r>
            <a:r>
              <a:rPr b="0" i="1" lang="es-MX" sz="1100" spc="52" strike="noStrike">
                <a:latin typeface="Verdana"/>
              </a:rPr>
              <a:t>, </a:t>
            </a:r>
            <a:r>
              <a:rPr b="0" i="1" lang="es-MX" sz="1100" spc="-97" strike="noStrike">
                <a:latin typeface="Verdana"/>
              </a:rPr>
              <a:t>. . . ,</a:t>
            </a:r>
            <a:r>
              <a:rPr b="0" i="1" lang="es-MX" sz="1100" spc="-267" strike="noStrike">
                <a:latin typeface="Verdana"/>
              </a:rPr>
              <a:t> </a:t>
            </a:r>
            <a:r>
              <a:rPr b="0" lang="es-MX" sz="1100" spc="-69" strike="noStrike">
                <a:latin typeface="Arial"/>
              </a:rPr>
              <a:t>2</a:t>
            </a:r>
            <a:endParaRPr b="0" lang="es-MX" sz="1100" spc="-1" strike="noStrike">
              <a:latin typeface="Arial"/>
            </a:endParaRPr>
          </a:p>
          <a:p>
            <a:pPr marL="1397520">
              <a:lnSpc>
                <a:spcPct val="100000"/>
              </a:lnSpc>
              <a:spcBef>
                <a:spcPts val="354"/>
              </a:spcBef>
            </a:pPr>
            <a:r>
              <a:rPr b="0" lang="es-MX" sz="1100" spc="891" strike="noStrike">
                <a:latin typeface="Arial"/>
              </a:rPr>
              <a:t>Σ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13" name="CustomShape 23"/>
          <p:cNvSpPr/>
          <p:nvPr/>
        </p:nvSpPr>
        <p:spPr>
          <a:xfrm>
            <a:off x="1443240" y="3072600"/>
            <a:ext cx="31068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es-MX" sz="1200" spc="-35" strike="noStrike" baseline="6000">
                <a:latin typeface="Lucida Sans"/>
              </a:rPr>
              <a:t>x</a:t>
            </a:r>
            <a:r>
              <a:rPr b="0" i="1" lang="es-MX" sz="600" spc="-24" strike="noStrike">
                <a:latin typeface="Lucida Sans"/>
              </a:rPr>
              <a:t>t</a:t>
            </a:r>
            <a:r>
              <a:rPr b="0" i="1" lang="es-MX" sz="600" spc="-123" strike="noStrike">
                <a:latin typeface="Lucida Sans"/>
              </a:rPr>
              <a:t> </a:t>
            </a:r>
            <a:r>
              <a:rPr b="0" lang="es-MX" sz="1200" spc="-29" strike="noStrike" baseline="6000">
                <a:latin typeface="Lucida Sans Unicode"/>
              </a:rPr>
              <a:t>∈</a:t>
            </a:r>
            <a:r>
              <a:rPr b="0" lang="es-MX" sz="1200" spc="-29" strike="noStrike" baseline="6000">
                <a:latin typeface="Arial"/>
              </a:rPr>
              <a:t>X</a:t>
            </a:r>
            <a:endParaRPr b="0" lang="es-MX" sz="1200" spc="-1" strike="noStrike">
              <a:latin typeface="Arial"/>
            </a:endParaRPr>
          </a:p>
        </p:txBody>
      </p:sp>
      <p:sp>
        <p:nvSpPr>
          <p:cNvPr id="314" name="CustomShape 24"/>
          <p:cNvSpPr/>
          <p:nvPr/>
        </p:nvSpPr>
        <p:spPr>
          <a:xfrm>
            <a:off x="654480" y="2852280"/>
            <a:ext cx="19022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-69" strike="noStrike">
                <a:solidFill>
                  <a:srgbClr val="ff0000"/>
                </a:solidFill>
                <a:latin typeface="Verdana"/>
              </a:rPr>
              <a:t>β</a:t>
            </a:r>
            <a:r>
              <a:rPr b="0" i="1" lang="es-MX" sz="1100" spc="-69" strike="noStrike">
                <a:solidFill>
                  <a:srgbClr val="ff0000"/>
                </a:solidFill>
                <a:latin typeface="Verdana"/>
              </a:rPr>
              <a:t>	</a:t>
            </a:r>
            <a:r>
              <a:rPr b="0" lang="es-MX" sz="1100" spc="-1" strike="noStrike">
                <a:solidFill>
                  <a:srgbClr val="ff0000"/>
                </a:solidFill>
                <a:latin typeface="Arial"/>
              </a:rPr>
              <a:t>(</a:t>
            </a:r>
            <a:r>
              <a:rPr b="0" i="1" lang="es-MX" sz="1100" spc="-1" strike="noStrike">
                <a:solidFill>
                  <a:srgbClr val="ff0000"/>
                </a:solidFill>
                <a:latin typeface="Arial"/>
              </a:rPr>
              <a:t>x</a:t>
            </a:r>
            <a:r>
              <a:rPr b="0" i="1" lang="es-MX" sz="11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s-MX" sz="1100" spc="52" strike="noStrike">
                <a:solidFill>
                  <a:srgbClr val="ff0000"/>
                </a:solidFill>
                <a:latin typeface="Arial"/>
              </a:rPr>
              <a:t>)</a:t>
            </a:r>
            <a:r>
              <a:rPr b="0" lang="es-MX" sz="1100" spc="-4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s-MX" sz="1100" spc="202" strike="noStrike">
                <a:solidFill>
                  <a:srgbClr val="ff0000"/>
                </a:solidFill>
                <a:latin typeface="Arial"/>
              </a:rPr>
              <a:t>=</a:t>
            </a:r>
            <a:r>
              <a:rPr b="0" lang="es-MX" sz="1100" spc="202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i="1" lang="es-MX" sz="1100" spc="-1" strike="noStrike">
                <a:solidFill>
                  <a:srgbClr val="ff0000"/>
                </a:solidFill>
                <a:latin typeface="Arial"/>
              </a:rPr>
              <a:t>p</a:t>
            </a:r>
            <a:r>
              <a:rPr b="0" lang="es-MX" sz="1100" spc="-1" strike="noStrike">
                <a:solidFill>
                  <a:srgbClr val="ff0000"/>
                </a:solidFill>
                <a:latin typeface="Arial"/>
              </a:rPr>
              <a:t>(</a:t>
            </a:r>
            <a:r>
              <a:rPr b="0" i="1" lang="es-MX" sz="1100" spc="-1" strike="noStrike">
                <a:solidFill>
                  <a:srgbClr val="ff0000"/>
                </a:solidFill>
                <a:latin typeface="Arial"/>
              </a:rPr>
              <a:t>y </a:t>
            </a:r>
            <a:r>
              <a:rPr b="0" lang="es-MX" sz="1100" spc="-77" strike="noStrike">
                <a:solidFill>
                  <a:srgbClr val="ff0000"/>
                </a:solidFill>
                <a:latin typeface="Lucida Sans Unicode"/>
              </a:rPr>
              <a:t>|</a:t>
            </a:r>
            <a:r>
              <a:rPr b="0" i="1" lang="es-MX" sz="1100" spc="-77" strike="noStrike">
                <a:solidFill>
                  <a:srgbClr val="ff0000"/>
                </a:solidFill>
                <a:latin typeface="Arial"/>
              </a:rPr>
              <a:t>x </a:t>
            </a:r>
            <a:r>
              <a:rPr b="0" lang="es-MX" sz="1100" spc="9" strike="noStrike">
                <a:solidFill>
                  <a:srgbClr val="ff0000"/>
                </a:solidFill>
                <a:latin typeface="Arial"/>
              </a:rPr>
              <a:t>)</a:t>
            </a:r>
            <a:r>
              <a:rPr b="0" i="1" lang="es-MX" sz="1100" spc="9" strike="noStrike">
                <a:solidFill>
                  <a:srgbClr val="ff0000"/>
                </a:solidFill>
                <a:latin typeface="Arial"/>
              </a:rPr>
              <a:t>p</a:t>
            </a:r>
            <a:r>
              <a:rPr b="0" lang="es-MX" sz="1100" spc="9" strike="noStrike">
                <a:solidFill>
                  <a:srgbClr val="ff0000"/>
                </a:solidFill>
                <a:latin typeface="Arial"/>
              </a:rPr>
              <a:t>(</a:t>
            </a:r>
            <a:r>
              <a:rPr b="0" i="1" lang="es-MX" sz="1100" spc="9" strike="noStrike">
                <a:solidFill>
                  <a:srgbClr val="ff0000"/>
                </a:solidFill>
                <a:latin typeface="Arial"/>
              </a:rPr>
              <a:t>x</a:t>
            </a:r>
            <a:r>
              <a:rPr b="0" i="1" lang="es-MX" sz="1100" spc="97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s-MX" sz="1100" spc="-77" strike="noStrike">
                <a:solidFill>
                  <a:srgbClr val="ff0000"/>
                </a:solidFill>
                <a:latin typeface="Lucida Sans Unicode"/>
              </a:rPr>
              <a:t>|</a:t>
            </a:r>
            <a:r>
              <a:rPr b="0" i="1" lang="es-MX" sz="1100" spc="-77" strike="noStrike">
                <a:solidFill>
                  <a:srgbClr val="ff0000"/>
                </a:solidFill>
                <a:latin typeface="Arial"/>
              </a:rPr>
              <a:t>x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15" name="CustomShape 25"/>
          <p:cNvSpPr/>
          <p:nvPr/>
        </p:nvSpPr>
        <p:spPr>
          <a:xfrm>
            <a:off x="732960" y="2912040"/>
            <a:ext cx="289260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49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lang="es-MX" sz="800" spc="18" strike="noStrike">
                <a:solidFill>
                  <a:srgbClr val="ff0000"/>
                </a:solidFill>
                <a:latin typeface="Lucida Sans Unicode"/>
              </a:rPr>
              <a:t>−</a:t>
            </a:r>
            <a:r>
              <a:rPr b="0" lang="es-MX" sz="800" spc="-24" strike="noStrike">
                <a:solidFill>
                  <a:srgbClr val="ff0000"/>
                </a:solidFill>
                <a:latin typeface="Arial"/>
              </a:rPr>
              <a:t>1</a:t>
            </a:r>
            <a:r>
              <a:rPr b="0" lang="es-MX" sz="800" spc="-1" strike="noStrike">
                <a:solidFill>
                  <a:srgbClr val="ff0000"/>
                </a:solidFill>
                <a:latin typeface="Arial"/>
              </a:rPr>
              <a:t>   </a:t>
            </a:r>
            <a:r>
              <a:rPr b="0" lang="es-MX" sz="800" spc="83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i="1" lang="es-MX" sz="800" spc="49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lang="es-MX" sz="800" spc="18" strike="noStrike">
                <a:solidFill>
                  <a:srgbClr val="ff0000"/>
                </a:solidFill>
                <a:latin typeface="Lucida Sans Unicode"/>
              </a:rPr>
              <a:t>−</a:t>
            </a:r>
            <a:r>
              <a:rPr b="0" lang="es-MX" sz="800" spc="-24" strike="noStrike">
                <a:solidFill>
                  <a:srgbClr val="ff0000"/>
                </a:solidFill>
                <a:latin typeface="Arial"/>
              </a:rPr>
              <a:t>1</a:t>
            </a:r>
            <a:r>
              <a:rPr b="0" lang="es-MX" sz="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i="1" lang="es-MX" sz="800" spc="-4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800" spc="-1" strike="noStrike">
                <a:solidFill>
                  <a:srgbClr val="ff0000"/>
                </a:solidFill>
                <a:latin typeface="Lucida Sans"/>
              </a:rPr>
              <a:t>   </a:t>
            </a:r>
            <a:r>
              <a:rPr b="0" i="1" lang="es-MX" sz="800" spc="-97" strike="noStrike">
                <a:solidFill>
                  <a:srgbClr val="ff0000"/>
                </a:solidFill>
                <a:latin typeface="Lucida Sans"/>
              </a:rPr>
              <a:t> </a:t>
            </a:r>
            <a:r>
              <a:rPr b="0" i="1" lang="es-MX" sz="800" spc="-4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800" spc="-1" strike="noStrike">
                <a:solidFill>
                  <a:srgbClr val="ff0000"/>
                </a:solidFill>
                <a:latin typeface="Lucida Sans"/>
              </a:rPr>
              <a:t>	</a:t>
            </a:r>
            <a:r>
              <a:rPr b="0" i="1" lang="es-MX" sz="800" spc="-4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800" spc="-1" strike="noStrike">
                <a:solidFill>
                  <a:srgbClr val="ff0000"/>
                </a:solidFill>
                <a:latin typeface="Lucida Sans"/>
              </a:rPr>
              <a:t>   </a:t>
            </a:r>
            <a:r>
              <a:rPr b="0" i="1" lang="es-MX" sz="800" spc="-97" strike="noStrike">
                <a:solidFill>
                  <a:srgbClr val="ff0000"/>
                </a:solidFill>
                <a:latin typeface="Lucida Sans"/>
              </a:rPr>
              <a:t> </a:t>
            </a:r>
            <a:r>
              <a:rPr b="0" i="1" lang="es-MX" sz="800" spc="49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lang="es-MX" sz="800" spc="18" strike="noStrike">
                <a:solidFill>
                  <a:srgbClr val="ff0000"/>
                </a:solidFill>
                <a:latin typeface="Lucida Sans Unicode"/>
              </a:rPr>
              <a:t>−</a:t>
            </a:r>
            <a:r>
              <a:rPr b="0" lang="es-MX" sz="800" spc="-24" strike="noStrike">
                <a:solidFill>
                  <a:srgbClr val="ff0000"/>
                </a:solidFill>
                <a:latin typeface="Arial"/>
              </a:rPr>
              <a:t>1</a:t>
            </a:r>
            <a:r>
              <a:rPr b="0" lang="es-MX" sz="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i="1" lang="es-MX" sz="800" spc="-4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800" spc="-1" strike="noStrike">
                <a:solidFill>
                  <a:srgbClr val="ff0000"/>
                </a:solidFill>
                <a:latin typeface="Lucida Sans"/>
              </a:rPr>
              <a:t>	</a:t>
            </a:r>
            <a:r>
              <a:rPr b="0" i="1" lang="es-MX" sz="800" spc="-4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800" spc="-1" strike="noStrike">
                <a:solidFill>
                  <a:srgbClr val="ff0000"/>
                </a:solidFill>
                <a:latin typeface="Lucida Sans"/>
              </a:rPr>
              <a:t>	</a:t>
            </a:r>
            <a:r>
              <a:rPr b="0" i="1" lang="es-MX" sz="800" spc="72" strike="noStrike">
                <a:solidFill>
                  <a:srgbClr val="ff0000"/>
                </a:solidFill>
                <a:latin typeface="Lucida Sans"/>
              </a:rPr>
              <a:t>T</a:t>
            </a:r>
            <a:r>
              <a:rPr b="0" i="1" lang="es-MX" sz="800" spc="-1" strike="noStrike">
                <a:solidFill>
                  <a:srgbClr val="ff0000"/>
                </a:solidFill>
                <a:latin typeface="Lucida Sans"/>
              </a:rPr>
              <a:t>	</a:t>
            </a:r>
            <a:r>
              <a:rPr b="0" i="1" lang="es-MX" sz="800" spc="72" strike="noStrike">
                <a:solidFill>
                  <a:srgbClr val="ff0000"/>
                </a:solidFill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316" name="CustomShape 26"/>
          <p:cNvSpPr/>
          <p:nvPr/>
        </p:nvSpPr>
        <p:spPr>
          <a:xfrm>
            <a:off x="2721240" y="2852280"/>
            <a:ext cx="123228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-4" strike="noStrike">
                <a:latin typeface="Arial"/>
              </a:rPr>
              <a:t>)</a:t>
            </a:r>
            <a:r>
              <a:rPr b="0" i="1" lang="es-MX" sz="1100" spc="-4" strike="noStrike">
                <a:solidFill>
                  <a:srgbClr val="ff0000"/>
                </a:solidFill>
                <a:latin typeface="Verdana"/>
              </a:rPr>
              <a:t>β </a:t>
            </a:r>
            <a:r>
              <a:rPr b="0" lang="es-MX" sz="1100" spc="-1" strike="noStrike">
                <a:solidFill>
                  <a:srgbClr val="ff0000"/>
                </a:solidFill>
                <a:latin typeface="Arial"/>
              </a:rPr>
              <a:t>(</a:t>
            </a:r>
            <a:r>
              <a:rPr b="0" i="1" lang="es-MX" sz="1100" spc="-1" strike="noStrike">
                <a:solidFill>
                  <a:srgbClr val="ff0000"/>
                </a:solidFill>
                <a:latin typeface="Arial"/>
              </a:rPr>
              <a:t>x </a:t>
            </a:r>
            <a:r>
              <a:rPr b="0" lang="es-MX" sz="1100" spc="-24" strike="noStrike">
                <a:solidFill>
                  <a:srgbClr val="ff0000"/>
                </a:solidFill>
                <a:latin typeface="Arial"/>
              </a:rPr>
              <a:t>)</a:t>
            </a:r>
            <a:r>
              <a:rPr b="0" i="1" lang="es-MX" sz="1100" spc="-24" strike="noStrike">
                <a:solidFill>
                  <a:srgbClr val="ff0000"/>
                </a:solidFill>
                <a:latin typeface="Verdana"/>
              </a:rPr>
              <a:t>, </a:t>
            </a:r>
            <a:r>
              <a:rPr b="0" i="1" lang="es-MX" sz="1100" spc="-69" strike="noStrike">
                <a:solidFill>
                  <a:srgbClr val="ff0000"/>
                </a:solidFill>
                <a:latin typeface="Verdana"/>
              </a:rPr>
              <a:t>β </a:t>
            </a:r>
            <a:r>
              <a:rPr b="0" lang="es-MX" sz="1100" spc="-1" strike="noStrike">
                <a:solidFill>
                  <a:srgbClr val="ff0000"/>
                </a:solidFill>
                <a:latin typeface="Arial"/>
              </a:rPr>
              <a:t>(</a:t>
            </a:r>
            <a:r>
              <a:rPr b="0" i="1" lang="es-MX" sz="1100" spc="-1" strike="noStrike">
                <a:solidFill>
                  <a:srgbClr val="ff0000"/>
                </a:solidFill>
                <a:latin typeface="Arial"/>
              </a:rPr>
              <a:t>x </a:t>
            </a:r>
            <a:r>
              <a:rPr b="0" lang="es-MX" sz="1100" spc="52" strike="noStrike">
                <a:solidFill>
                  <a:srgbClr val="ff0000"/>
                </a:solidFill>
                <a:latin typeface="Arial"/>
              </a:rPr>
              <a:t>) </a:t>
            </a:r>
            <a:r>
              <a:rPr b="0" lang="es-MX" sz="1100" spc="202" strike="noStrike">
                <a:solidFill>
                  <a:srgbClr val="ff0000"/>
                </a:solidFill>
                <a:latin typeface="Arial"/>
              </a:rPr>
              <a:t>=</a:t>
            </a:r>
            <a:r>
              <a:rPr b="0" lang="es-MX" sz="1100" spc="49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s-MX" sz="1100" spc="-69" strike="noStrike">
                <a:solidFill>
                  <a:srgbClr val="ff0000"/>
                </a:solidFill>
                <a:latin typeface="Arial"/>
              </a:rPr>
              <a:t>1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17" name="CustomShape 27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8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9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TextShape 30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321" name="TextShape 31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322" name="CustomShape 32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323" name="CustomShape 33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324" name="TextShape 34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F55C5190-95FB-4A3E-B20E-626ED89D052D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95400" y="212400"/>
            <a:ext cx="2444400" cy="9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-58" strike="noStrike">
                <a:solidFill>
                  <a:srgbClr val="8b0a50"/>
                </a:solidFill>
                <a:latin typeface="Tahoma"/>
              </a:rPr>
              <a:t>Forward-backward </a:t>
            </a:r>
            <a:r>
              <a:rPr b="0" lang="es-MX" sz="1400" spc="-32" strike="noStrike">
                <a:solidFill>
                  <a:srgbClr val="8b0a50"/>
                </a:solidFill>
                <a:latin typeface="Tahoma"/>
              </a:rPr>
              <a:t>Smoothing</a:t>
            </a:r>
            <a:r>
              <a:rPr b="0" lang="es-MX" sz="1400" spc="97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-117" strike="noStrike">
                <a:solidFill>
                  <a:srgbClr val="8b0a50"/>
                </a:solidFill>
                <a:latin typeface="Tahoma"/>
              </a:rPr>
              <a:t>III</a:t>
            </a:r>
            <a:endParaRPr b="0" lang="es-MX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s-MX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</a:pPr>
            <a:endParaRPr b="0" lang="es-MX" sz="1400" spc="-1" strike="noStrike">
              <a:latin typeface="Arial"/>
            </a:endParaRPr>
          </a:p>
          <a:p>
            <a:pPr marL="43200">
              <a:lnSpc>
                <a:spcPct val="100000"/>
              </a:lnSpc>
            </a:pPr>
            <a:r>
              <a:rPr b="0" lang="es-MX" sz="1100" spc="9" strike="noStrike">
                <a:solidFill>
                  <a:srgbClr val="8b0a50"/>
                </a:solidFill>
                <a:latin typeface="Arial"/>
              </a:rPr>
              <a:t>If</a:t>
            </a:r>
            <a:r>
              <a:rPr b="0" lang="es-MX" sz="1100" spc="49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lang="es-MX" sz="1100" spc="43" strike="noStrike">
                <a:solidFill>
                  <a:srgbClr val="8b0a50"/>
                </a:solidFill>
                <a:latin typeface="Arial"/>
              </a:rPr>
              <a:t>X</a:t>
            </a:r>
            <a:r>
              <a:rPr b="0" lang="es-MX" sz="1100" spc="-4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lang="es-MX" sz="1100" spc="202" strike="noStrike">
                <a:solidFill>
                  <a:srgbClr val="8b0a50"/>
                </a:solidFill>
                <a:latin typeface="Arial"/>
              </a:rPr>
              <a:t>=</a:t>
            </a:r>
            <a:r>
              <a:rPr b="0" lang="es-MX" sz="1100" spc="-9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lang="es-MX" sz="1100" spc="4" strike="noStrike">
                <a:solidFill>
                  <a:srgbClr val="8b0a50"/>
                </a:solidFill>
                <a:latin typeface="Lucida Sans Unicode"/>
              </a:rPr>
              <a:t>{</a:t>
            </a:r>
            <a:r>
              <a:rPr b="0" lang="es-MX" sz="1100" spc="4" strike="noStrike">
                <a:solidFill>
                  <a:srgbClr val="8b0a50"/>
                </a:solidFill>
                <a:latin typeface="Arial"/>
              </a:rPr>
              <a:t>1</a:t>
            </a:r>
            <a:r>
              <a:rPr b="0" i="1" lang="es-MX" sz="1100" spc="4" strike="noStrike">
                <a:solidFill>
                  <a:srgbClr val="8b0a50"/>
                </a:solidFill>
                <a:latin typeface="Verdana"/>
              </a:rPr>
              <a:t>,</a:t>
            </a:r>
            <a:r>
              <a:rPr b="0" i="1" lang="es-MX" sz="1100" spc="-202" strike="noStrike">
                <a:solidFill>
                  <a:srgbClr val="8b0a50"/>
                </a:solidFill>
                <a:latin typeface="Verdana"/>
              </a:rPr>
              <a:t> </a:t>
            </a:r>
            <a:r>
              <a:rPr b="0" i="1" lang="es-MX" sz="1100" spc="-97" strike="noStrike">
                <a:solidFill>
                  <a:srgbClr val="8b0a50"/>
                </a:solidFill>
                <a:latin typeface="Verdana"/>
              </a:rPr>
              <a:t>.</a:t>
            </a:r>
            <a:r>
              <a:rPr b="0" i="1" lang="es-MX" sz="1100" spc="-202" strike="noStrike">
                <a:solidFill>
                  <a:srgbClr val="8b0a50"/>
                </a:solidFill>
                <a:latin typeface="Verdana"/>
              </a:rPr>
              <a:t> </a:t>
            </a:r>
            <a:r>
              <a:rPr b="0" i="1" lang="es-MX" sz="1100" spc="-97" strike="noStrike">
                <a:solidFill>
                  <a:srgbClr val="8b0a50"/>
                </a:solidFill>
                <a:latin typeface="Verdana"/>
              </a:rPr>
              <a:t>.</a:t>
            </a:r>
            <a:r>
              <a:rPr b="0" i="1" lang="es-MX" sz="1100" spc="-202" strike="noStrike">
                <a:solidFill>
                  <a:srgbClr val="8b0a50"/>
                </a:solidFill>
                <a:latin typeface="Verdana"/>
              </a:rPr>
              <a:t> </a:t>
            </a:r>
            <a:r>
              <a:rPr b="0" i="1" lang="es-MX" sz="1100" spc="-97" strike="noStrike">
                <a:solidFill>
                  <a:srgbClr val="8b0a50"/>
                </a:solidFill>
                <a:latin typeface="Verdana"/>
              </a:rPr>
              <a:t>.</a:t>
            </a:r>
            <a:r>
              <a:rPr b="0" i="1" lang="es-MX" sz="1100" spc="-202" strike="noStrike">
                <a:solidFill>
                  <a:srgbClr val="8b0a50"/>
                </a:solidFill>
                <a:latin typeface="Verdana"/>
              </a:rPr>
              <a:t> </a:t>
            </a:r>
            <a:r>
              <a:rPr b="0" i="1" lang="es-MX" sz="1100" spc="-97" strike="noStrike">
                <a:solidFill>
                  <a:srgbClr val="8b0a50"/>
                </a:solidFill>
                <a:latin typeface="Verdana"/>
              </a:rPr>
              <a:t>,</a:t>
            </a:r>
            <a:r>
              <a:rPr b="0" i="1" lang="es-MX" sz="1100" spc="-208" strike="noStrike">
                <a:solidFill>
                  <a:srgbClr val="8b0a50"/>
                </a:solidFill>
                <a:latin typeface="Verdana"/>
              </a:rPr>
              <a:t> </a:t>
            </a:r>
            <a:r>
              <a:rPr b="0" i="1" lang="es-MX" sz="1100" spc="18" strike="noStrike">
                <a:solidFill>
                  <a:srgbClr val="8b0a50"/>
                </a:solidFill>
                <a:latin typeface="Arial"/>
              </a:rPr>
              <a:t>K</a:t>
            </a:r>
            <a:r>
              <a:rPr b="0" i="1" lang="es-MX" sz="1100" spc="-174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lang="es-MX" sz="1100" spc="89" strike="noStrike">
                <a:solidFill>
                  <a:srgbClr val="8b0a50"/>
                </a:solidFill>
                <a:latin typeface="Lucida Sans Unicode"/>
              </a:rPr>
              <a:t>}</a:t>
            </a:r>
            <a:r>
              <a:rPr b="0" lang="es-MX" sz="1100" spc="89" strike="noStrike">
                <a:solidFill>
                  <a:srgbClr val="8b0a50"/>
                </a:solidFill>
                <a:latin typeface="Arial"/>
              </a:rPr>
              <a:t>: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277920" y="1175040"/>
            <a:ext cx="4097160" cy="1062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3"/>
          <p:cNvSpPr/>
          <p:nvPr/>
        </p:nvSpPr>
        <p:spPr>
          <a:xfrm>
            <a:off x="1231920" y="2405160"/>
            <a:ext cx="214416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1000" spc="-32" strike="noStrike">
                <a:solidFill>
                  <a:srgbClr val="8b0a50"/>
                </a:solidFill>
                <a:latin typeface="Arial"/>
              </a:rPr>
              <a:t>Figure: </a:t>
            </a:r>
            <a:r>
              <a:rPr b="0" lang="es-MX" sz="1000" spc="-49" strike="noStrike">
                <a:solidFill>
                  <a:srgbClr val="8b0a50"/>
                </a:solidFill>
                <a:latin typeface="Arial"/>
              </a:rPr>
              <a:t>Backward </a:t>
            </a:r>
            <a:r>
              <a:rPr b="0" i="1" lang="es-MX" sz="1000" spc="-38" strike="noStrike">
                <a:solidFill>
                  <a:srgbClr val="8b0a50"/>
                </a:solidFill>
                <a:latin typeface="Verdana"/>
              </a:rPr>
              <a:t>β</a:t>
            </a:r>
            <a:r>
              <a:rPr b="0" lang="es-MX" sz="1000" spc="-38" strike="noStrike">
                <a:solidFill>
                  <a:srgbClr val="8b0a50"/>
                </a:solidFill>
                <a:latin typeface="Arial"/>
              </a:rPr>
              <a:t>-recursion</a:t>
            </a:r>
            <a:r>
              <a:rPr b="0" lang="es-MX" sz="1000" spc="-4" strike="noStrike">
                <a:solidFill>
                  <a:srgbClr val="8b0a50"/>
                </a:solidFill>
                <a:latin typeface="Arial"/>
              </a:rPr>
              <a:t> </a:t>
            </a:r>
            <a:r>
              <a:rPr b="0" lang="es-MX" sz="1000" spc="-12" strike="noStrike">
                <a:solidFill>
                  <a:srgbClr val="8b0a50"/>
                </a:solidFill>
                <a:latin typeface="Arial"/>
              </a:rPr>
              <a:t>Algorithm</a:t>
            </a:r>
            <a:endParaRPr b="0" lang="es-MX" sz="1000" spc="-1" strike="noStrike">
              <a:latin typeface="Arial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5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6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TextShape 7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332" name="TextShape 8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333" name="CustomShape 9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334" name="CustomShape 10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335" name="TextShape 11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F8640854-808E-4C5E-93CF-E395FF2C7935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95400" y="212400"/>
            <a:ext cx="244440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-58" strike="noStrike">
                <a:solidFill>
                  <a:srgbClr val="8b0a50"/>
                </a:solidFill>
                <a:latin typeface="Tahoma"/>
              </a:rPr>
              <a:t>Forward-backward </a:t>
            </a:r>
            <a:r>
              <a:rPr b="0" lang="es-MX" sz="1400" spc="-32" strike="noStrike">
                <a:solidFill>
                  <a:srgbClr val="8b0a50"/>
                </a:solidFill>
                <a:latin typeface="Tahoma"/>
              </a:rPr>
              <a:t>Smoothing</a:t>
            </a:r>
            <a:r>
              <a:rPr b="0" lang="es-MX" sz="1400" spc="97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-117" strike="noStrike">
                <a:solidFill>
                  <a:srgbClr val="8b0a50"/>
                </a:solidFill>
                <a:latin typeface="Tahoma"/>
              </a:rPr>
              <a:t>III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281160" y="1122840"/>
            <a:ext cx="64800" cy="64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3"/>
          <p:cNvSpPr/>
          <p:nvPr/>
        </p:nvSpPr>
        <p:spPr>
          <a:xfrm>
            <a:off x="281160" y="1332720"/>
            <a:ext cx="64800" cy="64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4"/>
          <p:cNvSpPr/>
          <p:nvPr/>
        </p:nvSpPr>
        <p:spPr>
          <a:xfrm>
            <a:off x="281160" y="1542960"/>
            <a:ext cx="64800" cy="648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5"/>
          <p:cNvSpPr/>
          <p:nvPr/>
        </p:nvSpPr>
        <p:spPr>
          <a:xfrm>
            <a:off x="100440" y="785520"/>
            <a:ext cx="4068720" cy="9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080" bIns="0"/>
          <a:p>
            <a:pPr marL="38160">
              <a:lnSpc>
                <a:spcPct val="100000"/>
              </a:lnSpc>
              <a:spcBef>
                <a:spcPts val="434"/>
              </a:spcBef>
            </a:pPr>
            <a:r>
              <a:rPr b="1" lang="es-MX" sz="1100" spc="-49" strike="noStrike">
                <a:latin typeface="Arial"/>
              </a:rPr>
              <a:t>Backward </a:t>
            </a:r>
            <a:r>
              <a:rPr b="1" lang="es-MX" sz="1100" spc="-52" strike="noStrike">
                <a:latin typeface="Arial"/>
              </a:rPr>
              <a:t>and </a:t>
            </a:r>
            <a:r>
              <a:rPr b="1" lang="es-MX" sz="1100" spc="-58" strike="noStrike">
                <a:latin typeface="Arial"/>
              </a:rPr>
              <a:t>Forward </a:t>
            </a:r>
            <a:r>
              <a:rPr b="1" lang="es-MX" sz="1100" spc="-29" strike="noStrike">
                <a:latin typeface="Arial"/>
              </a:rPr>
              <a:t>Algorithm </a:t>
            </a:r>
            <a:r>
              <a:rPr b="1" lang="es-MX" sz="1100" spc="-43" strike="noStrike">
                <a:latin typeface="Arial"/>
              </a:rPr>
              <a:t>for</a:t>
            </a:r>
            <a:r>
              <a:rPr b="1" lang="es-MX" sz="1100" spc="-94" strike="noStrike">
                <a:latin typeface="Arial"/>
              </a:rPr>
              <a:t> </a:t>
            </a:r>
            <a:r>
              <a:rPr b="1" lang="es-MX" sz="1100" spc="-49" strike="noStrike">
                <a:latin typeface="Arial"/>
              </a:rPr>
              <a:t>smoothing:</a:t>
            </a:r>
            <a:endParaRPr b="0" lang="es-MX" sz="1100" spc="-1" strike="noStrike">
              <a:latin typeface="Arial"/>
            </a:endParaRPr>
          </a:p>
          <a:p>
            <a:pPr marL="315000">
              <a:lnSpc>
                <a:spcPct val="125000"/>
              </a:lnSpc>
            </a:pPr>
            <a:r>
              <a:rPr b="0" lang="es-MX" sz="1100" spc="-18" strike="noStrike">
                <a:latin typeface="Arial"/>
              </a:rPr>
              <a:t>Algorithm </a:t>
            </a:r>
            <a:r>
              <a:rPr b="0" lang="es-MX" sz="1100" spc="-69" strike="noStrike">
                <a:latin typeface="Arial"/>
              </a:rPr>
              <a:t>1 </a:t>
            </a:r>
            <a:r>
              <a:rPr b="0" lang="es-MX" sz="1100" spc="-63" strike="noStrike">
                <a:latin typeface="Arial"/>
              </a:rPr>
              <a:t>Forward </a:t>
            </a:r>
            <a:r>
              <a:rPr b="0" i="1" lang="es-MX" sz="1100" spc="-43" strike="noStrike">
                <a:latin typeface="Verdana"/>
              </a:rPr>
              <a:t>α</a:t>
            </a:r>
            <a:r>
              <a:rPr b="0" lang="es-MX" sz="1100" spc="-43" strike="noStrike">
                <a:latin typeface="Arial"/>
              </a:rPr>
              <a:t>-recursion </a:t>
            </a:r>
            <a:r>
              <a:rPr b="0" lang="es-MX" sz="1100" spc="9" strike="noStrike">
                <a:latin typeface="Arial"/>
              </a:rPr>
              <a:t>to </a:t>
            </a:r>
            <a:r>
              <a:rPr b="0" lang="es-MX" sz="1100" spc="-38" strike="noStrike">
                <a:latin typeface="Arial"/>
              </a:rPr>
              <a:t>get </a:t>
            </a:r>
            <a:r>
              <a:rPr b="0" i="1" lang="es-MX" sz="1100" spc="4" strike="noStrike">
                <a:latin typeface="Verdana"/>
              </a:rPr>
              <a:t>α</a:t>
            </a:r>
            <a:r>
              <a:rPr b="0" i="1" lang="es-MX" sz="1200" spc="4" strike="noStrike" baseline="-10000">
                <a:latin typeface="Lucida Sans"/>
              </a:rPr>
              <a:t>t 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 </a:t>
            </a: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202" strike="noStrike">
                <a:latin typeface="Arial"/>
              </a:rPr>
              <a:t>= </a:t>
            </a: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</a:t>
            </a:r>
            <a:r>
              <a:rPr b="0" i="1" lang="es-MX" sz="1100" spc="-1" strike="noStrike">
                <a:latin typeface="Verdana"/>
              </a:rPr>
              <a:t>, </a:t>
            </a:r>
            <a:r>
              <a:rPr b="0" i="1" lang="es-MX" sz="1100" spc="-12" strike="noStrike">
                <a:latin typeface="Arial"/>
              </a:rPr>
              <a:t>y</a:t>
            </a:r>
            <a:r>
              <a:rPr b="0" lang="es-MX" sz="1200" spc="-21" strike="noStrike" baseline="-10000">
                <a:latin typeface="Arial"/>
              </a:rPr>
              <a:t>1:</a:t>
            </a:r>
            <a:r>
              <a:rPr b="0" i="1" lang="es-MX" sz="1200" spc="-21" strike="noStrike" baseline="-10000">
                <a:latin typeface="Lucida Sans"/>
              </a:rPr>
              <a:t>t </a:t>
            </a:r>
            <a:r>
              <a:rPr b="0" lang="es-MX" sz="1100" spc="24" strike="noStrike">
                <a:latin typeface="Arial"/>
              </a:rPr>
              <a:t>).  </a:t>
            </a:r>
            <a:r>
              <a:rPr b="0" lang="es-MX" sz="1100" spc="-18" strike="noStrike">
                <a:latin typeface="Arial"/>
              </a:rPr>
              <a:t>Algorithm </a:t>
            </a:r>
            <a:r>
              <a:rPr b="0" lang="es-MX" sz="1100" spc="-69" strike="noStrike">
                <a:latin typeface="Arial"/>
              </a:rPr>
              <a:t>2 </a:t>
            </a:r>
            <a:r>
              <a:rPr b="0" lang="es-MX" sz="1100" spc="-52" strike="noStrike">
                <a:latin typeface="Arial"/>
              </a:rPr>
              <a:t>Backward </a:t>
            </a:r>
            <a:r>
              <a:rPr b="0" i="1" lang="es-MX" sz="1100" spc="-43" strike="noStrike">
                <a:latin typeface="Verdana"/>
              </a:rPr>
              <a:t>β</a:t>
            </a:r>
            <a:r>
              <a:rPr b="0" lang="es-MX" sz="1100" spc="-43" strike="noStrike">
                <a:latin typeface="Arial"/>
              </a:rPr>
              <a:t>-recursion </a:t>
            </a:r>
            <a:r>
              <a:rPr b="0" lang="es-MX" sz="1100" spc="9" strike="noStrike">
                <a:latin typeface="Arial"/>
              </a:rPr>
              <a:t>to </a:t>
            </a:r>
            <a:r>
              <a:rPr b="0" lang="es-MX" sz="1100" spc="-38" strike="noStrike">
                <a:latin typeface="Arial"/>
              </a:rPr>
              <a:t>get </a:t>
            </a:r>
            <a:r>
              <a:rPr b="0" i="1" lang="es-MX" sz="1100" spc="-32" strike="noStrike">
                <a:latin typeface="Verdana"/>
              </a:rPr>
              <a:t>β</a:t>
            </a:r>
            <a:r>
              <a:rPr b="0" i="1" lang="es-MX" sz="1200" spc="-49" strike="noStrike" baseline="-10000">
                <a:latin typeface="Lucida Sans"/>
              </a:rPr>
              <a:t>t 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 </a:t>
            </a: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202" strike="noStrike">
                <a:latin typeface="Arial"/>
              </a:rPr>
              <a:t>= </a:t>
            </a:r>
            <a:r>
              <a:rPr b="0" i="1" lang="es-MX" sz="1100" spc="32" strike="noStrike">
                <a:latin typeface="Arial"/>
              </a:rPr>
              <a:t>p</a:t>
            </a:r>
            <a:r>
              <a:rPr b="0" lang="es-MX" sz="1100" spc="32" strike="noStrike">
                <a:latin typeface="Arial"/>
              </a:rPr>
              <a:t>(</a:t>
            </a:r>
            <a:r>
              <a:rPr b="0" i="1" lang="es-MX" sz="1100" spc="32" strike="noStrike">
                <a:latin typeface="Arial"/>
              </a:rPr>
              <a:t>y</a:t>
            </a:r>
            <a:r>
              <a:rPr b="0" i="1" lang="es-MX" sz="1200" spc="49" strike="noStrike" baseline="-13000">
                <a:latin typeface="Lucida Sans"/>
              </a:rPr>
              <a:t>t</a:t>
            </a:r>
            <a:r>
              <a:rPr b="0" lang="es-MX" sz="1200" spc="49" strike="noStrike" baseline="-13000">
                <a:latin typeface="Arial"/>
              </a:rPr>
              <a:t>+1:</a:t>
            </a:r>
            <a:r>
              <a:rPr b="0" i="1" lang="es-MX" sz="1200" spc="49" strike="noStrike" baseline="-13000">
                <a:latin typeface="Lucida Sans"/>
              </a:rPr>
              <a:t>T </a:t>
            </a:r>
            <a:r>
              <a:rPr b="0" lang="es-MX" sz="1100" spc="-52" strike="noStrike">
                <a:latin typeface="Lucida Sans Unicode"/>
              </a:rPr>
              <a:t>|</a:t>
            </a:r>
            <a:r>
              <a:rPr b="0" i="1" lang="es-MX" sz="1100" spc="-52" strike="noStrike">
                <a:latin typeface="Arial"/>
              </a:rPr>
              <a:t>x</a:t>
            </a:r>
            <a:r>
              <a:rPr b="0" i="1" lang="es-MX" sz="1200" spc="-80" strike="noStrike" baseline="-10000">
                <a:latin typeface="Lucida Sans"/>
              </a:rPr>
              <a:t>t</a:t>
            </a:r>
            <a:r>
              <a:rPr b="0" i="1" lang="es-MX" sz="1200" spc="-313" strike="noStrike" baseline="-10000">
                <a:latin typeface="Lucida Sans"/>
              </a:rPr>
              <a:t> </a:t>
            </a:r>
            <a:r>
              <a:rPr b="0" lang="es-MX" sz="1100" spc="24" strike="noStrike">
                <a:latin typeface="Arial"/>
              </a:rPr>
              <a:t>).  </a:t>
            </a:r>
            <a:r>
              <a:rPr b="0" lang="es-MX" sz="1100" spc="-38" strike="noStrike">
                <a:latin typeface="Arial"/>
              </a:rPr>
              <a:t>Smoothing </a:t>
            </a:r>
            <a:r>
              <a:rPr b="0" lang="es-MX" sz="1100" spc="-24" strike="noStrike">
                <a:latin typeface="Arial"/>
              </a:rPr>
              <a:t>probability </a:t>
            </a:r>
            <a:r>
              <a:rPr b="0" lang="es-MX" sz="1100" spc="-103" strike="noStrike">
                <a:latin typeface="Arial"/>
              </a:rPr>
              <a:t>mass </a:t>
            </a:r>
            <a:r>
              <a:rPr b="0" lang="es-MX" sz="1100" spc="-18" strike="noStrike">
                <a:latin typeface="Arial"/>
              </a:rPr>
              <a:t>function </a:t>
            </a:r>
            <a:r>
              <a:rPr b="0" lang="es-MX" sz="1100" spc="-58" strike="noStrike">
                <a:latin typeface="Arial"/>
              </a:rPr>
              <a:t>is </a:t>
            </a:r>
            <a:r>
              <a:rPr b="0" lang="es-MX" sz="1100" spc="-43" strike="noStrike">
                <a:latin typeface="Arial"/>
              </a:rPr>
              <a:t>estimated</a:t>
            </a:r>
            <a:r>
              <a:rPr b="0" lang="es-MX" sz="1100" spc="-137" strike="noStrike">
                <a:latin typeface="Arial"/>
              </a:rPr>
              <a:t> </a:t>
            </a:r>
            <a:r>
              <a:rPr b="0" lang="es-MX" sz="1100" spc="-72" strike="noStrike">
                <a:latin typeface="Arial"/>
              </a:rPr>
              <a:t>as: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41" name="CustomShape 6"/>
          <p:cNvSpPr/>
          <p:nvPr/>
        </p:nvSpPr>
        <p:spPr>
          <a:xfrm>
            <a:off x="1032480" y="1841760"/>
            <a:ext cx="802440" cy="2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</a:t>
            </a:r>
            <a:r>
              <a:rPr b="0" i="1" lang="es-MX" sz="1200" spc="-239" strike="noStrike" baseline="-10000">
                <a:latin typeface="Lucida Sans"/>
              </a:rPr>
              <a:t> </a:t>
            </a:r>
            <a:r>
              <a:rPr b="0" lang="es-MX" sz="1100" spc="-18" strike="noStrike">
                <a:latin typeface="Lucida Sans Unicode"/>
              </a:rPr>
              <a:t>|</a:t>
            </a:r>
            <a:r>
              <a:rPr b="0" i="1" lang="es-MX" sz="1100" spc="-18" strike="noStrike">
                <a:latin typeface="Arial"/>
              </a:rPr>
              <a:t>y</a:t>
            </a:r>
            <a:r>
              <a:rPr b="0" lang="es-MX" sz="1200" spc="-29" strike="noStrike" baseline="-13000">
                <a:latin typeface="Arial"/>
              </a:rPr>
              <a:t>1:</a:t>
            </a:r>
            <a:r>
              <a:rPr b="0" i="1" lang="es-MX" sz="1200" spc="-29" strike="noStrike" baseline="-13000">
                <a:latin typeface="Lucida Sans"/>
              </a:rPr>
              <a:t>T</a:t>
            </a:r>
            <a:r>
              <a:rPr b="0" i="1" lang="es-MX" sz="1200" spc="-171" strike="noStrike" baseline="-13000">
                <a:latin typeface="Lucida Sans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-32" strike="noStrike">
                <a:latin typeface="Arial"/>
              </a:rPr>
              <a:t> </a:t>
            </a:r>
            <a:r>
              <a:rPr b="0" lang="es-MX" sz="1100" spc="202" strike="noStrike">
                <a:latin typeface="Arial"/>
              </a:rPr>
              <a:t>=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42" name="CustomShape 7"/>
          <p:cNvSpPr/>
          <p:nvPr/>
        </p:nvSpPr>
        <p:spPr>
          <a:xfrm>
            <a:off x="2121840" y="1996560"/>
            <a:ext cx="18252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800" spc="-4" strike="noStrike">
                <a:latin typeface="Arial"/>
              </a:rPr>
              <a:t>1:</a:t>
            </a:r>
            <a:r>
              <a:rPr b="0" i="1" lang="es-MX" sz="800" spc="72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343" name="CustomShape 8"/>
          <p:cNvSpPr/>
          <p:nvPr/>
        </p:nvSpPr>
        <p:spPr>
          <a:xfrm>
            <a:off x="1927080" y="1936800"/>
            <a:ext cx="45036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-9" strike="noStrike">
                <a:latin typeface="Arial"/>
              </a:rPr>
              <a:t>p</a:t>
            </a:r>
            <a:r>
              <a:rPr b="0" lang="es-MX" sz="1100" spc="52" strike="noStrike">
                <a:latin typeface="Arial"/>
              </a:rPr>
              <a:t>(</a:t>
            </a:r>
            <a:r>
              <a:rPr b="0" i="1" lang="es-MX" sz="1100" spc="-49" strike="noStrike">
                <a:latin typeface="Arial"/>
              </a:rPr>
              <a:t>y</a:t>
            </a:r>
            <a:r>
              <a:rPr b="0" i="1" lang="es-MX" sz="1100" spc="-1" strike="noStrike">
                <a:latin typeface="Arial"/>
              </a:rPr>
              <a:t>	</a:t>
            </a:r>
            <a:r>
              <a:rPr b="0" lang="es-MX" sz="1100" spc="52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44" name="CustomShape 9"/>
          <p:cNvSpPr/>
          <p:nvPr/>
        </p:nvSpPr>
        <p:spPr>
          <a:xfrm>
            <a:off x="1800000" y="1748160"/>
            <a:ext cx="1844280" cy="38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5076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-1" strike="noStrike" u="sng">
                <a:uFill>
                  <a:solidFill>
                    <a:srgbClr val="000000"/>
                  </a:solidFill>
                </a:uFill>
                <a:latin typeface="Arial"/>
              </a:rPr>
              <a:t>p</a:t>
            </a:r>
            <a:r>
              <a:rPr b="0" lang="es-MX" sz="1100" spc="-1" strike="noStrike" u="sng">
                <a:uFill>
                  <a:solidFill>
                    <a:srgbClr val="000000"/>
                  </a:solidFill>
                </a:uFill>
                <a:latin typeface="Arial"/>
              </a:rPr>
              <a:t>(</a:t>
            </a:r>
            <a:r>
              <a:rPr b="0" i="1" lang="es-MX" sz="1100" spc="-1" strike="noStrike" u="sng">
                <a:uFill>
                  <a:solidFill>
                    <a:srgbClr val="000000"/>
                  </a:solidFill>
                </a:uFill>
                <a:latin typeface="Arial"/>
              </a:rPr>
              <a:t>x</a:t>
            </a:r>
            <a:r>
              <a:rPr b="0" i="1" lang="es-MX" sz="1200" spc="-1" strike="noStrike" u="sng" baseline="-10000">
                <a:uFill>
                  <a:solidFill>
                    <a:srgbClr val="000000"/>
                  </a:solidFill>
                </a:uFill>
                <a:latin typeface="Lucida Sans"/>
              </a:rPr>
              <a:t>t</a:t>
            </a:r>
            <a:r>
              <a:rPr b="0" i="1" lang="es-MX" sz="1100" spc="-1" strike="noStrike" u="sng">
                <a:uFill>
                  <a:solidFill>
                    <a:srgbClr val="000000"/>
                  </a:solidFill>
                </a:uFill>
                <a:latin typeface="Verdana"/>
              </a:rPr>
              <a:t>,</a:t>
            </a:r>
            <a:r>
              <a:rPr b="0" i="1" lang="es-MX" sz="1100" spc="-202" strike="noStrike" u="sng">
                <a:uFill>
                  <a:solidFill>
                    <a:srgbClr val="000000"/>
                  </a:solidFill>
                </a:uFill>
                <a:latin typeface="Verdana"/>
              </a:rPr>
              <a:t> </a:t>
            </a:r>
            <a:r>
              <a:rPr b="0" i="1" lang="es-MX" sz="1100" spc="4" strike="noStrike" u="sng">
                <a:uFill>
                  <a:solidFill>
                    <a:srgbClr val="000000"/>
                  </a:solidFill>
                </a:uFill>
                <a:latin typeface="Arial"/>
              </a:rPr>
              <a:t>y</a:t>
            </a:r>
            <a:r>
              <a:rPr b="0" lang="es-MX" sz="1200" spc="4" strike="noStrike" u="sng" baseline="-13000">
                <a:uFill>
                  <a:solidFill>
                    <a:srgbClr val="000000"/>
                  </a:solidFill>
                </a:uFill>
                <a:latin typeface="Arial"/>
              </a:rPr>
              <a:t>1:</a:t>
            </a:r>
            <a:r>
              <a:rPr b="0" i="1" lang="es-MX" sz="1200" spc="4" strike="noStrike" u="sng" baseline="-13000">
                <a:uFill>
                  <a:solidFill>
                    <a:srgbClr val="000000"/>
                  </a:solidFill>
                </a:uFill>
                <a:latin typeface="Lucida Sans"/>
              </a:rPr>
              <a:t>T</a:t>
            </a:r>
            <a:r>
              <a:rPr b="0" i="1" lang="es-MX" sz="1200" spc="-148" strike="noStrike" u="sng" baseline="-13000">
                <a:uFill>
                  <a:solidFill>
                    <a:srgbClr val="000000"/>
                  </a:solidFill>
                </a:uFill>
                <a:latin typeface="Lucida Sans"/>
              </a:rPr>
              <a:t> </a:t>
            </a:r>
            <a:r>
              <a:rPr b="0" lang="es-MX" sz="1100" spc="52" strike="noStrike" u="sng">
                <a:uFill>
                  <a:solidFill>
                    <a:srgbClr val="000000"/>
                  </a:solidFill>
                </a:uFill>
                <a:latin typeface="Arial"/>
              </a:rPr>
              <a:t>)</a:t>
            </a:r>
            <a:r>
              <a:rPr b="0" lang="es-MX" sz="1100" spc="52" strike="noStrike">
                <a:latin typeface="Arial"/>
              </a:rPr>
              <a:t>	</a:t>
            </a:r>
            <a:r>
              <a:rPr b="0" i="1" lang="es-MX" sz="1100" spc="4" strike="noStrike">
                <a:latin typeface="Verdana"/>
              </a:rPr>
              <a:t>α</a:t>
            </a:r>
            <a:r>
              <a:rPr b="0" i="1" lang="es-MX" sz="1200" spc="4" strike="noStrike" baseline="-10000">
                <a:latin typeface="Lucida Sans"/>
              </a:rPr>
              <a:t>t</a:t>
            </a:r>
            <a:r>
              <a:rPr b="0" i="1" lang="es-MX" sz="1200" spc="-239" strike="noStrike" baseline="-10000">
                <a:latin typeface="Lucida Sans"/>
              </a:rPr>
              <a:t> 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</a:t>
            </a:r>
            <a:r>
              <a:rPr b="0" i="1" lang="es-MX" sz="1200" spc="-231" strike="noStrike" baseline="-10000">
                <a:latin typeface="Lucida Sans"/>
              </a:rPr>
              <a:t> </a:t>
            </a:r>
            <a:r>
              <a:rPr b="0" lang="es-MX" sz="1100" spc="-4" strike="noStrike">
                <a:latin typeface="Arial"/>
              </a:rPr>
              <a:t>)</a:t>
            </a:r>
            <a:r>
              <a:rPr b="0" i="1" lang="es-MX" sz="1100" spc="-4" strike="noStrike">
                <a:latin typeface="Verdana"/>
              </a:rPr>
              <a:t>β</a:t>
            </a:r>
            <a:r>
              <a:rPr b="0" i="1" lang="es-MX" sz="1200" spc="-4" strike="noStrike" baseline="-10000">
                <a:latin typeface="Lucida Sans"/>
              </a:rPr>
              <a:t>t</a:t>
            </a:r>
            <a:r>
              <a:rPr b="0" i="1" lang="es-MX" sz="1200" spc="-239" strike="noStrike" baseline="-10000">
                <a:latin typeface="Lucida Sans"/>
              </a:rPr>
              <a:t> 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200" spc="-1" strike="noStrike" baseline="-10000">
                <a:latin typeface="Lucida Sans"/>
              </a:rPr>
              <a:t>t</a:t>
            </a:r>
            <a:r>
              <a:rPr b="0" i="1" lang="es-MX" sz="1200" spc="-239" strike="noStrike" baseline="-10000">
                <a:latin typeface="Lucida Sans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45" name="CustomShape 10"/>
          <p:cNvSpPr/>
          <p:nvPr/>
        </p:nvSpPr>
        <p:spPr>
          <a:xfrm>
            <a:off x="2669400" y="1958400"/>
            <a:ext cx="1130040" cy="360"/>
          </a:xfrm>
          <a:custGeom>
            <a:avLst/>
            <a:gdLst/>
            <a:ahLst/>
            <a:rect l="l" t="t" r="r" b="b"/>
            <a:pathLst>
              <a:path w="1130300" h="0">
                <a:moveTo>
                  <a:pt x="0" y="0"/>
                </a:moveTo>
                <a:lnTo>
                  <a:pt x="1129919" y="0"/>
                </a:lnTo>
              </a:path>
            </a:pathLst>
          </a:custGeom>
          <a:noFill/>
          <a:ln w="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1"/>
          <p:cNvSpPr/>
          <p:nvPr/>
        </p:nvSpPr>
        <p:spPr>
          <a:xfrm>
            <a:off x="2495160" y="1841760"/>
            <a:ext cx="33300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32" strike="noStrike">
                <a:latin typeface="Arial"/>
              </a:rPr>
              <a:t> </a:t>
            </a:r>
            <a:r>
              <a:rPr b="0" lang="es-MX" sz="1650" spc="704" strike="noStrike" baseline="2000">
                <a:latin typeface="Arial"/>
              </a:rPr>
              <a:t>Σ</a:t>
            </a:r>
            <a:endParaRPr b="0" lang="es-MX" sz="1650" spc="-1" strike="noStrike">
              <a:latin typeface="Arial"/>
            </a:endParaRPr>
          </a:p>
        </p:txBody>
      </p:sp>
      <p:sp>
        <p:nvSpPr>
          <p:cNvPr id="347" name="CustomShape 12"/>
          <p:cNvSpPr/>
          <p:nvPr/>
        </p:nvSpPr>
        <p:spPr>
          <a:xfrm>
            <a:off x="2777400" y="2027880"/>
            <a:ext cx="31068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es-MX" sz="1200" spc="-35" strike="noStrike" baseline="6000">
                <a:latin typeface="Lucida Sans"/>
              </a:rPr>
              <a:t>x</a:t>
            </a:r>
            <a:r>
              <a:rPr b="0" i="1" lang="es-MX" sz="600" spc="-24" strike="noStrike">
                <a:latin typeface="Lucida Sans"/>
              </a:rPr>
              <a:t>t</a:t>
            </a:r>
            <a:r>
              <a:rPr b="0" i="1" lang="es-MX" sz="600" spc="-123" strike="noStrike">
                <a:latin typeface="Lucida Sans"/>
              </a:rPr>
              <a:t> </a:t>
            </a:r>
            <a:r>
              <a:rPr b="0" lang="es-MX" sz="1200" spc="-29" strike="noStrike" baseline="6000">
                <a:latin typeface="Lucida Sans Unicode"/>
              </a:rPr>
              <a:t>∈</a:t>
            </a:r>
            <a:r>
              <a:rPr b="0" lang="es-MX" sz="1200" spc="-29" strike="noStrike" baseline="6000">
                <a:latin typeface="Arial"/>
              </a:rPr>
              <a:t>X</a:t>
            </a:r>
            <a:endParaRPr b="0" lang="es-MX" sz="1200" spc="-1" strike="noStrike">
              <a:latin typeface="Arial"/>
            </a:endParaRPr>
          </a:p>
        </p:txBody>
      </p:sp>
      <p:sp>
        <p:nvSpPr>
          <p:cNvPr id="348" name="CustomShape 13"/>
          <p:cNvSpPr/>
          <p:nvPr/>
        </p:nvSpPr>
        <p:spPr>
          <a:xfrm>
            <a:off x="3155400" y="1994760"/>
            <a:ext cx="58896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-4" strike="noStrike">
                <a:latin typeface="Lucida Sans"/>
              </a:rPr>
              <a:t>t</a:t>
            </a:r>
            <a:r>
              <a:rPr b="0" i="1" lang="es-MX" sz="800" spc="-4" strike="noStrike">
                <a:latin typeface="Lucida Sans"/>
              </a:rPr>
              <a:t>	</a:t>
            </a:r>
            <a:r>
              <a:rPr b="0" i="1" lang="es-MX" sz="800" spc="-4" strike="noStrike">
                <a:latin typeface="Lucida Sans"/>
              </a:rPr>
              <a:t>t</a:t>
            </a:r>
            <a:r>
              <a:rPr b="0" i="1" lang="es-MX" sz="800" spc="-4" strike="noStrike">
                <a:latin typeface="Lucida Sans"/>
              </a:rPr>
              <a:t>	</a:t>
            </a:r>
            <a:r>
              <a:rPr b="0" i="1" lang="es-MX" sz="800" spc="-4" strike="noStrike">
                <a:latin typeface="Lucida Sans"/>
              </a:rPr>
              <a:t>t</a:t>
            </a:r>
            <a:r>
              <a:rPr b="0" i="1" lang="es-MX" sz="800" spc="-4" strike="noStrike">
                <a:latin typeface="Lucida Sans"/>
              </a:rPr>
              <a:t>	</a:t>
            </a:r>
            <a:r>
              <a:rPr b="0" i="1" lang="es-MX" sz="800" spc="-4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349" name="CustomShape 14"/>
          <p:cNvSpPr/>
          <p:nvPr/>
        </p:nvSpPr>
        <p:spPr>
          <a:xfrm>
            <a:off x="3066840" y="1936800"/>
            <a:ext cx="74520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9" strike="noStrike">
                <a:latin typeface="Verdana"/>
              </a:rPr>
              <a:t>α 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 </a:t>
            </a:r>
            <a:r>
              <a:rPr b="0" lang="es-MX" sz="1100" spc="-4" strike="noStrike">
                <a:latin typeface="Arial"/>
              </a:rPr>
              <a:t>)</a:t>
            </a:r>
            <a:r>
              <a:rPr b="0" i="1" lang="es-MX" sz="1100" spc="-4" strike="noStrike">
                <a:latin typeface="Verdana"/>
              </a:rPr>
              <a:t>β 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100" spc="180" strike="noStrike">
                <a:latin typeface="Arial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50" name="CustomShape 15"/>
          <p:cNvSpPr/>
          <p:nvPr/>
        </p:nvSpPr>
        <p:spPr>
          <a:xfrm>
            <a:off x="100440" y="2369160"/>
            <a:ext cx="4256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/>
          <a:p>
            <a:pPr marL="38160">
              <a:lnSpc>
                <a:spcPct val="102000"/>
              </a:lnSpc>
              <a:spcBef>
                <a:spcPts val="54"/>
              </a:spcBef>
            </a:pPr>
            <a:r>
              <a:rPr b="1" lang="es-MX" sz="1100" spc="-29" strike="noStrike">
                <a:latin typeface="Arial"/>
              </a:rPr>
              <a:t>Notes: </a:t>
            </a:r>
            <a:r>
              <a:rPr b="0" lang="es-MX" sz="1100" spc="-4" strike="noStrike">
                <a:latin typeface="Arial"/>
              </a:rPr>
              <a:t>1) </a:t>
            </a:r>
            <a:r>
              <a:rPr b="0" lang="es-MX" sz="1100" spc="-29" strike="noStrike">
                <a:latin typeface="Arial"/>
              </a:rPr>
              <a:t>Algorithms </a:t>
            </a:r>
            <a:r>
              <a:rPr b="0" lang="es-MX" sz="1100" spc="-69" strike="noStrike">
                <a:latin typeface="Arial"/>
              </a:rPr>
              <a:t>1 </a:t>
            </a:r>
            <a:r>
              <a:rPr b="0" lang="es-MX" sz="1100" spc="-49" strike="noStrike">
                <a:latin typeface="Arial"/>
              </a:rPr>
              <a:t>y </a:t>
            </a:r>
            <a:r>
              <a:rPr b="0" lang="es-MX" sz="1100" spc="-69" strike="noStrike">
                <a:latin typeface="Arial"/>
              </a:rPr>
              <a:t>2 can </a:t>
            </a:r>
            <a:r>
              <a:rPr b="0" lang="es-MX" sz="1100" spc="-72" strike="noStrike">
                <a:latin typeface="Arial"/>
              </a:rPr>
              <a:t>be </a:t>
            </a:r>
            <a:r>
              <a:rPr b="0" lang="es-MX" sz="1100" spc="-32" strike="noStrike">
                <a:latin typeface="Arial"/>
              </a:rPr>
              <a:t>run </a:t>
            </a:r>
            <a:r>
              <a:rPr b="0" lang="es-MX" sz="1100" spc="-49" strike="noStrike">
                <a:latin typeface="Arial"/>
              </a:rPr>
              <a:t>independently, </a:t>
            </a:r>
            <a:r>
              <a:rPr b="0" lang="es-MX" sz="1100" spc="-4" strike="noStrike">
                <a:latin typeface="Arial"/>
              </a:rPr>
              <a:t>2) </a:t>
            </a:r>
            <a:r>
              <a:rPr b="0" lang="es-MX" sz="1100" spc="-52" strike="noStrike">
                <a:latin typeface="Arial"/>
              </a:rPr>
              <a:t>Backward </a:t>
            </a:r>
            <a:r>
              <a:rPr b="0" lang="es-MX" sz="1100" spc="-63" strike="noStrike">
                <a:latin typeface="Arial"/>
              </a:rPr>
              <a:t>and  Forward </a:t>
            </a:r>
            <a:r>
              <a:rPr b="0" lang="es-MX" sz="1100" spc="-18" strike="noStrike">
                <a:latin typeface="Arial"/>
              </a:rPr>
              <a:t>Algorithm </a:t>
            </a:r>
            <a:r>
              <a:rPr b="0" lang="es-MX" sz="1100" spc="-58" strike="noStrike">
                <a:latin typeface="Arial"/>
              </a:rPr>
              <a:t>is </a:t>
            </a:r>
            <a:r>
              <a:rPr b="0" lang="es-MX" sz="1100" spc="-24" strike="noStrike">
                <a:latin typeface="Arial"/>
              </a:rPr>
              <a:t>from </a:t>
            </a:r>
            <a:r>
              <a:rPr b="0" lang="es-MX" sz="1100" spc="-52" strike="noStrike">
                <a:latin typeface="Arial"/>
              </a:rPr>
              <a:t>order </a:t>
            </a:r>
            <a:r>
              <a:rPr b="0" lang="es-MX" sz="1100" spc="9" strike="noStrike">
                <a:latin typeface="Arial"/>
              </a:rPr>
              <a:t>O(</a:t>
            </a:r>
            <a:r>
              <a:rPr b="0" i="1" lang="es-MX" sz="1100" spc="9" strike="noStrike">
                <a:latin typeface="Arial"/>
              </a:rPr>
              <a:t>T</a:t>
            </a:r>
            <a:r>
              <a:rPr b="0" i="1" lang="es-MX" sz="1100" spc="-157" strike="noStrike">
                <a:latin typeface="Arial"/>
              </a:rPr>
              <a:t> </a:t>
            </a:r>
            <a:r>
              <a:rPr b="0" lang="es-MX" sz="1100" spc="-392" strike="noStrike">
                <a:latin typeface="Lucida Sans Unicode"/>
              </a:rPr>
              <a:t>·</a:t>
            </a:r>
            <a:r>
              <a:rPr b="0" lang="es-MX" sz="1100" spc="-103" strike="noStrike">
                <a:latin typeface="Lucida Sans Unicode"/>
              </a:rPr>
              <a:t> </a:t>
            </a:r>
            <a:r>
              <a:rPr b="0" lang="es-MX" sz="1100" spc="-18" strike="noStrike">
                <a:latin typeface="Lucida Sans Unicode"/>
              </a:rPr>
              <a:t>|</a:t>
            </a:r>
            <a:r>
              <a:rPr b="0" lang="es-MX" sz="1100" spc="-18" strike="noStrike">
                <a:latin typeface="Arial"/>
              </a:rPr>
              <a:t>X</a:t>
            </a:r>
            <a:r>
              <a:rPr b="0" lang="es-MX" sz="1100" spc="-18" strike="noStrike">
                <a:latin typeface="Lucida Sans Unicode"/>
              </a:rPr>
              <a:t>|</a:t>
            </a:r>
            <a:r>
              <a:rPr b="0" lang="es-MX" sz="1200" spc="-29" strike="noStrike" baseline="27000">
                <a:latin typeface="Arial"/>
              </a:rPr>
              <a:t>2</a:t>
            </a:r>
            <a:r>
              <a:rPr b="0" lang="es-MX" sz="1100" spc="-18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51" name="CustomShape 16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17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8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TextShape 19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355" name="TextShape 20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356" name="CustomShape 21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357" name="CustomShape 22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358" name="TextShape 23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B9A3D2D1-F41A-41A2-85EF-AF50350584ED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95400" y="212400"/>
            <a:ext cx="78012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12" strike="noStrike">
                <a:solidFill>
                  <a:srgbClr val="8b0a50"/>
                </a:solidFill>
                <a:latin typeface="Tahoma"/>
              </a:rPr>
              <a:t>Li</a:t>
            </a:r>
            <a:r>
              <a:rPr b="0" lang="es-MX" sz="1400" spc="-18" strike="noStrike">
                <a:solidFill>
                  <a:srgbClr val="8b0a50"/>
                </a:solidFill>
                <a:latin typeface="Tahoma"/>
              </a:rPr>
              <a:t>k</a:t>
            </a:r>
            <a:r>
              <a:rPr b="0" lang="es-MX" sz="1400" spc="-38" strike="noStrike">
                <a:solidFill>
                  <a:srgbClr val="8b0a50"/>
                </a:solidFill>
                <a:latin typeface="Tahoma"/>
              </a:rPr>
              <a:t>elih</a:t>
            </a:r>
            <a:r>
              <a:rPr b="0" lang="es-MX" sz="1400" spc="-24" strike="noStrike">
                <a:solidFill>
                  <a:srgbClr val="8b0a50"/>
                </a:solidFill>
                <a:latin typeface="Tahoma"/>
              </a:rPr>
              <a:t>oo</a:t>
            </a:r>
            <a:r>
              <a:rPr b="0" lang="es-MX" sz="1400" spc="-52" strike="noStrike">
                <a:solidFill>
                  <a:srgbClr val="8b0a50"/>
                </a:solidFill>
                <a:latin typeface="Tahoma"/>
              </a:rPr>
              <a:t>d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100440" y="683280"/>
            <a:ext cx="373932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1" lang="es-MX" sz="1100" spc="-49" strike="noStrike">
                <a:latin typeface="Arial"/>
              </a:rPr>
              <a:t>Given: </a:t>
            </a:r>
            <a:r>
              <a:rPr b="0" lang="es-MX" sz="1100" spc="-18" strike="noStrike">
                <a:latin typeface="Arial"/>
              </a:rPr>
              <a:t>all </a:t>
            </a:r>
            <a:r>
              <a:rPr b="0" lang="es-MX" sz="1100" spc="-52" strike="noStrike">
                <a:latin typeface="Arial"/>
              </a:rPr>
              <a:t>observations </a:t>
            </a:r>
            <a:r>
              <a:rPr b="0" lang="es-MX" sz="1100" spc="-12" strike="noStrike">
                <a:latin typeface="Arial"/>
              </a:rPr>
              <a:t>(i.e. </a:t>
            </a:r>
            <a:r>
              <a:rPr b="0" i="1" lang="es-MX" sz="1100" spc="4" strike="noStrike">
                <a:latin typeface="Arial"/>
              </a:rPr>
              <a:t>y</a:t>
            </a:r>
            <a:r>
              <a:rPr b="0" lang="es-MX" sz="1200" spc="4" strike="noStrike" baseline="-13000">
                <a:latin typeface="Arial"/>
              </a:rPr>
              <a:t>1:</a:t>
            </a:r>
            <a:r>
              <a:rPr b="0" i="1" lang="es-MX" sz="1200" spc="4" strike="noStrike" baseline="-13000">
                <a:latin typeface="Lucida Sans"/>
              </a:rPr>
              <a:t>T</a:t>
            </a:r>
            <a:r>
              <a:rPr b="0" i="1" lang="es-MX" sz="1200" spc="86" strike="noStrike" baseline="-13000">
                <a:latin typeface="Lucida Sans"/>
              </a:rPr>
              <a:t> </a:t>
            </a:r>
            <a:r>
              <a:rPr b="0" lang="es-MX" sz="1100" spc="-29" strike="noStrike">
                <a:latin typeface="Arial"/>
              </a:rPr>
              <a:t>known),</a:t>
            </a:r>
            <a:endParaRPr b="0" lang="es-MX" sz="11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34"/>
              </a:spcBef>
            </a:pPr>
            <a:r>
              <a:rPr b="1" lang="es-MX" sz="1100" spc="-32" strike="noStrike">
                <a:latin typeface="Arial"/>
              </a:rPr>
              <a:t>Problem: </a:t>
            </a:r>
            <a:r>
              <a:rPr b="0" lang="es-MX" sz="1100" spc="-49" strike="noStrike">
                <a:latin typeface="Arial"/>
              </a:rPr>
              <a:t>compute </a:t>
            </a:r>
            <a:r>
              <a:rPr b="0" i="1" lang="es-MX" sz="1100" spc="9" strike="noStrike">
                <a:latin typeface="Arial"/>
              </a:rPr>
              <a:t>p</a:t>
            </a:r>
            <a:r>
              <a:rPr b="0" lang="es-MX" sz="1100" spc="9" strike="noStrike">
                <a:latin typeface="Arial"/>
              </a:rPr>
              <a:t>(</a:t>
            </a:r>
            <a:r>
              <a:rPr b="0" i="1" lang="es-MX" sz="1100" spc="9" strike="noStrike">
                <a:latin typeface="Arial"/>
              </a:rPr>
              <a:t>y</a:t>
            </a:r>
            <a:r>
              <a:rPr b="0" lang="es-MX" sz="1200" spc="12" strike="noStrike" baseline="-13000">
                <a:latin typeface="Arial"/>
              </a:rPr>
              <a:t>1:</a:t>
            </a:r>
            <a:r>
              <a:rPr b="0" i="1" lang="es-MX" sz="1200" spc="12" strike="noStrike" baseline="-13000">
                <a:latin typeface="Lucida Sans"/>
              </a:rPr>
              <a:t>T </a:t>
            </a: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-29" strike="noStrike">
                <a:latin typeface="Arial"/>
              </a:rPr>
              <a:t>likelihood </a:t>
            </a:r>
            <a:r>
              <a:rPr b="0" lang="es-MX" sz="1100" spc="-18" strike="noStrike">
                <a:latin typeface="Arial"/>
              </a:rPr>
              <a:t>function of</a:t>
            </a:r>
            <a:r>
              <a:rPr b="0" lang="es-MX" sz="1100" spc="-72" strike="noStrike">
                <a:latin typeface="Arial"/>
              </a:rPr>
              <a:t> </a:t>
            </a:r>
            <a:r>
              <a:rPr b="0" lang="es-MX" sz="1100" spc="-52" strike="noStrike">
                <a:latin typeface="Arial"/>
              </a:rPr>
              <a:t>observations.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281160" y="1500840"/>
            <a:ext cx="64800" cy="64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4"/>
          <p:cNvSpPr/>
          <p:nvPr/>
        </p:nvSpPr>
        <p:spPr>
          <a:xfrm>
            <a:off x="126000" y="1163520"/>
            <a:ext cx="676080" cy="4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080" bIns="0"/>
          <a:p>
            <a:pPr marL="12600">
              <a:lnSpc>
                <a:spcPct val="100000"/>
              </a:lnSpc>
              <a:spcBef>
                <a:spcPts val="434"/>
              </a:spcBef>
            </a:pPr>
            <a:r>
              <a:rPr b="1" lang="es-MX" sz="1100" spc="-49" strike="noStrike">
                <a:latin typeface="Arial"/>
              </a:rPr>
              <a:t>Ideas:</a:t>
            </a:r>
            <a:endParaRPr b="0" lang="es-MX" sz="11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334"/>
              </a:spcBef>
            </a:pPr>
            <a:r>
              <a:rPr b="0" lang="es-MX" sz="1100" spc="-29" strike="noStrike">
                <a:latin typeface="Arial"/>
              </a:rPr>
              <a:t>Notice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63" name="CustomShape 5"/>
          <p:cNvSpPr/>
          <p:nvPr/>
        </p:nvSpPr>
        <p:spPr>
          <a:xfrm>
            <a:off x="1504440" y="1649160"/>
            <a:ext cx="18252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800" spc="-4" strike="noStrike">
                <a:latin typeface="Arial"/>
              </a:rPr>
              <a:t>1:</a:t>
            </a:r>
            <a:r>
              <a:rPr b="0" i="1" lang="es-MX" sz="800" spc="72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1937160" y="1457640"/>
            <a:ext cx="22572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891" strike="noStrike">
                <a:latin typeface="Arial"/>
              </a:rPr>
              <a:t>Σ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65" name="CustomShape 7"/>
          <p:cNvSpPr/>
          <p:nvPr/>
        </p:nvSpPr>
        <p:spPr>
          <a:xfrm>
            <a:off x="1894680" y="1809720"/>
            <a:ext cx="31068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i="1" lang="es-MX" sz="1200" spc="-35" strike="noStrike" baseline="6000">
                <a:latin typeface="Lucida Sans"/>
              </a:rPr>
              <a:t>x</a:t>
            </a:r>
            <a:r>
              <a:rPr b="0" i="1" lang="es-MX" sz="600" spc="-24" strike="noStrike">
                <a:latin typeface="Lucida Sans"/>
              </a:rPr>
              <a:t>t</a:t>
            </a:r>
            <a:r>
              <a:rPr b="0" i="1" lang="es-MX" sz="600" spc="-123" strike="noStrike">
                <a:latin typeface="Lucida Sans"/>
              </a:rPr>
              <a:t> </a:t>
            </a:r>
            <a:r>
              <a:rPr b="0" lang="es-MX" sz="1200" spc="-29" strike="noStrike" baseline="6000">
                <a:latin typeface="Lucida Sans Unicode"/>
              </a:rPr>
              <a:t>∈</a:t>
            </a:r>
            <a:r>
              <a:rPr b="0" lang="es-MX" sz="1200" spc="-29" strike="noStrike" baseline="6000">
                <a:latin typeface="Arial"/>
              </a:rPr>
              <a:t>X</a:t>
            </a:r>
            <a:endParaRPr b="0" lang="es-MX" sz="1200" spc="-1" strike="noStrike">
              <a:latin typeface="Arial"/>
            </a:endParaRPr>
          </a:p>
        </p:txBody>
      </p:sp>
      <p:sp>
        <p:nvSpPr>
          <p:cNvPr id="366" name="CustomShape 8"/>
          <p:cNvSpPr/>
          <p:nvPr/>
        </p:nvSpPr>
        <p:spPr>
          <a:xfrm>
            <a:off x="2372400" y="1647360"/>
            <a:ext cx="32544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-4" strike="noStrike">
                <a:latin typeface="Lucida Sans"/>
              </a:rPr>
              <a:t>t</a:t>
            </a:r>
            <a:r>
              <a:rPr b="0" i="1" lang="es-MX" sz="800" spc="-4" strike="noStrike">
                <a:latin typeface="Lucida Sans"/>
              </a:rPr>
              <a:t>	</a:t>
            </a:r>
            <a:r>
              <a:rPr b="0" lang="es-MX" sz="800" spc="-4" strike="noStrike">
                <a:latin typeface="Arial"/>
              </a:rPr>
              <a:t>1:</a:t>
            </a:r>
            <a:r>
              <a:rPr b="0" i="1" lang="es-MX" sz="800" spc="-4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367" name="CustomShape 9"/>
          <p:cNvSpPr/>
          <p:nvPr/>
        </p:nvSpPr>
        <p:spPr>
          <a:xfrm>
            <a:off x="1309680" y="1589400"/>
            <a:ext cx="1750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y</a:t>
            </a:r>
            <a:r>
              <a:rPr b="0" i="1" lang="es-MX" sz="1100" spc="-1" strike="noStrike">
                <a:latin typeface="Arial"/>
              </a:rPr>
              <a:t>	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202" strike="noStrike">
                <a:latin typeface="Arial"/>
              </a:rPr>
              <a:t>	</a:t>
            </a: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100" spc="103" strike="noStrike">
                <a:latin typeface="Arial"/>
              </a:rPr>
              <a:t> </a:t>
            </a:r>
            <a:r>
              <a:rPr b="0" i="1" lang="es-MX" sz="1100" spc="-97" strike="noStrike">
                <a:latin typeface="Verdana"/>
              </a:rPr>
              <a:t>,</a:t>
            </a:r>
            <a:r>
              <a:rPr b="0" i="1" lang="es-MX" sz="1100" spc="-202" strike="noStrike">
                <a:latin typeface="Verdana"/>
              </a:rPr>
              <a:t> </a:t>
            </a:r>
            <a:r>
              <a:rPr b="0" i="1" lang="es-MX" sz="1100" spc="-49" strike="noStrike">
                <a:latin typeface="Arial"/>
              </a:rPr>
              <a:t>y</a:t>
            </a:r>
            <a:r>
              <a:rPr b="0" i="1" lang="es-MX" sz="1100" spc="-49" strike="noStrike">
                <a:latin typeface="Arial"/>
              </a:rPr>
              <a:t>	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-103" strike="noStrike">
                <a:latin typeface="Arial"/>
              </a:rPr>
              <a:t> </a:t>
            </a:r>
            <a:r>
              <a:rPr b="0" lang="es-MX" sz="1100" spc="-392" strike="noStrike">
                <a:latin typeface="Lucida Sans Unicode"/>
              </a:rPr>
              <a:t>·</a:t>
            </a:r>
            <a:r>
              <a:rPr b="0" lang="es-MX" sz="1100" spc="-137" strike="noStrike">
                <a:latin typeface="Lucida Sans Unicode"/>
              </a:rPr>
              <a:t> </a:t>
            </a: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y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68" name="CustomShape 10"/>
          <p:cNvSpPr/>
          <p:nvPr/>
        </p:nvSpPr>
        <p:spPr>
          <a:xfrm>
            <a:off x="3034800" y="1649160"/>
            <a:ext cx="47268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i="1" lang="es-MX" sz="800" spc="58" strike="noStrike">
                <a:latin typeface="Lucida Sans"/>
              </a:rPr>
              <a:t>t</a:t>
            </a:r>
            <a:r>
              <a:rPr b="0" lang="es-MX" sz="800" spc="58" strike="noStrike">
                <a:latin typeface="Arial"/>
              </a:rPr>
              <a:t>+1:</a:t>
            </a:r>
            <a:r>
              <a:rPr b="0" i="1" lang="es-MX" sz="800" spc="58" strike="noStrike">
                <a:latin typeface="Lucida Sans"/>
              </a:rPr>
              <a:t>T</a:t>
            </a:r>
            <a:r>
              <a:rPr b="0" i="1" lang="es-MX" sz="800" spc="313" strike="noStrike">
                <a:latin typeface="Lucida Sans"/>
              </a:rPr>
              <a:t> </a:t>
            </a:r>
            <a:r>
              <a:rPr b="0" i="1" lang="es-MX" sz="800" spc="-4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369" name="CustomShape 11"/>
          <p:cNvSpPr/>
          <p:nvPr/>
        </p:nvSpPr>
        <p:spPr>
          <a:xfrm>
            <a:off x="3341520" y="1589400"/>
            <a:ext cx="23400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-77" strike="noStrike">
                <a:latin typeface="Lucida Sans Unicode"/>
              </a:rPr>
              <a:t>|</a:t>
            </a:r>
            <a:r>
              <a:rPr b="0" i="1" lang="es-MX" sz="1100" spc="-77" strike="noStrike">
                <a:latin typeface="Arial"/>
              </a:rPr>
              <a:t>x</a:t>
            </a:r>
            <a:r>
              <a:rPr b="0" i="1" lang="es-MX" sz="1100" spc="29" strike="noStrike">
                <a:latin typeface="Arial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70" name="CustomShape 12"/>
          <p:cNvSpPr/>
          <p:nvPr/>
        </p:nvSpPr>
        <p:spPr>
          <a:xfrm>
            <a:off x="281160" y="2061000"/>
            <a:ext cx="64800" cy="64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13"/>
          <p:cNvSpPr/>
          <p:nvPr/>
        </p:nvSpPr>
        <p:spPr>
          <a:xfrm>
            <a:off x="402840" y="1977480"/>
            <a:ext cx="7196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-24" strike="noStrike">
                <a:latin typeface="Arial"/>
              </a:rPr>
              <a:t>This</a:t>
            </a:r>
            <a:r>
              <a:rPr b="0" lang="es-MX" sz="1100" spc="-18" strike="noStrike">
                <a:latin typeface="Arial"/>
              </a:rPr>
              <a:t> </a:t>
            </a:r>
            <a:r>
              <a:rPr b="0" lang="es-MX" sz="1100" spc="-43" strike="noStrike">
                <a:latin typeface="Arial"/>
              </a:rPr>
              <a:t>implies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72" name="CustomShape 14"/>
          <p:cNvSpPr/>
          <p:nvPr/>
        </p:nvSpPr>
        <p:spPr>
          <a:xfrm>
            <a:off x="2263680" y="2030760"/>
            <a:ext cx="22572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s-MX" sz="1100" spc="891" strike="noStrike">
                <a:latin typeface="Arial"/>
              </a:rPr>
              <a:t>Σ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73" name="CustomShape 15"/>
          <p:cNvSpPr/>
          <p:nvPr/>
        </p:nvSpPr>
        <p:spPr>
          <a:xfrm>
            <a:off x="1830960" y="2222280"/>
            <a:ext cx="135108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MX" sz="800" spc="-4" strike="noStrike">
                <a:latin typeface="Arial"/>
              </a:rPr>
              <a:t>1:</a:t>
            </a:r>
            <a:r>
              <a:rPr b="0" i="1" lang="es-MX" sz="800" spc="72" strike="noStrike">
                <a:latin typeface="Lucida Sans"/>
              </a:rPr>
              <a:t>T</a:t>
            </a:r>
            <a:r>
              <a:rPr b="0" i="1" lang="es-MX" sz="800" spc="72" strike="noStrike">
                <a:latin typeface="Lucida Sans"/>
              </a:rPr>
              <a:t>	</a:t>
            </a:r>
            <a:r>
              <a:rPr b="0" i="1" lang="es-MX" sz="800" spc="-4" strike="noStrike">
                <a:latin typeface="Lucida Sans"/>
              </a:rPr>
              <a:t>t</a:t>
            </a:r>
            <a:r>
              <a:rPr b="0" i="1" lang="es-MX" sz="800" spc="-4" strike="noStrike">
                <a:latin typeface="Lucida Sans"/>
              </a:rPr>
              <a:t>	</a:t>
            </a:r>
            <a:r>
              <a:rPr b="0" i="1" lang="es-MX" sz="800" spc="-4" strike="noStrike">
                <a:latin typeface="Lucida Sans"/>
              </a:rPr>
              <a:t>t</a:t>
            </a:r>
            <a:r>
              <a:rPr b="0" i="1" lang="es-MX" sz="800" spc="-4" strike="noStrike">
                <a:latin typeface="Lucida Sans"/>
              </a:rPr>
              <a:t>	</a:t>
            </a:r>
            <a:r>
              <a:rPr b="0" i="1" lang="es-MX" sz="800" spc="-4" strike="noStrike">
                <a:latin typeface="Lucida Sans"/>
              </a:rPr>
              <a:t>t</a:t>
            </a:r>
            <a:r>
              <a:rPr b="0" i="1" lang="es-MX" sz="800" spc="-4" strike="noStrike">
                <a:latin typeface="Lucida Sans"/>
              </a:rPr>
              <a:t>	</a:t>
            </a:r>
            <a:r>
              <a:rPr b="0" i="1" lang="es-MX" sz="800" spc="-4" strike="noStrike">
                <a:latin typeface="Lucida Sans"/>
              </a:rPr>
              <a:t>t</a:t>
            </a:r>
            <a:endParaRPr b="0" lang="es-MX" sz="800" spc="-1" strike="noStrike">
              <a:latin typeface="Arial"/>
            </a:endParaRPr>
          </a:p>
        </p:txBody>
      </p:sp>
      <p:sp>
        <p:nvSpPr>
          <p:cNvPr id="374" name="CustomShape 16"/>
          <p:cNvSpPr/>
          <p:nvPr/>
        </p:nvSpPr>
        <p:spPr>
          <a:xfrm>
            <a:off x="1636200" y="2162520"/>
            <a:ext cx="16124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i="1" lang="es-MX" sz="1100" spc="-1" strike="noStrike">
                <a:latin typeface="Arial"/>
              </a:rPr>
              <a:t>p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y</a:t>
            </a:r>
            <a:r>
              <a:rPr b="0" i="1" lang="es-MX" sz="1100" spc="-1" strike="noStrike">
                <a:latin typeface="Arial"/>
              </a:rPr>
              <a:t>	</a:t>
            </a:r>
            <a:r>
              <a:rPr b="0" lang="es-MX" sz="1100" spc="52" strike="noStrike">
                <a:latin typeface="Arial"/>
              </a:rPr>
              <a:t>)</a:t>
            </a:r>
            <a:r>
              <a:rPr b="0" lang="es-MX" sz="1100" spc="-4" strike="noStrike">
                <a:latin typeface="Arial"/>
              </a:rPr>
              <a:t> </a:t>
            </a:r>
            <a:r>
              <a:rPr b="0" lang="es-MX" sz="1100" spc="202" strike="noStrike">
                <a:latin typeface="Arial"/>
              </a:rPr>
              <a:t>=</a:t>
            </a:r>
            <a:r>
              <a:rPr b="0" lang="es-MX" sz="1100" spc="202" strike="noStrike">
                <a:latin typeface="Arial"/>
              </a:rPr>
              <a:t>	</a:t>
            </a:r>
            <a:r>
              <a:rPr b="0" i="1" lang="es-MX" sz="1100" spc="9" strike="noStrike">
                <a:latin typeface="Verdana"/>
              </a:rPr>
              <a:t>α 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 </a:t>
            </a:r>
            <a:r>
              <a:rPr b="0" lang="es-MX" sz="1100" spc="-4" strike="noStrike">
                <a:latin typeface="Arial"/>
              </a:rPr>
              <a:t>)</a:t>
            </a:r>
            <a:r>
              <a:rPr b="0" i="1" lang="es-MX" sz="1100" spc="-4" strike="noStrike">
                <a:latin typeface="Verdana"/>
              </a:rPr>
              <a:t>β </a:t>
            </a:r>
            <a:r>
              <a:rPr b="0" lang="es-MX" sz="1100" spc="-1" strike="noStrike">
                <a:latin typeface="Arial"/>
              </a:rPr>
              <a:t>(</a:t>
            </a:r>
            <a:r>
              <a:rPr b="0" i="1" lang="es-MX" sz="1100" spc="-1" strike="noStrike">
                <a:latin typeface="Arial"/>
              </a:rPr>
              <a:t>x</a:t>
            </a:r>
            <a:r>
              <a:rPr b="0" i="1" lang="es-MX" sz="1100" spc="182" strike="noStrike">
                <a:latin typeface="Arial"/>
              </a:rPr>
              <a:t> </a:t>
            </a:r>
            <a:r>
              <a:rPr b="0" lang="es-MX" sz="1100" spc="52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75" name="CustomShape 17"/>
          <p:cNvSpPr/>
          <p:nvPr/>
        </p:nvSpPr>
        <p:spPr>
          <a:xfrm>
            <a:off x="281160" y="2641680"/>
            <a:ext cx="64800" cy="648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18"/>
          <p:cNvSpPr/>
          <p:nvPr/>
        </p:nvSpPr>
        <p:spPr>
          <a:xfrm>
            <a:off x="364680" y="2343600"/>
            <a:ext cx="4073040" cy="6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1480" bIns="0"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b="0" i="1" lang="es-MX" sz="1200" spc="-35" strike="noStrike" baseline="6000">
                <a:latin typeface="Lucida Sans"/>
              </a:rPr>
              <a:t>x</a:t>
            </a:r>
            <a:r>
              <a:rPr b="0" i="1" lang="es-MX" sz="600" spc="-24" strike="noStrike">
                <a:latin typeface="Lucida Sans"/>
              </a:rPr>
              <a:t>t</a:t>
            </a:r>
            <a:r>
              <a:rPr b="0" i="1" lang="es-MX" sz="600" spc="-103" strike="noStrike">
                <a:latin typeface="Lucida Sans"/>
              </a:rPr>
              <a:t> </a:t>
            </a:r>
            <a:r>
              <a:rPr b="0" lang="es-MX" sz="1200" spc="-29" strike="noStrike" baseline="6000">
                <a:latin typeface="Lucida Sans Unicode"/>
              </a:rPr>
              <a:t>∈</a:t>
            </a:r>
            <a:r>
              <a:rPr b="0" lang="es-MX" sz="1200" spc="-29" strike="noStrike" baseline="6000">
                <a:latin typeface="Arial"/>
              </a:rPr>
              <a:t>X</a:t>
            </a:r>
            <a:endParaRPr b="0" lang="es-MX" sz="1200" spc="-1" strike="noStrike">
              <a:latin typeface="Arial"/>
            </a:endParaRPr>
          </a:p>
          <a:p>
            <a:pPr marL="50760">
              <a:lnSpc>
                <a:spcPct val="102000"/>
              </a:lnSpc>
              <a:spcBef>
                <a:spcPts val="380"/>
              </a:spcBef>
            </a:pPr>
            <a:r>
              <a:rPr b="0" i="1" lang="es-MX" sz="1100" spc="9" strike="noStrike">
                <a:latin typeface="Arial"/>
              </a:rPr>
              <a:t>p</a:t>
            </a:r>
            <a:r>
              <a:rPr b="0" lang="es-MX" sz="1100" spc="9" strike="noStrike">
                <a:latin typeface="Arial"/>
              </a:rPr>
              <a:t>(</a:t>
            </a:r>
            <a:r>
              <a:rPr b="0" i="1" lang="es-MX" sz="1100" spc="9" strike="noStrike">
                <a:latin typeface="Arial"/>
              </a:rPr>
              <a:t>y</a:t>
            </a:r>
            <a:r>
              <a:rPr b="0" lang="es-MX" sz="1200" spc="12" strike="noStrike" baseline="-13000">
                <a:latin typeface="Arial"/>
              </a:rPr>
              <a:t>1:</a:t>
            </a:r>
            <a:r>
              <a:rPr b="0" i="1" lang="es-MX" sz="1200" spc="12" strike="noStrike" baseline="-13000">
                <a:latin typeface="Lucida Sans"/>
              </a:rPr>
              <a:t>T </a:t>
            </a:r>
            <a:r>
              <a:rPr b="0" lang="es-MX" sz="1100" spc="52" strike="noStrike">
                <a:latin typeface="Arial"/>
              </a:rPr>
              <a:t>) </a:t>
            </a:r>
            <a:r>
              <a:rPr b="0" lang="es-MX" sz="1100" spc="-69" strike="noStrike">
                <a:latin typeface="Arial"/>
              </a:rPr>
              <a:t>can </a:t>
            </a:r>
            <a:r>
              <a:rPr b="0" lang="es-MX" sz="1100" spc="-72" strike="noStrike">
                <a:latin typeface="Arial"/>
              </a:rPr>
              <a:t>be </a:t>
            </a:r>
            <a:r>
              <a:rPr b="0" lang="es-MX" sz="1100" spc="-43" strike="noStrike">
                <a:latin typeface="Arial"/>
              </a:rPr>
              <a:t>estimated </a:t>
            </a:r>
            <a:r>
              <a:rPr b="0" lang="es-MX" sz="1100" spc="-58" strike="noStrike">
                <a:latin typeface="Arial"/>
              </a:rPr>
              <a:t>using </a:t>
            </a:r>
            <a:r>
              <a:rPr b="0" lang="es-MX" sz="1100" spc="-29" strike="noStrike">
                <a:latin typeface="Arial"/>
              </a:rPr>
              <a:t>algorithm </a:t>
            </a:r>
            <a:r>
              <a:rPr b="0" lang="es-MX" sz="1100" spc="-69" strike="noStrike">
                <a:latin typeface="Arial"/>
              </a:rPr>
              <a:t>1 </a:t>
            </a:r>
            <a:r>
              <a:rPr b="0" lang="es-MX" sz="1100" spc="-58" strike="noStrike">
                <a:latin typeface="Arial"/>
              </a:rPr>
              <a:t>Forward </a:t>
            </a:r>
            <a:r>
              <a:rPr b="0" i="1" lang="es-MX" sz="1100" spc="-43" strike="noStrike">
                <a:latin typeface="Verdana"/>
              </a:rPr>
              <a:t>α</a:t>
            </a:r>
            <a:r>
              <a:rPr b="0" lang="es-MX" sz="1100" spc="-43" strike="noStrike">
                <a:latin typeface="Arial"/>
              </a:rPr>
              <a:t>-recursion </a:t>
            </a:r>
            <a:r>
              <a:rPr b="0" lang="es-MX" sz="1100" spc="-63" strike="noStrike">
                <a:latin typeface="Arial"/>
              </a:rPr>
              <a:t>and  </a:t>
            </a:r>
            <a:r>
              <a:rPr b="0" lang="es-MX" sz="1100" spc="-24" strike="noStrike">
                <a:latin typeface="Arial"/>
              </a:rPr>
              <a:t>algorithm </a:t>
            </a:r>
            <a:r>
              <a:rPr b="0" lang="es-MX" sz="1100" spc="-69" strike="noStrike">
                <a:latin typeface="Arial"/>
              </a:rPr>
              <a:t>2 </a:t>
            </a:r>
            <a:r>
              <a:rPr b="0" lang="es-MX" sz="1100" spc="-52" strike="noStrike">
                <a:latin typeface="Arial"/>
              </a:rPr>
              <a:t>Backward</a:t>
            </a:r>
            <a:r>
              <a:rPr b="0" lang="es-MX" sz="1100" spc="12" strike="noStrike">
                <a:latin typeface="Arial"/>
              </a:rPr>
              <a:t> </a:t>
            </a:r>
            <a:r>
              <a:rPr b="0" i="1" lang="es-MX" sz="1100" spc="-38" strike="noStrike">
                <a:latin typeface="Verdana"/>
              </a:rPr>
              <a:t>β</a:t>
            </a:r>
            <a:r>
              <a:rPr b="0" lang="es-MX" sz="1100" spc="-38" strike="noStrike">
                <a:latin typeface="Arial"/>
              </a:rPr>
              <a:t>-recursion.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77" name="CustomShape 19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20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21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TextShape 22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381" name="TextShape 23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382" name="CustomShape 24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383" name="CustomShape 25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384" name="TextShape 26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D037BE2E-34E7-49C2-92D6-87F872C75B8C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95400" y="212400"/>
            <a:ext cx="2427840" cy="595080"/>
          </a:xfrm>
          <a:prstGeom prst="rect">
            <a:avLst/>
          </a:prstGeom>
          <a:noFill/>
          <a:ln>
            <a:noFill/>
          </a:ln>
        </p:spPr>
        <p:txBody>
          <a:bodyPr lIns="0" rIns="0" tIns="17280" bIns="0"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s-MX" sz="1400" spc="4" strike="noStrike">
                <a:solidFill>
                  <a:srgbClr val="8b0a50"/>
                </a:solidFill>
                <a:latin typeface="Tahoma"/>
              </a:rPr>
              <a:t>Most </a:t>
            </a:r>
            <a:r>
              <a:rPr b="0" lang="es-MX" sz="1400" spc="-32" strike="noStrike">
                <a:solidFill>
                  <a:srgbClr val="8b0a50"/>
                </a:solidFill>
                <a:latin typeface="Tahoma"/>
              </a:rPr>
              <a:t>likely </a:t>
            </a:r>
            <a:r>
              <a:rPr b="0" lang="es-MX" sz="1400" spc="-38" strike="noStrike">
                <a:solidFill>
                  <a:srgbClr val="8b0a50"/>
                </a:solidFill>
                <a:latin typeface="Tahoma"/>
              </a:rPr>
              <a:t>state</a:t>
            </a:r>
            <a:r>
              <a:rPr b="0" lang="es-MX" sz="1400" spc="72" strike="noStrike">
                <a:solidFill>
                  <a:srgbClr val="8b0a50"/>
                </a:solidFill>
                <a:latin typeface="Tahoma"/>
              </a:rPr>
              <a:t> </a:t>
            </a:r>
            <a:r>
              <a:rPr b="0" lang="es-MX" sz="1400" spc="-18" strike="noStrike">
                <a:solidFill>
                  <a:srgbClr val="8b0a50"/>
                </a:solidFill>
                <a:latin typeface="Tahoma"/>
              </a:rPr>
              <a:t>path/Decoding</a:t>
            </a:r>
            <a:endParaRPr b="0" lang="es-MX" sz="1400" spc="-1" strike="noStrike">
              <a:latin typeface="Calibri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37080" y="740520"/>
            <a:ext cx="4343040" cy="24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01520">
              <a:lnSpc>
                <a:spcPct val="100000"/>
              </a:lnSpc>
              <a:spcBef>
                <a:spcPts val="91"/>
              </a:spcBef>
            </a:pPr>
            <a:r>
              <a:rPr b="1" lang="es-MX" sz="1100" spc="-49" strike="noStrike">
                <a:latin typeface="Arial"/>
              </a:rPr>
              <a:t>Given:  </a:t>
            </a:r>
            <a:r>
              <a:rPr b="0" lang="es-MX" sz="1100" spc="-32" strike="noStrike">
                <a:latin typeface="Arial"/>
              </a:rPr>
              <a:t>history </a:t>
            </a:r>
            <a:r>
              <a:rPr b="0" lang="es-MX" sz="1100" spc="-18" strike="noStrike">
                <a:latin typeface="Arial"/>
              </a:rPr>
              <a:t>of </a:t>
            </a:r>
            <a:r>
              <a:rPr b="0" lang="es-MX" sz="1100" spc="-52" strike="noStrike">
                <a:latin typeface="Arial"/>
              </a:rPr>
              <a:t>observations  </a:t>
            </a:r>
            <a:r>
              <a:rPr b="0" lang="es-MX" sz="1100" spc="-12" strike="noStrike">
                <a:latin typeface="Arial"/>
              </a:rPr>
              <a:t>(i.e.  </a:t>
            </a:r>
            <a:r>
              <a:rPr b="0" i="1" lang="es-MX" sz="1100" spc="4" strike="noStrike">
                <a:latin typeface="Arial"/>
              </a:rPr>
              <a:t>y</a:t>
            </a:r>
            <a:r>
              <a:rPr b="0" lang="es-MX" sz="1200" spc="4" strike="noStrike" baseline="-13000">
                <a:latin typeface="Arial"/>
              </a:rPr>
              <a:t>1:</a:t>
            </a:r>
            <a:r>
              <a:rPr b="0" i="1" lang="es-MX" sz="1200" spc="4" strike="noStrike" baseline="-13000">
                <a:latin typeface="Lucida Sans"/>
              </a:rPr>
              <a:t>T</a:t>
            </a:r>
            <a:r>
              <a:rPr b="0" i="1" lang="es-MX" sz="1200" spc="185" strike="noStrike" baseline="-13000">
                <a:latin typeface="Lucida Sans"/>
              </a:rPr>
              <a:t> </a:t>
            </a:r>
            <a:r>
              <a:rPr b="0" lang="es-MX" sz="1100" spc="-29" strike="noStrike">
                <a:latin typeface="Arial"/>
              </a:rPr>
              <a:t>known),</a:t>
            </a:r>
            <a:endParaRPr b="0" lang="es-MX" sz="1100" spc="-1" strike="noStrike"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34"/>
              </a:spcBef>
            </a:pPr>
            <a:r>
              <a:rPr b="1" lang="es-MX" sz="1100" spc="-32" strike="noStrike">
                <a:latin typeface="Arial"/>
              </a:rPr>
              <a:t>Problem:  </a:t>
            </a:r>
            <a:r>
              <a:rPr b="0" lang="es-MX" sz="1100" spc="-32" strike="noStrike">
                <a:latin typeface="Arial"/>
              </a:rPr>
              <a:t>Find </a:t>
            </a:r>
            <a:r>
              <a:rPr b="0" lang="es-MX" sz="1100" spc="-29" strike="noStrike">
                <a:latin typeface="Arial"/>
              </a:rPr>
              <a:t>the </a:t>
            </a:r>
            <a:r>
              <a:rPr b="0" lang="es-MX" sz="1100" spc="-43" strike="noStrike">
                <a:latin typeface="Arial"/>
              </a:rPr>
              <a:t>most  </a:t>
            </a:r>
            <a:r>
              <a:rPr b="0" lang="es-MX" sz="1100" spc="-29" strike="noStrike">
                <a:latin typeface="Arial"/>
              </a:rPr>
              <a:t>likely </a:t>
            </a:r>
            <a:r>
              <a:rPr b="0" lang="es-MX" sz="1100" spc="-32" strike="noStrike">
                <a:latin typeface="Arial"/>
              </a:rPr>
              <a:t>state history </a:t>
            </a:r>
            <a:r>
              <a:rPr b="0" i="1" lang="es-MX" sz="1100" spc="4" strike="noStrike">
                <a:latin typeface="Arial"/>
              </a:rPr>
              <a:t>x</a:t>
            </a:r>
            <a:r>
              <a:rPr b="0" lang="es-MX" sz="1200" spc="4" strike="noStrike" baseline="-13000">
                <a:latin typeface="Arial"/>
              </a:rPr>
              <a:t>0:</a:t>
            </a:r>
            <a:r>
              <a:rPr b="0" i="1" lang="es-MX" sz="1200" spc="4" strike="noStrike" baseline="-13000">
                <a:latin typeface="Lucida Sans"/>
              </a:rPr>
              <a:t>T</a:t>
            </a:r>
            <a:r>
              <a:rPr b="0" i="1" lang="es-MX" sz="1200" spc="140" strike="noStrike" baseline="-13000">
                <a:latin typeface="Lucida Sans"/>
              </a:rPr>
              <a:t> </a:t>
            </a:r>
            <a:r>
              <a:rPr b="0" lang="es-MX" sz="1100" spc="-4" strike="noStrike">
                <a:latin typeface="Arial"/>
              </a:rPr>
              <a:t>.</a:t>
            </a:r>
            <a:endParaRPr b="0" lang="es-MX" sz="1100" spc="-1" strike="noStrike"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14"/>
              </a:spcBef>
            </a:pPr>
            <a:endParaRPr b="0" lang="es-MX" sz="1100" spc="-1" strike="noStrike">
              <a:latin typeface="Arial"/>
            </a:endParaRPr>
          </a:p>
          <a:p>
            <a:pPr marL="101520">
              <a:lnSpc>
                <a:spcPct val="100000"/>
              </a:lnSpc>
            </a:pPr>
            <a:r>
              <a:rPr b="0" lang="es-MX" sz="1100" spc="-63" strike="noStrike">
                <a:latin typeface="Arial"/>
              </a:rPr>
              <a:t>For </a:t>
            </a:r>
            <a:r>
              <a:rPr b="0" lang="es-MX" sz="1100" spc="-38" strike="noStrike">
                <a:latin typeface="Arial"/>
              </a:rPr>
              <a:t>fixed </a:t>
            </a:r>
            <a:r>
              <a:rPr b="0" i="1" lang="es-MX" sz="1100" spc="4" strike="noStrike">
                <a:latin typeface="Arial"/>
              </a:rPr>
              <a:t>y</a:t>
            </a:r>
            <a:r>
              <a:rPr b="0" lang="es-MX" sz="1200" spc="4" strike="noStrike" baseline="-13000">
                <a:latin typeface="Arial"/>
              </a:rPr>
              <a:t>1:</a:t>
            </a:r>
            <a:r>
              <a:rPr b="0" i="1" lang="es-MX" sz="1200" spc="4" strike="noStrike" baseline="-13000">
                <a:latin typeface="Lucida Sans"/>
              </a:rPr>
              <a:t>T </a:t>
            </a:r>
            <a:r>
              <a:rPr b="0" lang="es-MX" sz="1100" spc="-4" strike="noStrike">
                <a:latin typeface="Arial"/>
              </a:rPr>
              <a:t>, </a:t>
            </a:r>
            <a:r>
              <a:rPr b="0" lang="es-MX" sz="1100" spc="-72" strike="noStrike">
                <a:latin typeface="Arial"/>
              </a:rPr>
              <a:t>solve </a:t>
            </a:r>
            <a:r>
              <a:rPr b="0" lang="es-MX" sz="1100" spc="-4" strike="noStrike">
                <a:latin typeface="Arial"/>
              </a:rPr>
              <a:t>MAP </a:t>
            </a:r>
            <a:r>
              <a:rPr b="0" lang="es-MX" sz="1100" spc="-52" strike="noStrike">
                <a:latin typeface="Arial"/>
              </a:rPr>
              <a:t>problem </a:t>
            </a:r>
            <a:r>
              <a:rPr b="0" lang="es-MX" sz="1100" spc="-1" strike="noStrike">
                <a:latin typeface="Arial"/>
              </a:rPr>
              <a:t>with </a:t>
            </a:r>
            <a:r>
              <a:rPr b="1" lang="es-MX" sz="1100" spc="-43" strike="noStrike">
                <a:latin typeface="Arial"/>
              </a:rPr>
              <a:t>conditional</a:t>
            </a:r>
            <a:r>
              <a:rPr b="1" lang="es-MX" sz="1100" spc="-77" strike="noStrike">
                <a:latin typeface="Arial"/>
              </a:rPr>
              <a:t> </a:t>
            </a:r>
            <a:r>
              <a:rPr b="1" lang="es-MX" sz="1100" spc="-32" strike="noStrike">
                <a:latin typeface="Arial"/>
              </a:rPr>
              <a:t>distribution</a:t>
            </a:r>
            <a:r>
              <a:rPr b="0" lang="es-MX" sz="1100" spc="-32" strike="noStrike">
                <a:latin typeface="Arial"/>
              </a:rPr>
              <a:t>:</a:t>
            </a:r>
            <a:endParaRPr b="0" lang="es-MX" sz="1100" spc="-1" strike="noStrike">
              <a:latin typeface="Arial"/>
            </a:endParaRPr>
          </a:p>
          <a:p>
            <a:pPr marL="101520" indent="1317600">
              <a:lnSpc>
                <a:spcPct val="185000"/>
              </a:lnSpc>
            </a:pPr>
            <a:r>
              <a:rPr b="0" i="1" lang="es-MX" sz="1100" spc="-148" strike="noStrike">
                <a:latin typeface="Arial"/>
              </a:rPr>
              <a:t>x</a:t>
            </a:r>
            <a:r>
              <a:rPr b="0" lang="es-MX" sz="1100" spc="-148" strike="noStrike">
                <a:latin typeface="Arial"/>
              </a:rPr>
              <a:t>ˆ</a:t>
            </a:r>
            <a:r>
              <a:rPr b="0" lang="es-MX" sz="1200" spc="-222" strike="noStrike" baseline="-10000">
                <a:latin typeface="Arial"/>
              </a:rPr>
              <a:t>0 </a:t>
            </a:r>
            <a:r>
              <a:rPr b="0" lang="es-MX" sz="1100" spc="202" strike="noStrike">
                <a:latin typeface="Arial"/>
              </a:rPr>
              <a:t>= </a:t>
            </a:r>
            <a:r>
              <a:rPr b="0" i="1" lang="es-MX" sz="1100" spc="-38" strike="noStrike">
                <a:latin typeface="Arial"/>
              </a:rPr>
              <a:t>argmax</a:t>
            </a:r>
            <a:r>
              <a:rPr b="0" i="1" lang="es-MX" sz="1200" spc="-58" strike="noStrike" baseline="-10000">
                <a:latin typeface="Lucida Sans"/>
              </a:rPr>
              <a:t>x</a:t>
            </a:r>
            <a:r>
              <a:rPr b="0" lang="es-MX" sz="900" spc="-58" strike="noStrike" baseline="-27000">
                <a:latin typeface="Arial"/>
              </a:rPr>
              <a:t>0:</a:t>
            </a:r>
            <a:r>
              <a:rPr b="0" i="1" lang="es-MX" sz="900" spc="-58" strike="noStrike" baseline="-27000">
                <a:latin typeface="Lucida Sans"/>
              </a:rPr>
              <a:t>T </a:t>
            </a:r>
            <a:r>
              <a:rPr b="0" i="1" lang="es-MX" sz="1100" spc="9" strike="noStrike">
                <a:latin typeface="Arial"/>
              </a:rPr>
              <a:t>p</a:t>
            </a:r>
            <a:r>
              <a:rPr b="0" lang="es-MX" sz="1100" spc="9" strike="noStrike">
                <a:latin typeface="Arial"/>
              </a:rPr>
              <a:t>(</a:t>
            </a:r>
            <a:r>
              <a:rPr b="0" i="1" lang="es-MX" sz="1100" spc="9" strike="noStrike">
                <a:latin typeface="Arial"/>
              </a:rPr>
              <a:t>x</a:t>
            </a:r>
            <a:r>
              <a:rPr b="0" lang="es-MX" sz="1200" spc="12" strike="noStrike" baseline="-13000">
                <a:latin typeface="Arial"/>
              </a:rPr>
              <a:t>0:</a:t>
            </a:r>
            <a:r>
              <a:rPr b="0" i="1" lang="es-MX" sz="1200" spc="12" strike="noStrike" baseline="-13000">
                <a:latin typeface="Lucida Sans"/>
              </a:rPr>
              <a:t>T</a:t>
            </a:r>
            <a:r>
              <a:rPr b="0" i="1" lang="es-MX" sz="1200" spc="-313" strike="noStrike" baseline="-13000">
                <a:latin typeface="Lucida Sans"/>
              </a:rPr>
              <a:t> </a:t>
            </a:r>
            <a:r>
              <a:rPr b="0" lang="es-MX" sz="1100" spc="-18" strike="noStrike">
                <a:latin typeface="Lucida Sans Unicode"/>
              </a:rPr>
              <a:t>|</a:t>
            </a:r>
            <a:r>
              <a:rPr b="0" i="1" lang="es-MX" sz="1100" spc="-18" strike="noStrike">
                <a:latin typeface="Arial"/>
              </a:rPr>
              <a:t>y</a:t>
            </a:r>
            <a:r>
              <a:rPr b="0" lang="es-MX" sz="1200" spc="-29" strike="noStrike" baseline="-13000">
                <a:latin typeface="Arial"/>
              </a:rPr>
              <a:t>1:</a:t>
            </a:r>
            <a:r>
              <a:rPr b="0" i="1" lang="es-MX" sz="1200" spc="-29" strike="noStrike" baseline="-13000">
                <a:latin typeface="Lucida Sans"/>
              </a:rPr>
              <a:t>T </a:t>
            </a:r>
            <a:r>
              <a:rPr b="0" lang="es-MX" sz="1100" spc="52" strike="noStrike">
                <a:latin typeface="Arial"/>
              </a:rPr>
              <a:t>)  </a:t>
            </a:r>
            <a:r>
              <a:rPr b="0" lang="es-MX" sz="1100" spc="-24" strike="noStrike">
                <a:latin typeface="Arial"/>
              </a:rPr>
              <a:t>Or </a:t>
            </a:r>
            <a:r>
              <a:rPr b="0" lang="es-MX" sz="1100" spc="-38" strike="noStrike">
                <a:latin typeface="Arial"/>
              </a:rPr>
              <a:t>equivalently </a:t>
            </a:r>
            <a:r>
              <a:rPr b="0" lang="es-MX" sz="1100" spc="-1" strike="noStrike">
                <a:latin typeface="Arial"/>
              </a:rPr>
              <a:t>with </a:t>
            </a:r>
            <a:r>
              <a:rPr b="1" lang="es-MX" sz="1100" spc="-18" strike="noStrike">
                <a:latin typeface="Arial"/>
              </a:rPr>
              <a:t>joint</a:t>
            </a:r>
            <a:r>
              <a:rPr b="1" lang="es-MX" sz="1100" spc="52" strike="noStrike">
                <a:latin typeface="Arial"/>
              </a:rPr>
              <a:t> </a:t>
            </a:r>
            <a:r>
              <a:rPr b="1" lang="es-MX" sz="1100" spc="-32" strike="noStrike">
                <a:latin typeface="Arial"/>
              </a:rPr>
              <a:t>distribution</a:t>
            </a:r>
            <a:r>
              <a:rPr b="0" lang="es-MX" sz="1100" spc="-32" strike="noStrike">
                <a:latin typeface="Arial"/>
              </a:rPr>
              <a:t>:</a:t>
            </a:r>
            <a:endParaRPr b="0" lang="es-MX" sz="1100" spc="-1" strike="noStrike">
              <a:latin typeface="Arial"/>
            </a:endParaRPr>
          </a:p>
          <a:p>
            <a:pPr marL="101520" indent="1317600">
              <a:lnSpc>
                <a:spcPct val="100000"/>
              </a:lnSpc>
              <a:spcBef>
                <a:spcPts val="34"/>
              </a:spcBef>
            </a:pPr>
            <a:endParaRPr b="0" lang="es-MX" sz="1100" spc="-1" strike="noStrike">
              <a:latin typeface="Arial"/>
            </a:endParaRPr>
          </a:p>
          <a:p>
            <a:pPr marL="1407960" indent="1317600">
              <a:lnSpc>
                <a:spcPct val="100000"/>
              </a:lnSpc>
            </a:pPr>
            <a:r>
              <a:rPr b="0" i="1" lang="es-MX" sz="1100" spc="-148" strike="noStrike">
                <a:latin typeface="Arial"/>
              </a:rPr>
              <a:t>x</a:t>
            </a:r>
            <a:r>
              <a:rPr b="0" lang="es-MX" sz="1100" spc="-148" strike="noStrike">
                <a:latin typeface="Arial"/>
              </a:rPr>
              <a:t>ˆ</a:t>
            </a:r>
            <a:r>
              <a:rPr b="0" lang="es-MX" sz="1200" spc="-222" strike="noStrike" baseline="-10000">
                <a:latin typeface="Arial"/>
              </a:rPr>
              <a:t>0 </a:t>
            </a:r>
            <a:r>
              <a:rPr b="0" lang="es-MX" sz="1100" spc="202" strike="noStrike">
                <a:latin typeface="Arial"/>
              </a:rPr>
              <a:t>= </a:t>
            </a:r>
            <a:r>
              <a:rPr b="0" i="1" lang="es-MX" sz="1100" spc="-38" strike="noStrike">
                <a:latin typeface="Arial"/>
              </a:rPr>
              <a:t>argmax</a:t>
            </a:r>
            <a:r>
              <a:rPr b="0" i="1" lang="es-MX" sz="1200" spc="-58" strike="noStrike" baseline="-10000">
                <a:latin typeface="Lucida Sans"/>
              </a:rPr>
              <a:t>x</a:t>
            </a:r>
            <a:r>
              <a:rPr b="0" lang="es-MX" sz="900" spc="-58" strike="noStrike" baseline="-27000">
                <a:latin typeface="Arial"/>
              </a:rPr>
              <a:t>0:</a:t>
            </a:r>
            <a:r>
              <a:rPr b="0" i="1" lang="es-MX" sz="900" spc="-58" strike="noStrike" baseline="-27000">
                <a:latin typeface="Lucida Sans"/>
              </a:rPr>
              <a:t>T</a:t>
            </a:r>
            <a:r>
              <a:rPr b="0" i="1" lang="es-MX" sz="900" spc="111" strike="noStrike" baseline="-27000">
                <a:latin typeface="Lucida Sans"/>
              </a:rPr>
              <a:t> </a:t>
            </a:r>
            <a:r>
              <a:rPr b="0" i="1" lang="es-MX" sz="1100" spc="9" strike="noStrike">
                <a:latin typeface="Arial"/>
              </a:rPr>
              <a:t>p</a:t>
            </a:r>
            <a:r>
              <a:rPr b="0" lang="es-MX" sz="1100" spc="9" strike="noStrike">
                <a:latin typeface="Arial"/>
              </a:rPr>
              <a:t>(</a:t>
            </a:r>
            <a:r>
              <a:rPr b="0" i="1" lang="es-MX" sz="1100" spc="9" strike="noStrike">
                <a:latin typeface="Arial"/>
              </a:rPr>
              <a:t>x</a:t>
            </a:r>
            <a:r>
              <a:rPr b="0" lang="es-MX" sz="1200" spc="12" strike="noStrike" baseline="-13000">
                <a:latin typeface="Arial"/>
              </a:rPr>
              <a:t>0:</a:t>
            </a:r>
            <a:r>
              <a:rPr b="0" i="1" lang="es-MX" sz="1200" spc="12" strike="noStrike" baseline="-13000">
                <a:latin typeface="Lucida Sans"/>
              </a:rPr>
              <a:t>T </a:t>
            </a:r>
            <a:r>
              <a:rPr b="0" i="1" lang="es-MX" sz="1100" spc="-97" strike="noStrike">
                <a:latin typeface="Verdana"/>
              </a:rPr>
              <a:t>, </a:t>
            </a:r>
            <a:r>
              <a:rPr b="0" i="1" lang="es-MX" sz="1100" spc="4" strike="noStrike">
                <a:latin typeface="Arial"/>
              </a:rPr>
              <a:t>y</a:t>
            </a:r>
            <a:r>
              <a:rPr b="0" lang="es-MX" sz="1200" spc="4" strike="noStrike" baseline="-13000">
                <a:latin typeface="Arial"/>
              </a:rPr>
              <a:t>1:</a:t>
            </a:r>
            <a:r>
              <a:rPr b="0" i="1" lang="es-MX" sz="1200" spc="4" strike="noStrike" baseline="-13000">
                <a:latin typeface="Lucida Sans"/>
              </a:rPr>
              <a:t>T </a:t>
            </a:r>
            <a:r>
              <a:rPr b="0" lang="es-MX" sz="1100" spc="52" strike="noStrike">
                <a:latin typeface="Arial"/>
              </a:rPr>
              <a:t>)</a:t>
            </a:r>
            <a:endParaRPr b="0" lang="es-MX" sz="1100" spc="-1" strike="noStrike">
              <a:latin typeface="Arial"/>
            </a:endParaRPr>
          </a:p>
          <a:p>
            <a:pPr marL="100800" indent="1317600">
              <a:lnSpc>
                <a:spcPct val="102000"/>
              </a:lnSpc>
              <a:spcBef>
                <a:spcPts val="1100"/>
              </a:spcBef>
            </a:pPr>
            <a:r>
              <a:rPr b="1" lang="es-MX" sz="1100" spc="-4" strike="noStrike">
                <a:latin typeface="Arial"/>
              </a:rPr>
              <a:t>Note: </a:t>
            </a:r>
            <a:r>
              <a:rPr b="0" lang="es-MX" sz="1100" spc="-58" strike="noStrike">
                <a:latin typeface="Arial"/>
              </a:rPr>
              <a:t>unfeasible </a:t>
            </a:r>
            <a:r>
              <a:rPr b="0" lang="es-MX" sz="1100" spc="18" strike="noStrike">
                <a:latin typeface="Arial"/>
              </a:rPr>
              <a:t>if </a:t>
            </a:r>
            <a:r>
              <a:rPr b="0" lang="es-MX" sz="1100" spc="-49" strike="noStrike">
                <a:latin typeface="Arial"/>
              </a:rPr>
              <a:t>number </a:t>
            </a:r>
            <a:r>
              <a:rPr b="0" lang="es-MX" sz="1100" spc="-18" strike="noStrike">
                <a:latin typeface="Arial"/>
              </a:rPr>
              <a:t>of </a:t>
            </a:r>
            <a:r>
              <a:rPr b="0" lang="es-MX" sz="1100" spc="-24" strike="noStrike">
                <a:latin typeface="Arial"/>
              </a:rPr>
              <a:t>different </a:t>
            </a:r>
            <a:r>
              <a:rPr b="0" lang="es-MX" sz="1100" spc="-32" strike="noStrike">
                <a:latin typeface="Arial"/>
              </a:rPr>
              <a:t>state </a:t>
            </a:r>
            <a:r>
              <a:rPr b="0" lang="es-MX" sz="1100" spc="-49" strike="noStrike">
                <a:latin typeface="Arial"/>
              </a:rPr>
              <a:t>paths </a:t>
            </a:r>
            <a:r>
              <a:rPr b="0" lang="es-MX" sz="1100" spc="-24" strike="noStrike">
                <a:latin typeface="Lucida Sans Unicode"/>
              </a:rPr>
              <a:t>|</a:t>
            </a:r>
            <a:r>
              <a:rPr b="0" lang="es-MX" sz="1100" spc="-24" strike="noStrike">
                <a:latin typeface="Arial"/>
              </a:rPr>
              <a:t>X</a:t>
            </a:r>
            <a:r>
              <a:rPr b="0" lang="es-MX" sz="1100" spc="-24" strike="noStrike">
                <a:latin typeface="Lucida Sans Unicode"/>
              </a:rPr>
              <a:t>|</a:t>
            </a:r>
            <a:r>
              <a:rPr b="0" i="1" lang="es-MX" sz="1200" spc="-35" strike="noStrike" baseline="27000">
                <a:latin typeface="Lucida Sans"/>
              </a:rPr>
              <a:t>T </a:t>
            </a:r>
            <a:r>
              <a:rPr b="0" lang="es-MX" sz="1200" spc="117" strike="noStrike" baseline="27000">
                <a:latin typeface="Arial"/>
              </a:rPr>
              <a:t>+1 </a:t>
            </a:r>
            <a:r>
              <a:rPr b="0" lang="es-MX" sz="1100" spc="-58" strike="noStrike">
                <a:latin typeface="Arial"/>
              </a:rPr>
              <a:t>is large </a:t>
            </a:r>
            <a:r>
              <a:rPr b="0" lang="es-MX" sz="1100" spc="-24" strike="noStrike">
                <a:latin typeface="Arial"/>
              </a:rPr>
              <a:t>from  </a:t>
            </a:r>
            <a:r>
              <a:rPr b="0" lang="es-MX" sz="1100" spc="-18" strike="noStrike">
                <a:latin typeface="Arial"/>
              </a:rPr>
              <a:t>optimization </a:t>
            </a:r>
            <a:r>
              <a:rPr b="0" lang="es-MX" sz="1100" spc="-9" strike="noStrike">
                <a:latin typeface="Arial"/>
              </a:rPr>
              <a:t>point </a:t>
            </a:r>
            <a:r>
              <a:rPr b="0" lang="es-MX" sz="1100" spc="-18" strike="noStrike">
                <a:latin typeface="Arial"/>
              </a:rPr>
              <a:t>of</a:t>
            </a:r>
            <a:r>
              <a:rPr b="0" lang="es-MX" sz="1100" spc="188" strike="noStrike">
                <a:latin typeface="Arial"/>
              </a:rPr>
              <a:t> </a:t>
            </a:r>
            <a:r>
              <a:rPr b="0" lang="es-MX" sz="1100" spc="-18" strike="noStrike">
                <a:latin typeface="Arial"/>
              </a:rPr>
              <a:t>view!!.</a:t>
            </a:r>
            <a:endParaRPr b="0" lang="es-MX" sz="11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0" y="3346200"/>
            <a:ext cx="1535760" cy="10944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622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4"/>
          <p:cNvSpPr/>
          <p:nvPr/>
        </p:nvSpPr>
        <p:spPr>
          <a:xfrm>
            <a:off x="153612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b96c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5"/>
          <p:cNvSpPr/>
          <p:nvPr/>
        </p:nvSpPr>
        <p:spPr>
          <a:xfrm>
            <a:off x="3071880" y="3346200"/>
            <a:ext cx="1535760" cy="10944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d09d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TextShape 6"/>
          <p:cNvSpPr txBox="1"/>
          <p:nvPr/>
        </p:nvSpPr>
        <p:spPr>
          <a:xfrm>
            <a:off x="1450800" y="3364560"/>
            <a:ext cx="10872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5"/>
              </a:lnSpc>
            </a:pPr>
            <a:r>
              <a:rPr b="0" lang="es-MX" sz="600" spc="38" strike="noStrike">
                <a:solidFill>
                  <a:srgbClr val="ffffff"/>
                </a:solidFill>
                <a:latin typeface="Arial"/>
              </a:rPr>
              <a:t>(IT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391" name="TextShape 7"/>
          <p:cNvSpPr txBox="1"/>
          <p:nvPr/>
        </p:nvSpPr>
        <p:spPr>
          <a:xfrm>
            <a:off x="-12600" y="3351960"/>
            <a:ext cx="14400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Marco </a:t>
            </a:r>
            <a:r>
              <a:rPr b="0" lang="es-MX" sz="600" spc="-1" strike="noStrike">
                <a:solidFill>
                  <a:srgbClr val="ffffff"/>
                </a:solidFill>
                <a:latin typeface="Arial"/>
              </a:rPr>
              <a:t>Julio, </a:t>
            </a:r>
            <a:r>
              <a:rPr b="0" lang="es-MX" sz="600" spc="-29" strike="noStrike">
                <a:solidFill>
                  <a:srgbClr val="ffffff"/>
                </a:solidFill>
                <a:latin typeface="Arial"/>
              </a:rPr>
              <a:t>Nicol´as, </a:t>
            </a:r>
            <a:r>
              <a:rPr b="0" lang="es-MX" sz="600" spc="-38" strike="noStrike">
                <a:solidFill>
                  <a:srgbClr val="ffffff"/>
                </a:solidFill>
                <a:latin typeface="Arial"/>
              </a:rPr>
              <a:t>Sebasti´an </a:t>
            </a:r>
            <a:r>
              <a:rPr b="0" lang="es-MX" sz="600" spc="-12" strike="noStrike">
                <a:solidFill>
                  <a:srgbClr val="ffffff"/>
                </a:solidFill>
                <a:latin typeface="Arial"/>
              </a:rPr>
              <a:t>and</a:t>
            </a:r>
            <a:r>
              <a:rPr b="0" lang="es-MX" sz="600" spc="4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63" strike="noStrike">
                <a:solidFill>
                  <a:srgbClr val="ffffff"/>
                </a:solidFill>
                <a:latin typeface="Arial"/>
              </a:rPr>
              <a:t>C´esar</a:t>
            </a:r>
            <a:endParaRPr b="0" lang="es-MX" sz="600" spc="-1" strike="noStrike">
              <a:latin typeface="Times New Roman"/>
            </a:endParaRPr>
          </a:p>
        </p:txBody>
      </p:sp>
      <p:sp>
        <p:nvSpPr>
          <p:cNvPr id="392" name="CustomShape 8"/>
          <p:cNvSpPr/>
          <p:nvPr/>
        </p:nvSpPr>
        <p:spPr>
          <a:xfrm>
            <a:off x="1909440" y="3351960"/>
            <a:ext cx="7884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9" strike="noStrike">
                <a:solidFill>
                  <a:srgbClr val="ffffff"/>
                </a:solidFill>
                <a:latin typeface="Arial"/>
              </a:rPr>
              <a:t>Hidden </a:t>
            </a:r>
            <a:r>
              <a:rPr b="0" lang="es-MX" sz="600" spc="-4" strike="noStrike">
                <a:solidFill>
                  <a:srgbClr val="ffffff"/>
                </a:solidFill>
                <a:latin typeface="Arial"/>
              </a:rPr>
              <a:t>Markov</a:t>
            </a:r>
            <a:r>
              <a:rPr b="0" lang="es-MX" sz="6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600" spc="-24" strike="noStrike">
                <a:solidFill>
                  <a:srgbClr val="ffffff"/>
                </a:solidFill>
                <a:latin typeface="Arial"/>
              </a:rPr>
              <a:t>Chains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393" name="CustomShape 9"/>
          <p:cNvSpPr/>
          <p:nvPr/>
        </p:nvSpPr>
        <p:spPr>
          <a:xfrm>
            <a:off x="3520800" y="3351960"/>
            <a:ext cx="615600" cy="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75"/>
              </a:lnSpc>
            </a:pPr>
            <a:r>
              <a:rPr b="0" lang="es-MX" sz="600" spc="-1" strike="noStrike">
                <a:latin typeface="Arial"/>
              </a:rPr>
              <a:t>October </a:t>
            </a:r>
            <a:r>
              <a:rPr b="0" lang="es-MX" sz="600" spc="-9" strike="noStrike">
                <a:latin typeface="Arial"/>
              </a:rPr>
              <a:t>30,</a:t>
            </a:r>
            <a:r>
              <a:rPr b="0" lang="es-MX" sz="600" spc="29" strike="noStrike">
                <a:latin typeface="Arial"/>
              </a:rPr>
              <a:t> </a:t>
            </a:r>
            <a:r>
              <a:rPr b="0" lang="es-MX" sz="600" spc="-18" strike="noStrike">
                <a:latin typeface="Arial"/>
              </a:rPr>
              <a:t>2019</a:t>
            </a:r>
            <a:endParaRPr b="0" lang="es-MX" sz="600" spc="-1" strike="noStrike">
              <a:latin typeface="Arial"/>
            </a:endParaRPr>
          </a:p>
        </p:txBody>
      </p:sp>
      <p:sp>
        <p:nvSpPr>
          <p:cNvPr id="394" name="TextShape 10"/>
          <p:cNvSpPr txBox="1"/>
          <p:nvPr/>
        </p:nvSpPr>
        <p:spPr>
          <a:xfrm>
            <a:off x="4286520" y="3351960"/>
            <a:ext cx="266400" cy="20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675"/>
              </a:lnSpc>
            </a:pPr>
            <a:fld id="{FC77BAF9-15F2-4065-8948-F8E3E2F06E07}" type="slidenum">
              <a:rPr b="0" lang="es-MX" sz="600" spc="-18" strike="noStrike">
                <a:solidFill>
                  <a:srgbClr val="000000"/>
                </a:solidFill>
                <a:latin typeface="Arial"/>
              </a:rPr>
              <a:t>&lt;número&gt;</a:t>
            </a:fld>
            <a:r>
              <a:rPr b="0" lang="es-MX" sz="6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148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s-MX" sz="6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MX" sz="600" spc="-18" strike="noStrike">
                <a:solidFill>
                  <a:srgbClr val="000000"/>
                </a:solidFill>
                <a:latin typeface="Arial"/>
              </a:rPr>
              <a:t>31</a:t>
            </a:r>
            <a:endParaRPr b="0" lang="es-MX" sz="6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2019-10-30T18:32:00Z</dcterms:created>
  <dc:creator>Marco Julio, Nicolás, Sebastián and César</dc:creator>
  <dc:description/>
  <dc:language>es-MX</dc:language>
  <cp:lastModifiedBy/>
  <dcterms:modified xsi:type="dcterms:W3CDTF">2019-10-30T18:32:00Z</dcterms:modified>
  <cp:revision>0</cp:revision>
  <dc:subject/>
  <dc:title>Hidden Markov Chains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2019-10-30T00:00:00Z</vt:filetime>
  </property>
  <property fmtid="{D5CDD505-2E9C-101B-9397-08002B2CF9AE}" pid="4" name="Creator">
    <vt:lpwstr>LaTeX with Beamer class</vt:lpwstr>
  </property>
  <property fmtid="{D5CDD505-2E9C-101B-9397-08002B2CF9AE}" pid="5" name="HyperlinksChanged">
    <vt:bool>0</vt:bool>
  </property>
  <property fmtid="{D5CDD505-2E9C-101B-9397-08002B2CF9AE}" pid="6" name="LastSaved">
    <vt:filetime>2019-10-30T00:00:00Z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