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db23abe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db23abe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db23abe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db23abe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db23abe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db23abe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db23abe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db23abe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db23abe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db23abe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db23abe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db23abe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f7dbeffe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f7dbeffe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db23abe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db23abe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f865b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f865b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t-computing.org/dataexpo/2009/the-data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9031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de retraso en viajes de avión</a:t>
            </a:r>
            <a:r>
              <a:rPr lang="en"/>
              <a:t>  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DPA - 3 de Marzo 2020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166875" y="4274850"/>
            <a:ext cx="68112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Paola, Danahí, León, Luis Eugenio y César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785325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Preguntas</a:t>
            </a:r>
            <a:endParaRPr sz="70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500" y="2323725"/>
            <a:ext cx="2698900" cy="17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369425"/>
            <a:ext cx="57261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 u="sng">
                <a:solidFill>
                  <a:srgbClr val="000000"/>
                </a:solidFill>
                <a:hlinkClick r:id="rId3"/>
              </a:rPr>
              <a:t>RITA</a:t>
            </a:r>
            <a:r>
              <a:rPr lang="en" sz="2000">
                <a:solidFill>
                  <a:srgbClr val="000000"/>
                </a:solidFill>
              </a:rPr>
              <a:t>: base de datos de vuelos de aerolíneas en Estados Unidos.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Con tiempos de salida, llegada, demoras y cancelaciones.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Actualización:</a:t>
            </a:r>
            <a:r>
              <a:rPr lang="en" sz="2000">
                <a:solidFill>
                  <a:srgbClr val="000000"/>
                </a:solidFill>
              </a:rPr>
              <a:t> mensual.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Datos históricos:</a:t>
            </a:r>
            <a:r>
              <a:rPr lang="en" sz="2000">
                <a:solidFill>
                  <a:srgbClr val="000000"/>
                </a:solidFill>
              </a:rPr>
              <a:t> desde 10/1987.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Fuente:</a:t>
            </a:r>
            <a:r>
              <a:rPr lang="en" sz="2000">
                <a:solidFill>
                  <a:srgbClr val="000000"/>
                </a:solidFill>
              </a:rPr>
              <a:t> Depto. de Transporte </a:t>
            </a:r>
            <a:r>
              <a:rPr lang="en" sz="2000">
                <a:solidFill>
                  <a:srgbClr val="000000"/>
                </a:solidFill>
              </a:rPr>
              <a:t>Estados Unidos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56866">
            <a:off x="6608686" y="1897951"/>
            <a:ext cx="1780706" cy="178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59600" y="705375"/>
            <a:ext cx="4045200" cy="8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928725" y="1051200"/>
            <a:ext cx="3837000" cy="30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...pronosticar el intervalo de tiempo que se va a retrasar mi vuelo o si será cancelado.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62575" y="19381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 la información de un vuelo a llevarse a cabo...</a:t>
            </a:r>
            <a:endParaRPr sz="20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1859" l="-13269" r="13269" t="-1860"/>
          <a:stretch/>
        </p:blipFill>
        <p:spPr>
          <a:xfrm flipH="1">
            <a:off x="1804937" y="2571750"/>
            <a:ext cx="1544425" cy="23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4443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 de datos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663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Dirigido a:</a:t>
            </a:r>
            <a:r>
              <a:rPr lang="en">
                <a:solidFill>
                  <a:srgbClr val="000000"/>
                </a:solidFill>
              </a:rPr>
              <a:t> usuarios de este medio de transporte,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Objetivo: </a:t>
            </a:r>
            <a:r>
              <a:rPr lang="en">
                <a:solidFill>
                  <a:srgbClr val="000000"/>
                </a:solidFill>
              </a:rPr>
              <a:t>sistema de predicción para que usuarios...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Prevean la administración de su tiempo al realizar viajes,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Puedan hacer planes de contingencia en caso de posibles cancelaciones de sus vuelos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Predicciones:</a:t>
            </a:r>
            <a:r>
              <a:rPr lang="en">
                <a:solidFill>
                  <a:srgbClr val="000000"/>
                </a:solidFill>
              </a:rPr>
              <a:t> cada vez que el usuario ingrese su código de viajes (modelación cada mes).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500" y="2628438"/>
            <a:ext cx="1783975" cy="23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Capas de interacción con el usuario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3" y="1249475"/>
            <a:ext cx="80486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05063" y="132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Mock-up del ETL</a:t>
            </a:r>
            <a:endParaRPr sz="2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38" y="839700"/>
            <a:ext cx="7991663" cy="39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Esquema de ETL hasta esta entrega del proyecto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25" y="580075"/>
            <a:ext cx="6596750" cy="33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mplicaciones éticas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Eje de usuarios:</a:t>
            </a:r>
            <a:endParaRPr b="1" sz="20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Hacer que pierdan vuelos y deban hacer doble gasto en un viaje,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Sesgar a que los usuarios viajen o no en una aerolínea,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Eje de </a:t>
            </a:r>
            <a:r>
              <a:rPr b="1" lang="en" sz="2000"/>
              <a:t>aerolíneas</a:t>
            </a:r>
            <a:r>
              <a:rPr b="1" lang="en" sz="2000"/>
              <a:t>:</a:t>
            </a:r>
            <a:endParaRPr b="1" sz="20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Perjudicar la reputación  de una aerolínea,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Proyectar la responsabilidad de eventos fuera de su control.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Dañar su estabilidad económica y empleos.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Aumentar quejas injustificadas del servicio.</a:t>
            </a:r>
            <a:endParaRPr sz="18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101" y="3504475"/>
            <a:ext cx="1152874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800" y="1737650"/>
            <a:ext cx="4111975" cy="21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