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61" r:id="rId3"/>
    <p:sldId id="310" r:id="rId4"/>
    <p:sldId id="306" r:id="rId5"/>
    <p:sldId id="308" r:id="rId6"/>
    <p:sldId id="307" r:id="rId7"/>
    <p:sldId id="309" r:id="rId8"/>
  </p:sldIdLst>
  <p:sldSz cx="9144000" cy="5143500" type="screen16x9"/>
  <p:notesSz cx="6858000" cy="9144000"/>
  <p:embeddedFontLst>
    <p:embeddedFont>
      <p:font typeface="Montserrat" panose="020B0604020202020204" charset="-18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D61A6D-000C-4315-A05B-72C6C668D415}">
  <a:tblStyle styleId="{5BD61A6D-000C-4315-A05B-72C6C668D4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3c2e0530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3c2e0530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A2CFDB1-728A-7C4C-D11D-1C8745D26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>
            <a:extLst>
              <a:ext uri="{FF2B5EF4-FFF2-40B4-BE49-F238E27FC236}">
                <a16:creationId xmlns:a16="http://schemas.microsoft.com/office/drawing/2014/main" id="{551D81D2-598A-3DFF-D08D-C73BEA3962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>
            <a:extLst>
              <a:ext uri="{FF2B5EF4-FFF2-40B4-BE49-F238E27FC236}">
                <a16:creationId xmlns:a16="http://schemas.microsoft.com/office/drawing/2014/main" id="{4ABAA409-9C7F-C339-3F72-616F40AEC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9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1DE2BD95-03C4-AB3E-E97A-9CBE1AEE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>
            <a:extLst>
              <a:ext uri="{FF2B5EF4-FFF2-40B4-BE49-F238E27FC236}">
                <a16:creationId xmlns:a16="http://schemas.microsoft.com/office/drawing/2014/main" id="{DFB911BB-3C1C-08CE-BFC2-67211AFCC2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>
            <a:extLst>
              <a:ext uri="{FF2B5EF4-FFF2-40B4-BE49-F238E27FC236}">
                <a16:creationId xmlns:a16="http://schemas.microsoft.com/office/drawing/2014/main" id="{D28B6D27-3532-720D-3241-9F7161313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78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BEDC4CC8-1EF1-48C7-8D8E-FF0BDDDE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>
            <a:extLst>
              <a:ext uri="{FF2B5EF4-FFF2-40B4-BE49-F238E27FC236}">
                <a16:creationId xmlns:a16="http://schemas.microsoft.com/office/drawing/2014/main" id="{1136BC03-E960-AA6C-579C-D088D3379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>
            <a:extLst>
              <a:ext uri="{FF2B5EF4-FFF2-40B4-BE49-F238E27FC236}">
                <a16:creationId xmlns:a16="http://schemas.microsoft.com/office/drawing/2014/main" id="{865ECD02-C79D-E133-942F-402F87CF0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11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67C16393-A7A6-4872-F49C-304F5102B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>
            <a:extLst>
              <a:ext uri="{FF2B5EF4-FFF2-40B4-BE49-F238E27FC236}">
                <a16:creationId xmlns:a16="http://schemas.microsoft.com/office/drawing/2014/main" id="{4E96C077-A08B-587A-EFF5-C22AD9C467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>
            <a:extLst>
              <a:ext uri="{FF2B5EF4-FFF2-40B4-BE49-F238E27FC236}">
                <a16:creationId xmlns:a16="http://schemas.microsoft.com/office/drawing/2014/main" id="{89B0259E-20E9-C968-6682-82A3246E7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5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9968" y="0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35716" y="1862938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042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205575" y="3547225"/>
            <a:ext cx="221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BLANK_1_1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flipH="1">
            <a:off x="3147929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 flipH="1">
            <a:off x="0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9" r:id="rId4"/>
    <p:sldLayoutId id="2147483663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495288" y="1290029"/>
            <a:ext cx="8036466" cy="3163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Balaton-Felvidéki MBK </a:t>
            </a:r>
            <a:r>
              <a:rPr lang="hu-HU" sz="6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hu-HU" sz="6000" u="sng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hu-HU" sz="600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eblapkészítés</a:t>
            </a:r>
            <a:endParaRPr sz="6000" u="sng" dirty="0">
              <a:solidFill>
                <a:srgbClr val="000000"/>
              </a:solidFill>
              <a:latin typeface="Aptos Display" panose="020B0004020202020204" pitchFamily="34" charset="0"/>
              <a:sym typeface="Montserrat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20000" y="540000"/>
            <a:ext cx="20745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Aptos Display" panose="020B0004020202020204" pitchFamily="34" charset="0"/>
                <a:ea typeface="Montserrat"/>
                <a:cs typeface="Montserrat"/>
                <a:sym typeface="Montserrat"/>
              </a:rPr>
              <a:t>Projekt jelentés</a:t>
            </a:r>
            <a:endParaRPr dirty="0">
              <a:latin typeface="Aptos Display" panose="020B00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 flipH="1">
            <a:off x="-160677" y="1932971"/>
            <a:ext cx="5366334" cy="265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+mj-lt"/>
              </a:rPr>
              <a:t>  - Fájlok átláthatósága</a:t>
            </a:r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+mj-lt"/>
              </a:rPr>
              <a:t> - Akár későbbi </a:t>
            </a:r>
            <a:br>
              <a:rPr lang="hu-HU" sz="3600" b="1" dirty="0">
                <a:solidFill>
                  <a:srgbClr val="000000"/>
                </a:solidFill>
                <a:latin typeface="+mj-lt"/>
              </a:rPr>
            </a:br>
            <a:r>
              <a:rPr lang="hu-HU" sz="3600" b="1" dirty="0">
                <a:solidFill>
                  <a:srgbClr val="000000"/>
                </a:solidFill>
                <a:latin typeface="+mj-lt"/>
              </a:rPr>
              <a:t>munka megkönnyítése</a:t>
            </a:r>
            <a:endParaRPr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63" name="Google Shape;263;p33"/>
          <p:cNvCxnSpPr/>
          <p:nvPr/>
        </p:nvCxnSpPr>
        <p:spPr>
          <a:xfrm>
            <a:off x="8938969" y="251387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865D4B82-4B92-CEAF-B03B-912CC7511A6E}"/>
              </a:ext>
            </a:extLst>
          </p:cNvPr>
          <p:cNvSpPr txBox="1">
            <a:spLocks/>
          </p:cNvSpPr>
          <p:nvPr/>
        </p:nvSpPr>
        <p:spPr>
          <a:xfrm>
            <a:off x="134730" y="364080"/>
            <a:ext cx="4775521" cy="13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hu-HU" sz="6000" dirty="0">
                <a:solidFill>
                  <a:srgbClr val="000000"/>
                </a:solidFill>
                <a:latin typeface="+mj-lt"/>
              </a:rPr>
              <a:t>Fájlrendszer</a:t>
            </a:r>
            <a:endParaRPr lang="hu-HU" sz="54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45B6150A-A042-B6ED-1AB2-FB108E812105}"/>
              </a:ext>
            </a:extLst>
          </p:cNvPr>
          <p:cNvCxnSpPr/>
          <p:nvPr/>
        </p:nvCxnSpPr>
        <p:spPr>
          <a:xfrm>
            <a:off x="230902" y="643651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418B9640-0ED0-749B-8CBC-AD189C25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90" y="492464"/>
            <a:ext cx="3620005" cy="42106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93CEC-EEBB-414B-B3A2-A3A27212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18219" y="69392"/>
            <a:ext cx="4529700" cy="1482300"/>
          </a:xfrm>
        </p:spPr>
        <p:txBody>
          <a:bodyPr/>
          <a:lstStyle/>
          <a:p>
            <a:r>
              <a:rPr lang="hu-HU" dirty="0">
                <a:solidFill>
                  <a:srgbClr val="000000"/>
                </a:solidFill>
              </a:rPr>
              <a:t>Kommunikációs csatornák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17FD7D-C9C4-4BC7-BAF9-6AF2999F6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62800" y="1809150"/>
            <a:ext cx="2909400" cy="762600"/>
          </a:xfrm>
        </p:spPr>
        <p:txBody>
          <a:bodyPr/>
          <a:lstStyle/>
          <a:p>
            <a:r>
              <a:rPr lang="hu-HU" sz="3600" b="1" dirty="0">
                <a:solidFill>
                  <a:srgbClr val="000000"/>
                </a:solidFill>
              </a:rPr>
              <a:t>- </a:t>
            </a:r>
            <a:r>
              <a:rPr lang="hu-HU" sz="3600" b="1" dirty="0" err="1">
                <a:solidFill>
                  <a:srgbClr val="000000"/>
                </a:solidFill>
              </a:rPr>
              <a:t>Discord</a:t>
            </a:r>
            <a:endParaRPr lang="hu-HU" sz="3600" b="1" dirty="0">
              <a:solidFill>
                <a:srgbClr val="000000"/>
              </a:solidFill>
            </a:endParaRPr>
          </a:p>
          <a:p>
            <a:r>
              <a:rPr lang="hu-HU" sz="3600" b="1" dirty="0">
                <a:solidFill>
                  <a:srgbClr val="000000"/>
                </a:solidFill>
              </a:rPr>
              <a:t>- Messenger</a:t>
            </a:r>
          </a:p>
          <a:p>
            <a:r>
              <a:rPr lang="hu-HU" sz="3600" b="1" dirty="0">
                <a:solidFill>
                  <a:srgbClr val="000000"/>
                </a:solidFill>
              </a:rPr>
              <a:t>- </a:t>
            </a:r>
            <a:r>
              <a:rPr lang="hu-HU" sz="3600" b="1" dirty="0" err="1">
                <a:solidFill>
                  <a:srgbClr val="000000"/>
                </a:solidFill>
              </a:rPr>
              <a:t>Github</a:t>
            </a:r>
            <a:endParaRPr lang="hu-HU" sz="3600" b="1" dirty="0">
              <a:solidFill>
                <a:srgbClr val="000000"/>
              </a:solidFill>
            </a:endParaRPr>
          </a:p>
          <a:p>
            <a:r>
              <a:rPr lang="hu-HU" sz="3600" b="1" dirty="0">
                <a:solidFill>
                  <a:srgbClr val="000000"/>
                </a:solidFill>
              </a:rPr>
              <a:t>- Email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CACBA5E-0CF3-44A6-9F82-93B37C1692B7}"/>
              </a:ext>
            </a:extLst>
          </p:cNvPr>
          <p:cNvSpPr txBox="1"/>
          <p:nvPr/>
        </p:nvSpPr>
        <p:spPr>
          <a:xfrm>
            <a:off x="3706952" y="2391480"/>
            <a:ext cx="452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Megbeszélések, egyeztetések hetente</a:t>
            </a:r>
          </a:p>
        </p:txBody>
      </p:sp>
    </p:spTree>
    <p:extLst>
      <p:ext uri="{BB962C8B-B14F-4D97-AF65-F5344CB8AC3E}">
        <p14:creationId xmlns:p14="http://schemas.microsoft.com/office/powerpoint/2010/main" val="291195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ECEFABE9-E217-6F9E-CC2C-EA57B1B5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3">
            <a:extLst>
              <a:ext uri="{FF2B5EF4-FFF2-40B4-BE49-F238E27FC236}">
                <a16:creationId xmlns:a16="http://schemas.microsoft.com/office/drawing/2014/main" id="{565FC602-0A09-5D61-A1C9-50623D9D9CFA}"/>
              </a:ext>
            </a:extLst>
          </p:cNvPr>
          <p:cNvCxnSpPr/>
          <p:nvPr/>
        </p:nvCxnSpPr>
        <p:spPr>
          <a:xfrm>
            <a:off x="8609360" y="231688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DE4F6A28-0EB7-DBEC-C63A-2AA16AAD0EC9}"/>
              </a:ext>
            </a:extLst>
          </p:cNvPr>
          <p:cNvSpPr txBox="1">
            <a:spLocks/>
          </p:cNvSpPr>
          <p:nvPr/>
        </p:nvSpPr>
        <p:spPr>
          <a:xfrm>
            <a:off x="71415" y="1059666"/>
            <a:ext cx="8784647" cy="266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hu-HU" sz="11500" dirty="0">
                <a:solidFill>
                  <a:srgbClr val="000000"/>
                </a:solidFill>
                <a:latin typeface="Aptos Display" panose="020B0004020202020204" pitchFamily="34" charset="0"/>
              </a:rPr>
              <a:t>Feladatkörök</a:t>
            </a:r>
            <a:endParaRPr lang="hu-HU" sz="6000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A9AFA9D3-DB86-BC5E-8B79-BA4656BC20A4}"/>
              </a:ext>
            </a:extLst>
          </p:cNvPr>
          <p:cNvCxnSpPr/>
          <p:nvPr/>
        </p:nvCxnSpPr>
        <p:spPr>
          <a:xfrm>
            <a:off x="390391" y="169965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142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CA918241-19BA-09C1-4181-A793972C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>
            <a:extLst>
              <a:ext uri="{FF2B5EF4-FFF2-40B4-BE49-F238E27FC236}">
                <a16:creationId xmlns:a16="http://schemas.microsoft.com/office/drawing/2014/main" id="{EC83916D-6B79-7E67-E1F6-65849E5E11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03377" y="1198208"/>
            <a:ext cx="5249105" cy="312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Feladat: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Navbar-Lábléc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Főoldal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(+ egyebek)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részek elkészítése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- Motorok oldal keretének </a:t>
            </a:r>
            <a:r>
              <a:rPr lang="hu-HU" sz="3600" b="1" dirty="0" err="1">
                <a:solidFill>
                  <a:srgbClr val="000000"/>
                </a:solidFill>
                <a:latin typeface="Aptos Display" panose="020B0004020202020204" pitchFamily="34" charset="0"/>
              </a:rPr>
              <a:t>kialakíása</a:t>
            </a:r>
            <a:endParaRPr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63" name="Google Shape;263;p33">
            <a:extLst>
              <a:ext uri="{FF2B5EF4-FFF2-40B4-BE49-F238E27FC236}">
                <a16:creationId xmlns:a16="http://schemas.microsoft.com/office/drawing/2014/main" id="{67FF6189-37B5-C324-8D58-A81790B2B4CE}"/>
              </a:ext>
            </a:extLst>
          </p:cNvPr>
          <p:cNvCxnSpPr/>
          <p:nvPr/>
        </p:nvCxnSpPr>
        <p:spPr>
          <a:xfrm>
            <a:off x="503377" y="194963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FD70F357-163F-1D32-9C9D-C61C4A0D7E2F}"/>
              </a:ext>
            </a:extLst>
          </p:cNvPr>
          <p:cNvSpPr txBox="1">
            <a:spLocks/>
          </p:cNvSpPr>
          <p:nvPr/>
        </p:nvSpPr>
        <p:spPr>
          <a:xfrm>
            <a:off x="503377" y="-100018"/>
            <a:ext cx="4775521" cy="13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hu-HU" sz="6600" dirty="0">
                <a:solidFill>
                  <a:srgbClr val="000000"/>
                </a:solidFill>
                <a:latin typeface="Aptos Display" panose="020B0004020202020204" pitchFamily="34" charset="0"/>
              </a:rPr>
              <a:t>BÁLINT: </a:t>
            </a: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3BABB9AE-38D2-CE84-3A81-69E9054E74E6}"/>
              </a:ext>
            </a:extLst>
          </p:cNvPr>
          <p:cNvCxnSpPr/>
          <p:nvPr/>
        </p:nvCxnSpPr>
        <p:spPr>
          <a:xfrm>
            <a:off x="587092" y="491353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33">
            <a:extLst>
              <a:ext uri="{FF2B5EF4-FFF2-40B4-BE49-F238E27FC236}">
                <a16:creationId xmlns:a16="http://schemas.microsoft.com/office/drawing/2014/main" id="{65D96F0E-6251-4598-9660-E4B4477C5CBB}"/>
              </a:ext>
            </a:extLst>
          </p:cNvPr>
          <p:cNvSpPr txBox="1">
            <a:spLocks/>
          </p:cNvSpPr>
          <p:nvPr/>
        </p:nvSpPr>
        <p:spPr>
          <a:xfrm flipH="1">
            <a:off x="3986245" y="1513420"/>
            <a:ext cx="5003641" cy="31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Felhasznált erőforrások:</a:t>
            </a: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Photoshop </a:t>
            </a: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Copilot</a:t>
            </a: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</a:t>
            </a:r>
            <a:r>
              <a:rPr lang="hu-HU" sz="3600" b="1" dirty="0" err="1">
                <a:solidFill>
                  <a:srgbClr val="000000"/>
                </a:solidFill>
                <a:latin typeface="Aptos Display" panose="020B0004020202020204" pitchFamily="34" charset="0"/>
              </a:rPr>
              <a:t>ChatGPT</a:t>
            </a:r>
            <a:endParaRPr lang="hu-HU"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- Bing</a:t>
            </a:r>
          </a:p>
          <a:p>
            <a:pPr marL="0" indent="0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</a:t>
            </a:r>
          </a:p>
        </p:txBody>
      </p:sp>
      <p:cxnSp>
        <p:nvCxnSpPr>
          <p:cNvPr id="4" name="Google Shape;263;p33">
            <a:extLst>
              <a:ext uri="{FF2B5EF4-FFF2-40B4-BE49-F238E27FC236}">
                <a16:creationId xmlns:a16="http://schemas.microsoft.com/office/drawing/2014/main" id="{9E50B3F2-D467-2C49-EB25-4DAA03079E5A}"/>
              </a:ext>
            </a:extLst>
          </p:cNvPr>
          <p:cNvCxnSpPr/>
          <p:nvPr/>
        </p:nvCxnSpPr>
        <p:spPr>
          <a:xfrm>
            <a:off x="8794150" y="1612707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227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ED42876B-0C83-FB04-351A-6DD32667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>
            <a:extLst>
              <a:ext uri="{FF2B5EF4-FFF2-40B4-BE49-F238E27FC236}">
                <a16:creationId xmlns:a16="http://schemas.microsoft.com/office/drawing/2014/main" id="{0DE56E33-6E92-5BD4-9FD4-F720C02048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76727" y="1963431"/>
            <a:ext cx="3995273" cy="312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Feladat: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Motorok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Történet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részek elkészítése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- Anyaggyűjtés</a:t>
            </a:r>
            <a:endParaRPr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63" name="Google Shape;263;p33">
            <a:extLst>
              <a:ext uri="{FF2B5EF4-FFF2-40B4-BE49-F238E27FC236}">
                <a16:creationId xmlns:a16="http://schemas.microsoft.com/office/drawing/2014/main" id="{59543C44-70D0-2AE4-C77E-B74F068B579C}"/>
              </a:ext>
            </a:extLst>
          </p:cNvPr>
          <p:cNvCxnSpPr/>
          <p:nvPr/>
        </p:nvCxnSpPr>
        <p:spPr>
          <a:xfrm>
            <a:off x="514010" y="21357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8F90E0F4-05E5-C996-9AA1-9F4954BE500E}"/>
              </a:ext>
            </a:extLst>
          </p:cNvPr>
          <p:cNvSpPr txBox="1">
            <a:spLocks/>
          </p:cNvSpPr>
          <p:nvPr/>
        </p:nvSpPr>
        <p:spPr>
          <a:xfrm>
            <a:off x="384597" y="383764"/>
            <a:ext cx="4775521" cy="13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hu-HU" sz="6600" dirty="0">
                <a:solidFill>
                  <a:srgbClr val="000000"/>
                </a:solidFill>
                <a:latin typeface="Aptos Display" panose="020B0004020202020204" pitchFamily="34" charset="0"/>
              </a:rPr>
              <a:t>MILÁN: </a:t>
            </a: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7A8EB97B-F736-1F0A-18DB-2FFD6D8083E4}"/>
              </a:ext>
            </a:extLst>
          </p:cNvPr>
          <p:cNvCxnSpPr/>
          <p:nvPr/>
        </p:nvCxnSpPr>
        <p:spPr>
          <a:xfrm>
            <a:off x="381583" y="68385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33">
            <a:extLst>
              <a:ext uri="{FF2B5EF4-FFF2-40B4-BE49-F238E27FC236}">
                <a16:creationId xmlns:a16="http://schemas.microsoft.com/office/drawing/2014/main" id="{1B7ADF76-5DA4-79E3-C0C7-8B04CE3C457D}"/>
              </a:ext>
            </a:extLst>
          </p:cNvPr>
          <p:cNvSpPr txBox="1">
            <a:spLocks/>
          </p:cNvSpPr>
          <p:nvPr/>
        </p:nvSpPr>
        <p:spPr>
          <a:xfrm flipH="1">
            <a:off x="3971260" y="1963430"/>
            <a:ext cx="4936999" cy="31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Felhasznált erőforrások:</a:t>
            </a:r>
          </a:p>
          <a:p>
            <a:pPr marL="0" indent="0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Photoshop </a:t>
            </a:r>
          </a:p>
          <a:p>
            <a:pPr marL="0" indent="0"/>
            <a:endParaRPr lang="hu-HU"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4" name="Google Shape;263;p33">
            <a:extLst>
              <a:ext uri="{FF2B5EF4-FFF2-40B4-BE49-F238E27FC236}">
                <a16:creationId xmlns:a16="http://schemas.microsoft.com/office/drawing/2014/main" id="{A55874E4-87CD-39CD-23F4-3BF79B6F22FF}"/>
              </a:ext>
            </a:extLst>
          </p:cNvPr>
          <p:cNvCxnSpPr/>
          <p:nvPr/>
        </p:nvCxnSpPr>
        <p:spPr>
          <a:xfrm>
            <a:off x="3930985" y="21357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441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B94B9210-565B-7EDF-1838-484BF7869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>
            <a:extLst>
              <a:ext uri="{FF2B5EF4-FFF2-40B4-BE49-F238E27FC236}">
                <a16:creationId xmlns:a16="http://schemas.microsoft.com/office/drawing/2014/main" id="{7B9CFCFF-8D89-3BFB-27CB-8D36FFFE98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87428" y="1909508"/>
            <a:ext cx="3995273" cy="312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Feladat: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Galéria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Üzenet</a:t>
            </a:r>
          </a:p>
          <a:p>
            <a:pPr marL="0" indent="0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részek + PPT </a:t>
            </a: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elkészítése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hu-HU"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63" name="Google Shape;263;p33">
            <a:extLst>
              <a:ext uri="{FF2B5EF4-FFF2-40B4-BE49-F238E27FC236}">
                <a16:creationId xmlns:a16="http://schemas.microsoft.com/office/drawing/2014/main" id="{76A25942-2AEB-70CA-2F54-816CEB0AF669}"/>
              </a:ext>
            </a:extLst>
          </p:cNvPr>
          <p:cNvCxnSpPr/>
          <p:nvPr/>
        </p:nvCxnSpPr>
        <p:spPr>
          <a:xfrm>
            <a:off x="407684" y="185968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CAE82015-6150-1E8E-90DC-B39B8A0B6256}"/>
              </a:ext>
            </a:extLst>
          </p:cNvPr>
          <p:cNvSpPr txBox="1">
            <a:spLocks/>
          </p:cNvSpPr>
          <p:nvPr/>
        </p:nvSpPr>
        <p:spPr>
          <a:xfrm>
            <a:off x="762529" y="409641"/>
            <a:ext cx="4775521" cy="13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hu-HU" sz="6600" dirty="0">
                <a:solidFill>
                  <a:srgbClr val="000000"/>
                </a:solidFill>
                <a:latin typeface="Aptos Display" panose="020B0004020202020204" pitchFamily="34" charset="0"/>
              </a:rPr>
              <a:t>ÁRON: </a:t>
            </a: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4F678DF0-7901-8EAE-B3F1-06622A50A9AB}"/>
              </a:ext>
            </a:extLst>
          </p:cNvPr>
          <p:cNvCxnSpPr/>
          <p:nvPr/>
        </p:nvCxnSpPr>
        <p:spPr>
          <a:xfrm>
            <a:off x="745338" y="696633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33">
            <a:extLst>
              <a:ext uri="{FF2B5EF4-FFF2-40B4-BE49-F238E27FC236}">
                <a16:creationId xmlns:a16="http://schemas.microsoft.com/office/drawing/2014/main" id="{A96C5E15-90C3-9B6C-F229-FA1D87DBD919}"/>
              </a:ext>
            </a:extLst>
          </p:cNvPr>
          <p:cNvSpPr txBox="1">
            <a:spLocks/>
          </p:cNvSpPr>
          <p:nvPr/>
        </p:nvSpPr>
        <p:spPr>
          <a:xfrm flipH="1">
            <a:off x="3967292" y="1650989"/>
            <a:ext cx="5000411" cy="364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/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Felhasznált erőforrások:</a:t>
            </a:r>
          </a:p>
          <a:p>
            <a:pPr marL="0" indent="0" algn="ctr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Bootsrap.com</a:t>
            </a:r>
          </a:p>
          <a:p>
            <a:pPr marL="0" indent="0" algn="ctr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Visual Studio Code</a:t>
            </a:r>
          </a:p>
          <a:p>
            <a:pPr marL="0" indent="0" algn="ctr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- ChatGPT 	- Google</a:t>
            </a:r>
          </a:p>
          <a:p>
            <a:pPr marL="0" indent="0" algn="ctr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Facebook</a:t>
            </a:r>
          </a:p>
          <a:p>
            <a:pPr marL="0" indent="0" algn="ctr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MS Office  </a:t>
            </a:r>
          </a:p>
        </p:txBody>
      </p:sp>
      <p:cxnSp>
        <p:nvCxnSpPr>
          <p:cNvPr id="4" name="Google Shape;263;p33">
            <a:extLst>
              <a:ext uri="{FF2B5EF4-FFF2-40B4-BE49-F238E27FC236}">
                <a16:creationId xmlns:a16="http://schemas.microsoft.com/office/drawing/2014/main" id="{F7AD3B71-81D0-D72E-D2BE-65996A671ADB}"/>
              </a:ext>
            </a:extLst>
          </p:cNvPr>
          <p:cNvCxnSpPr/>
          <p:nvPr/>
        </p:nvCxnSpPr>
        <p:spPr>
          <a:xfrm>
            <a:off x="4074045" y="1795605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6491692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Company Report by Slidesgo">
  <a:themeElements>
    <a:clrScheme name="Simple Light">
      <a:dk1>
        <a:srgbClr val="FE8A2F"/>
      </a:dk1>
      <a:lt1>
        <a:srgbClr val="FFFFFF"/>
      </a:lt1>
      <a:dk2>
        <a:srgbClr val="FFFFFF"/>
      </a:dk2>
      <a:lt2>
        <a:srgbClr val="FEC67C"/>
      </a:lt2>
      <a:accent1>
        <a:srgbClr val="FE8A2F"/>
      </a:accent1>
      <a:accent2>
        <a:srgbClr val="FEC67C"/>
      </a:accent2>
      <a:accent3>
        <a:srgbClr val="FE8A2F"/>
      </a:accent3>
      <a:accent4>
        <a:srgbClr val="FEC67C"/>
      </a:accent4>
      <a:accent5>
        <a:srgbClr val="FE8A2F"/>
      </a:accent5>
      <a:accent6>
        <a:srgbClr val="FEC67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129</Words>
  <Application>Microsoft Office PowerPoint</Application>
  <PresentationFormat>Diavetítés a képernyőre (16:9 oldalarány)</PresentationFormat>
  <Paragraphs>45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5" baseType="lpstr">
      <vt:lpstr>Times New Roman</vt:lpstr>
      <vt:lpstr>Wingdings</vt:lpstr>
      <vt:lpstr>Muli</vt:lpstr>
      <vt:lpstr>Arial</vt:lpstr>
      <vt:lpstr>Aptos Display</vt:lpstr>
      <vt:lpstr>Montserrat</vt:lpstr>
      <vt:lpstr>Josefin Sans</vt:lpstr>
      <vt:lpstr>Professional Company Report by Slidesgo</vt:lpstr>
      <vt:lpstr>Balaton-Felvidéki MBK  weblapkészítés</vt:lpstr>
      <vt:lpstr>PowerPoint-bemutató</vt:lpstr>
      <vt:lpstr>Kommunikációs csatornák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Balaton-Felvidéki MBK  weblapkészítés</dc:title>
  <dc:creator>Lendvai Aron</dc:creator>
  <cp:lastModifiedBy>Czanek Bálint</cp:lastModifiedBy>
  <cp:revision>9</cp:revision>
  <dcterms:modified xsi:type="dcterms:W3CDTF">2024-10-15T08:39:03Z</dcterms:modified>
</cp:coreProperties>
</file>