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61" r:id="rId3"/>
    <p:sldId id="306" r:id="rId4"/>
    <p:sldId id="307" r:id="rId5"/>
    <p:sldId id="308" r:id="rId6"/>
    <p:sldId id="309" r:id="rId7"/>
  </p:sldIdLst>
  <p:sldSz cx="9144000" cy="5143500" type="screen16x9"/>
  <p:notesSz cx="6858000" cy="9144000"/>
  <p:embeddedFontLst>
    <p:embeddedFont>
      <p:font typeface="Montserrat" panose="00000500000000000000" pitchFamily="2" charset="-18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D61A6D-000C-4315-A05B-72C6C668D415}">
  <a:tblStyle styleId="{5BD61A6D-000C-4315-A05B-72C6C668D4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3c2e0530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23c2e0530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3c2e0530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3c2e0530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EA2CFDB1-728A-7C4C-D11D-1C8745D26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3c2e0530_1_196:notes">
            <a:extLst>
              <a:ext uri="{FF2B5EF4-FFF2-40B4-BE49-F238E27FC236}">
                <a16:creationId xmlns:a16="http://schemas.microsoft.com/office/drawing/2014/main" id="{551D81D2-598A-3DFF-D08D-C73BEA3962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3c2e0530_1_196:notes">
            <a:extLst>
              <a:ext uri="{FF2B5EF4-FFF2-40B4-BE49-F238E27FC236}">
                <a16:creationId xmlns:a16="http://schemas.microsoft.com/office/drawing/2014/main" id="{4ABAA409-9C7F-C339-3F72-616F40AEC9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59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BEDC4CC8-1EF1-48C7-8D8E-FF0BDDDE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3c2e0530_1_196:notes">
            <a:extLst>
              <a:ext uri="{FF2B5EF4-FFF2-40B4-BE49-F238E27FC236}">
                <a16:creationId xmlns:a16="http://schemas.microsoft.com/office/drawing/2014/main" id="{1136BC03-E960-AA6C-579C-D088D33791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3c2e0530_1_196:notes">
            <a:extLst>
              <a:ext uri="{FF2B5EF4-FFF2-40B4-BE49-F238E27FC236}">
                <a16:creationId xmlns:a16="http://schemas.microsoft.com/office/drawing/2014/main" id="{865ECD02-C79D-E133-942F-402F87CF02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111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1DE2BD95-03C4-AB3E-E97A-9CBE1AEE7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3c2e0530_1_196:notes">
            <a:extLst>
              <a:ext uri="{FF2B5EF4-FFF2-40B4-BE49-F238E27FC236}">
                <a16:creationId xmlns:a16="http://schemas.microsoft.com/office/drawing/2014/main" id="{DFB911BB-3C1C-08CE-BFC2-67211AFCC2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3c2e0530_1_196:notes">
            <a:extLst>
              <a:ext uri="{FF2B5EF4-FFF2-40B4-BE49-F238E27FC236}">
                <a16:creationId xmlns:a16="http://schemas.microsoft.com/office/drawing/2014/main" id="{D28B6D27-3532-720D-3241-9F7161313D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78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67C16393-A7A6-4872-F49C-304F5102B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3c2e0530_1_196:notes">
            <a:extLst>
              <a:ext uri="{FF2B5EF4-FFF2-40B4-BE49-F238E27FC236}">
                <a16:creationId xmlns:a16="http://schemas.microsoft.com/office/drawing/2014/main" id="{4E96C077-A08B-587A-EFF5-C22AD9C467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3c2e0530_1_196:notes">
            <a:extLst>
              <a:ext uri="{FF2B5EF4-FFF2-40B4-BE49-F238E27FC236}">
                <a16:creationId xmlns:a16="http://schemas.microsoft.com/office/drawing/2014/main" id="{89B0259E-20E9-C968-6682-82A3246E74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5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09968" y="0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535716" y="1862938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042"/>
            <a:ext cx="5996055" cy="4459748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5262064" cy="3072467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1683965"/>
            <a:ext cx="5045700" cy="23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205575" y="3547225"/>
            <a:ext cx="221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BLANK_1_1_1">
    <p:bg>
      <p:bgPr>
        <a:gradFill>
          <a:gsLst>
            <a:gs pos="0">
              <a:schemeClr val="lt2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" y="25"/>
            <a:ext cx="6434014" cy="5143405"/>
          </a:xfrm>
          <a:custGeom>
            <a:avLst/>
            <a:gdLst/>
            <a:ahLst/>
            <a:cxnLst/>
            <a:rect l="l" t="t" r="r" b="b"/>
            <a:pathLst>
              <a:path w="130514" h="104334" extrusionOk="0">
                <a:moveTo>
                  <a:pt x="100994" y="0"/>
                </a:moveTo>
                <a:cubicBezTo>
                  <a:pt x="100994" y="0"/>
                  <a:pt x="86231" y="3585"/>
                  <a:pt x="91811" y="31162"/>
                </a:cubicBezTo>
                <a:cubicBezTo>
                  <a:pt x="96364" y="53637"/>
                  <a:pt x="94006" y="81607"/>
                  <a:pt x="66172" y="81607"/>
                </a:cubicBezTo>
                <a:cubicBezTo>
                  <a:pt x="65925" y="81607"/>
                  <a:pt x="65676" y="81604"/>
                  <a:pt x="65425" y="81600"/>
                </a:cubicBezTo>
                <a:cubicBezTo>
                  <a:pt x="55492" y="81425"/>
                  <a:pt x="44349" y="76049"/>
                  <a:pt x="33001" y="76049"/>
                </a:cubicBezTo>
                <a:cubicBezTo>
                  <a:pt x="27645" y="76049"/>
                  <a:pt x="22243" y="77246"/>
                  <a:pt x="16902" y="80753"/>
                </a:cubicBezTo>
                <a:cubicBezTo>
                  <a:pt x="2879" y="89963"/>
                  <a:pt x="1" y="104334"/>
                  <a:pt x="1" y="104334"/>
                </a:cubicBezTo>
                <a:lnTo>
                  <a:pt x="130513" y="104334"/>
                </a:lnTo>
                <a:lnTo>
                  <a:pt x="130513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 flipH="1">
            <a:off x="3147929" y="4067"/>
            <a:ext cx="5996055" cy="4459748"/>
          </a:xfrm>
          <a:custGeom>
            <a:avLst/>
            <a:gdLst/>
            <a:ahLst/>
            <a:cxnLst/>
            <a:rect l="l" t="t" r="r" b="b"/>
            <a:pathLst>
              <a:path w="121630" h="90466" extrusionOk="0">
                <a:moveTo>
                  <a:pt x="1" y="1"/>
                </a:moveTo>
                <a:lnTo>
                  <a:pt x="1" y="89520"/>
                </a:lnTo>
                <a:cubicBezTo>
                  <a:pt x="2415" y="90107"/>
                  <a:pt x="5391" y="90466"/>
                  <a:pt x="8641" y="90466"/>
                </a:cubicBezTo>
                <a:cubicBezTo>
                  <a:pt x="21536" y="90466"/>
                  <a:pt x="38723" y="84819"/>
                  <a:pt x="42056" y="65440"/>
                </a:cubicBezTo>
                <a:cubicBezTo>
                  <a:pt x="45105" y="47715"/>
                  <a:pt x="48968" y="43796"/>
                  <a:pt x="57073" y="43796"/>
                </a:cubicBezTo>
                <a:cubicBezTo>
                  <a:pt x="63200" y="43796"/>
                  <a:pt x="71751" y="46035"/>
                  <a:pt x="84206" y="46243"/>
                </a:cubicBezTo>
                <a:cubicBezTo>
                  <a:pt x="84456" y="46247"/>
                  <a:pt x="84703" y="46249"/>
                  <a:pt x="84948" y="46249"/>
                </a:cubicBezTo>
                <a:cubicBezTo>
                  <a:pt x="121629" y="46249"/>
                  <a:pt x="111539" y="1"/>
                  <a:pt x="111539" y="1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 flipH="1">
            <a:off x="0" y="1862963"/>
            <a:ext cx="5608281" cy="328050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 flipH="1">
            <a:off x="720000" y="1233175"/>
            <a:ext cx="4529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 flipH="1">
            <a:off x="720000" y="2715475"/>
            <a:ext cx="2909400" cy="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"/>
              <a:buNone/>
              <a:defRPr sz="28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uli"/>
              <a:buChar char="●"/>
              <a:defRPr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○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li"/>
              <a:buChar char="■"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  <p:sldLayoutId id="2147483659" r:id="rId4"/>
    <p:sldLayoutId id="2147483663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ctrTitle"/>
          </p:nvPr>
        </p:nvSpPr>
        <p:spPr>
          <a:xfrm>
            <a:off x="495288" y="1290029"/>
            <a:ext cx="8036466" cy="31638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Balaton-Felvidéki MBK </a:t>
            </a:r>
            <a:r>
              <a:rPr lang="hu-HU" sz="600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hu-HU" sz="6000" u="sng" dirty="0">
                <a:solidFill>
                  <a:srgbClr val="000000"/>
                </a:solidFill>
                <a:latin typeface="Aptos Display" panose="020B0004020202020204" pitchFamily="34" charset="0"/>
                <a:sym typeface="Wingdings" panose="05000000000000000000" pitchFamily="2" charset="2"/>
              </a:rPr>
              <a:t>w</a:t>
            </a:r>
            <a:r>
              <a:rPr lang="hu-HU" sz="6000" i="0" u="sng" dirty="0">
                <a:solidFill>
                  <a:srgbClr val="000000"/>
                </a:solidFill>
                <a:effectLst/>
                <a:latin typeface="Aptos Display" panose="020B0004020202020204" pitchFamily="34" charset="0"/>
                <a:sym typeface="Wingdings" panose="05000000000000000000" pitchFamily="2" charset="2"/>
              </a:rPr>
              <a:t>eblapkészítés</a:t>
            </a:r>
            <a:endParaRPr sz="6000" u="sng" dirty="0">
              <a:solidFill>
                <a:srgbClr val="000000"/>
              </a:solidFill>
              <a:latin typeface="Aptos Display" panose="020B0004020202020204" pitchFamily="34" charset="0"/>
              <a:sym typeface="Montserrat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720000" y="540000"/>
            <a:ext cx="20745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Aptos Display" panose="020B0004020202020204" pitchFamily="34" charset="0"/>
                <a:ea typeface="Montserrat"/>
                <a:cs typeface="Montserrat"/>
                <a:sym typeface="Montserrat"/>
              </a:rPr>
              <a:t>Projekt jelentés</a:t>
            </a:r>
            <a:endParaRPr dirty="0">
              <a:latin typeface="Aptos Display" panose="020B0004020202020204" pitchFamily="34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184" name="Google Shape;184;p28"/>
          <p:cNvCxnSpPr/>
          <p:nvPr/>
        </p:nvCxnSpPr>
        <p:spPr>
          <a:xfrm>
            <a:off x="720000" y="41890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 flipH="1">
            <a:off x="295656" y="2150379"/>
            <a:ext cx="4583178" cy="265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Fájlok átláthatósága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hu-HU" sz="3600" b="1" dirty="0">
              <a:solidFill>
                <a:srgbClr val="000000"/>
              </a:solidFill>
              <a:latin typeface="Aptos Display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Akár későbbi munka    	megkönnyítése</a:t>
            </a:r>
            <a:endParaRPr sz="3600" b="1" dirty="0">
              <a:solidFill>
                <a:srgbClr val="000000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263" name="Google Shape;263;p33"/>
          <p:cNvCxnSpPr/>
          <p:nvPr/>
        </p:nvCxnSpPr>
        <p:spPr>
          <a:xfrm>
            <a:off x="8938969" y="251387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0;p30">
            <a:extLst>
              <a:ext uri="{FF2B5EF4-FFF2-40B4-BE49-F238E27FC236}">
                <a16:creationId xmlns:a16="http://schemas.microsoft.com/office/drawing/2014/main" id="{865D4B82-4B92-CEAF-B03B-912CC7511A6E}"/>
              </a:ext>
            </a:extLst>
          </p:cNvPr>
          <p:cNvSpPr txBox="1">
            <a:spLocks/>
          </p:cNvSpPr>
          <p:nvPr/>
        </p:nvSpPr>
        <p:spPr>
          <a:xfrm>
            <a:off x="0" y="394397"/>
            <a:ext cx="4775521" cy="137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hu-HU" sz="6000" dirty="0">
                <a:solidFill>
                  <a:srgbClr val="000000"/>
                </a:solidFill>
                <a:latin typeface="Aptos Display" panose="020B0004020202020204" pitchFamily="34" charset="0"/>
              </a:rPr>
              <a:t>Fájlrendszer</a:t>
            </a:r>
            <a:endParaRPr lang="hu-HU" sz="5400" dirty="0">
              <a:solidFill>
                <a:srgbClr val="000000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5" name="Google Shape;209;p30">
            <a:extLst>
              <a:ext uri="{FF2B5EF4-FFF2-40B4-BE49-F238E27FC236}">
                <a16:creationId xmlns:a16="http://schemas.microsoft.com/office/drawing/2014/main" id="{45B6150A-A042-B6ED-1AB2-FB108E812105}"/>
              </a:ext>
            </a:extLst>
          </p:cNvPr>
          <p:cNvCxnSpPr/>
          <p:nvPr/>
        </p:nvCxnSpPr>
        <p:spPr>
          <a:xfrm>
            <a:off x="230902" y="643651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Kép 6">
            <a:extLst>
              <a:ext uri="{FF2B5EF4-FFF2-40B4-BE49-F238E27FC236}">
                <a16:creationId xmlns:a16="http://schemas.microsoft.com/office/drawing/2014/main" id="{418B9640-0ED0-749B-8CBC-AD189C25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690" y="492464"/>
            <a:ext cx="3620005" cy="42106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ECEFABE9-E217-6F9E-CC2C-EA57B1B5A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33">
            <a:extLst>
              <a:ext uri="{FF2B5EF4-FFF2-40B4-BE49-F238E27FC236}">
                <a16:creationId xmlns:a16="http://schemas.microsoft.com/office/drawing/2014/main" id="{565FC602-0A09-5D61-A1C9-50623D9D9CFA}"/>
              </a:ext>
            </a:extLst>
          </p:cNvPr>
          <p:cNvCxnSpPr/>
          <p:nvPr/>
        </p:nvCxnSpPr>
        <p:spPr>
          <a:xfrm>
            <a:off x="8609360" y="231688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0;p30">
            <a:extLst>
              <a:ext uri="{FF2B5EF4-FFF2-40B4-BE49-F238E27FC236}">
                <a16:creationId xmlns:a16="http://schemas.microsoft.com/office/drawing/2014/main" id="{DE4F6A28-0EB7-DBEC-C63A-2AA16AAD0EC9}"/>
              </a:ext>
            </a:extLst>
          </p:cNvPr>
          <p:cNvSpPr txBox="1">
            <a:spLocks/>
          </p:cNvSpPr>
          <p:nvPr/>
        </p:nvSpPr>
        <p:spPr>
          <a:xfrm>
            <a:off x="71415" y="1059666"/>
            <a:ext cx="8784647" cy="266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hu-HU" sz="11500" dirty="0">
                <a:solidFill>
                  <a:srgbClr val="000000"/>
                </a:solidFill>
                <a:latin typeface="Aptos Display" panose="020B0004020202020204" pitchFamily="34" charset="0"/>
              </a:rPr>
              <a:t>Feladatkörök</a:t>
            </a:r>
            <a:endParaRPr lang="hu-HU" sz="6000" dirty="0">
              <a:solidFill>
                <a:srgbClr val="000000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5" name="Google Shape;209;p30">
            <a:extLst>
              <a:ext uri="{FF2B5EF4-FFF2-40B4-BE49-F238E27FC236}">
                <a16:creationId xmlns:a16="http://schemas.microsoft.com/office/drawing/2014/main" id="{A9AFA9D3-DB86-BC5E-8B79-BA4656BC20A4}"/>
              </a:ext>
            </a:extLst>
          </p:cNvPr>
          <p:cNvCxnSpPr/>
          <p:nvPr/>
        </p:nvCxnSpPr>
        <p:spPr>
          <a:xfrm>
            <a:off x="390391" y="169965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4142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ED42876B-0C83-FB04-351A-6DD32667E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>
            <a:extLst>
              <a:ext uri="{FF2B5EF4-FFF2-40B4-BE49-F238E27FC236}">
                <a16:creationId xmlns:a16="http://schemas.microsoft.com/office/drawing/2014/main" id="{0DE56E33-6E92-5BD4-9FD4-F720C02048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76727" y="1963431"/>
            <a:ext cx="3995273" cy="3125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u="sng" dirty="0">
                <a:solidFill>
                  <a:srgbClr val="000000"/>
                </a:solidFill>
                <a:latin typeface="Aptos Display" panose="020B0004020202020204" pitchFamily="34" charset="0"/>
              </a:rPr>
              <a:t>Feladat: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Motorok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Történet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részek elkészítése</a:t>
            </a:r>
            <a:endParaRPr sz="3600" b="1" dirty="0">
              <a:solidFill>
                <a:srgbClr val="000000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263" name="Google Shape;263;p33">
            <a:extLst>
              <a:ext uri="{FF2B5EF4-FFF2-40B4-BE49-F238E27FC236}">
                <a16:creationId xmlns:a16="http://schemas.microsoft.com/office/drawing/2014/main" id="{59543C44-70D0-2AE4-C77E-B74F068B579C}"/>
              </a:ext>
            </a:extLst>
          </p:cNvPr>
          <p:cNvCxnSpPr/>
          <p:nvPr/>
        </p:nvCxnSpPr>
        <p:spPr>
          <a:xfrm>
            <a:off x="514010" y="213570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0;p30">
            <a:extLst>
              <a:ext uri="{FF2B5EF4-FFF2-40B4-BE49-F238E27FC236}">
                <a16:creationId xmlns:a16="http://schemas.microsoft.com/office/drawing/2014/main" id="{8F90E0F4-05E5-C996-9AA1-9F4954BE500E}"/>
              </a:ext>
            </a:extLst>
          </p:cNvPr>
          <p:cNvSpPr txBox="1">
            <a:spLocks/>
          </p:cNvSpPr>
          <p:nvPr/>
        </p:nvSpPr>
        <p:spPr>
          <a:xfrm>
            <a:off x="384597" y="383764"/>
            <a:ext cx="4775521" cy="137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hu-HU" sz="6600" dirty="0">
                <a:solidFill>
                  <a:srgbClr val="000000"/>
                </a:solidFill>
                <a:latin typeface="Aptos Display" panose="020B0004020202020204" pitchFamily="34" charset="0"/>
              </a:rPr>
              <a:t>MILÁN: </a:t>
            </a:r>
          </a:p>
        </p:txBody>
      </p:sp>
      <p:cxnSp>
        <p:nvCxnSpPr>
          <p:cNvPr id="5" name="Google Shape;209;p30">
            <a:extLst>
              <a:ext uri="{FF2B5EF4-FFF2-40B4-BE49-F238E27FC236}">
                <a16:creationId xmlns:a16="http://schemas.microsoft.com/office/drawing/2014/main" id="{7A8EB97B-F736-1F0A-18DB-2FFD6D8083E4}"/>
              </a:ext>
            </a:extLst>
          </p:cNvPr>
          <p:cNvCxnSpPr/>
          <p:nvPr/>
        </p:nvCxnSpPr>
        <p:spPr>
          <a:xfrm>
            <a:off x="381583" y="68385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56;p33">
            <a:extLst>
              <a:ext uri="{FF2B5EF4-FFF2-40B4-BE49-F238E27FC236}">
                <a16:creationId xmlns:a16="http://schemas.microsoft.com/office/drawing/2014/main" id="{1B7ADF76-5DA4-79E3-C0C7-8B04CE3C457D}"/>
              </a:ext>
            </a:extLst>
          </p:cNvPr>
          <p:cNvSpPr txBox="1">
            <a:spLocks/>
          </p:cNvSpPr>
          <p:nvPr/>
        </p:nvSpPr>
        <p:spPr>
          <a:xfrm flipH="1">
            <a:off x="3971260" y="1963430"/>
            <a:ext cx="4936999" cy="312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hu-HU" sz="3600" b="1" u="sng" dirty="0">
                <a:solidFill>
                  <a:srgbClr val="000000"/>
                </a:solidFill>
                <a:latin typeface="Aptos Display" panose="020B0004020202020204" pitchFamily="34" charset="0"/>
              </a:rPr>
              <a:t>Felhasznált erőforrások:</a:t>
            </a:r>
          </a:p>
          <a:p>
            <a:pPr marL="0" indent="0"/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Photoshop </a:t>
            </a:r>
          </a:p>
        </p:txBody>
      </p:sp>
      <p:cxnSp>
        <p:nvCxnSpPr>
          <p:cNvPr id="4" name="Google Shape;263;p33">
            <a:extLst>
              <a:ext uri="{FF2B5EF4-FFF2-40B4-BE49-F238E27FC236}">
                <a16:creationId xmlns:a16="http://schemas.microsoft.com/office/drawing/2014/main" id="{A55874E4-87CD-39CD-23F4-3BF79B6F22FF}"/>
              </a:ext>
            </a:extLst>
          </p:cNvPr>
          <p:cNvCxnSpPr/>
          <p:nvPr/>
        </p:nvCxnSpPr>
        <p:spPr>
          <a:xfrm>
            <a:off x="3930985" y="213570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441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CA918241-19BA-09C1-4181-A793972C1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>
            <a:extLst>
              <a:ext uri="{FF2B5EF4-FFF2-40B4-BE49-F238E27FC236}">
                <a16:creationId xmlns:a16="http://schemas.microsoft.com/office/drawing/2014/main" id="{EC83916D-6B79-7E67-E1F6-65849E5E11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03377" y="1745463"/>
            <a:ext cx="3995273" cy="3125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u="sng" dirty="0">
                <a:solidFill>
                  <a:srgbClr val="000000"/>
                </a:solidFill>
                <a:latin typeface="Aptos Display" panose="020B0004020202020204" pitchFamily="34" charset="0"/>
              </a:rPr>
              <a:t>Feladat: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Navbar-Lábléc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Főoldal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(+ egyebek)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részek elkészítése</a:t>
            </a:r>
            <a:endParaRPr sz="3600" b="1" dirty="0">
              <a:solidFill>
                <a:srgbClr val="000000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263" name="Google Shape;263;p33">
            <a:extLst>
              <a:ext uri="{FF2B5EF4-FFF2-40B4-BE49-F238E27FC236}">
                <a16:creationId xmlns:a16="http://schemas.microsoft.com/office/drawing/2014/main" id="{67FF6189-37B5-C324-8D58-A81790B2B4CE}"/>
              </a:ext>
            </a:extLst>
          </p:cNvPr>
          <p:cNvCxnSpPr/>
          <p:nvPr/>
        </p:nvCxnSpPr>
        <p:spPr>
          <a:xfrm>
            <a:off x="503377" y="194963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0;p30">
            <a:extLst>
              <a:ext uri="{FF2B5EF4-FFF2-40B4-BE49-F238E27FC236}">
                <a16:creationId xmlns:a16="http://schemas.microsoft.com/office/drawing/2014/main" id="{FD70F357-163F-1D32-9C9D-C61C4A0D7E2F}"/>
              </a:ext>
            </a:extLst>
          </p:cNvPr>
          <p:cNvSpPr txBox="1">
            <a:spLocks/>
          </p:cNvSpPr>
          <p:nvPr/>
        </p:nvSpPr>
        <p:spPr>
          <a:xfrm>
            <a:off x="503377" y="242099"/>
            <a:ext cx="4775521" cy="137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hu-HU" sz="6600" dirty="0">
                <a:solidFill>
                  <a:srgbClr val="000000"/>
                </a:solidFill>
                <a:latin typeface="Aptos Display" panose="020B0004020202020204" pitchFamily="34" charset="0"/>
              </a:rPr>
              <a:t>BÁLINT: </a:t>
            </a:r>
          </a:p>
        </p:txBody>
      </p:sp>
      <p:cxnSp>
        <p:nvCxnSpPr>
          <p:cNvPr id="5" name="Google Shape;209;p30">
            <a:extLst>
              <a:ext uri="{FF2B5EF4-FFF2-40B4-BE49-F238E27FC236}">
                <a16:creationId xmlns:a16="http://schemas.microsoft.com/office/drawing/2014/main" id="{3BABB9AE-38D2-CE84-3A81-69E9054E74E6}"/>
              </a:ext>
            </a:extLst>
          </p:cNvPr>
          <p:cNvCxnSpPr/>
          <p:nvPr/>
        </p:nvCxnSpPr>
        <p:spPr>
          <a:xfrm>
            <a:off x="587092" y="491353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56;p33">
            <a:extLst>
              <a:ext uri="{FF2B5EF4-FFF2-40B4-BE49-F238E27FC236}">
                <a16:creationId xmlns:a16="http://schemas.microsoft.com/office/drawing/2014/main" id="{65D96F0E-6251-4598-9660-E4B4477C5CBB}"/>
              </a:ext>
            </a:extLst>
          </p:cNvPr>
          <p:cNvSpPr txBox="1">
            <a:spLocks/>
          </p:cNvSpPr>
          <p:nvPr/>
        </p:nvSpPr>
        <p:spPr>
          <a:xfrm flipH="1">
            <a:off x="3716081" y="1513420"/>
            <a:ext cx="5003641" cy="312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hu-HU" sz="3600" b="1" u="sng" dirty="0">
                <a:solidFill>
                  <a:srgbClr val="000000"/>
                </a:solidFill>
                <a:latin typeface="Aptos Display" panose="020B0004020202020204" pitchFamily="34" charset="0"/>
              </a:rPr>
              <a:t>Felhasznált erőforrások:</a:t>
            </a:r>
          </a:p>
          <a:p>
            <a:pPr marL="0" indent="0" algn="ctr"/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Photoshop </a:t>
            </a:r>
          </a:p>
          <a:p>
            <a:pPr marL="0" indent="0" algn="ctr"/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Copilot</a:t>
            </a:r>
          </a:p>
          <a:p>
            <a:pPr marL="0" indent="0" algn="ctr"/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ChatGPT</a:t>
            </a:r>
          </a:p>
          <a:p>
            <a:pPr marL="0" indent="0"/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</a:t>
            </a:r>
          </a:p>
        </p:txBody>
      </p:sp>
      <p:cxnSp>
        <p:nvCxnSpPr>
          <p:cNvPr id="4" name="Google Shape;263;p33">
            <a:extLst>
              <a:ext uri="{FF2B5EF4-FFF2-40B4-BE49-F238E27FC236}">
                <a16:creationId xmlns:a16="http://schemas.microsoft.com/office/drawing/2014/main" id="{9E50B3F2-D467-2C49-EB25-4DAA03079E5A}"/>
              </a:ext>
            </a:extLst>
          </p:cNvPr>
          <p:cNvCxnSpPr/>
          <p:nvPr/>
        </p:nvCxnSpPr>
        <p:spPr>
          <a:xfrm>
            <a:off x="8794150" y="1612707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227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B94B9210-565B-7EDF-1838-484BF7869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>
            <a:extLst>
              <a:ext uri="{FF2B5EF4-FFF2-40B4-BE49-F238E27FC236}">
                <a16:creationId xmlns:a16="http://schemas.microsoft.com/office/drawing/2014/main" id="{7B9CFCFF-8D89-3BFB-27CB-8D36FFFE98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487428" y="1909508"/>
            <a:ext cx="3995273" cy="3125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u="sng" dirty="0">
                <a:solidFill>
                  <a:srgbClr val="000000"/>
                </a:solidFill>
                <a:latin typeface="Aptos Display" panose="020B0004020202020204" pitchFamily="34" charset="0"/>
              </a:rPr>
              <a:t>Feladat: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Galéria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Üzenet</a:t>
            </a:r>
          </a:p>
          <a:p>
            <a:pPr marL="0" indent="0"/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részek + PPT </a:t>
            </a:r>
          </a:p>
          <a:p>
            <a:pPr marL="0" indent="0" algn="ctr"/>
            <a:r>
              <a:rPr lang="hu-HU" sz="3600" b="1" dirty="0">
                <a:solidFill>
                  <a:srgbClr val="000000"/>
                </a:solidFill>
                <a:latin typeface="Aptos Display" panose="020B0004020202020204" pitchFamily="34" charset="0"/>
              </a:rPr>
              <a:t>elkészítése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hu-HU" sz="3600" b="1" dirty="0">
              <a:solidFill>
                <a:srgbClr val="000000"/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263" name="Google Shape;263;p33">
            <a:extLst>
              <a:ext uri="{FF2B5EF4-FFF2-40B4-BE49-F238E27FC236}">
                <a16:creationId xmlns:a16="http://schemas.microsoft.com/office/drawing/2014/main" id="{76A25942-2AEB-70CA-2F54-816CEB0AF669}"/>
              </a:ext>
            </a:extLst>
          </p:cNvPr>
          <p:cNvCxnSpPr/>
          <p:nvPr/>
        </p:nvCxnSpPr>
        <p:spPr>
          <a:xfrm>
            <a:off x="407684" y="185968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0;p30">
            <a:extLst>
              <a:ext uri="{FF2B5EF4-FFF2-40B4-BE49-F238E27FC236}">
                <a16:creationId xmlns:a16="http://schemas.microsoft.com/office/drawing/2014/main" id="{CAE82015-6150-1E8E-90DC-B39B8A0B6256}"/>
              </a:ext>
            </a:extLst>
          </p:cNvPr>
          <p:cNvSpPr txBox="1">
            <a:spLocks/>
          </p:cNvSpPr>
          <p:nvPr/>
        </p:nvSpPr>
        <p:spPr>
          <a:xfrm>
            <a:off x="273432" y="300427"/>
            <a:ext cx="4775521" cy="137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Josefin Sans"/>
              <a:buNone/>
              <a:defRPr sz="4200" b="1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hu-HU" sz="6600" dirty="0">
                <a:solidFill>
                  <a:srgbClr val="000000"/>
                </a:solidFill>
                <a:latin typeface="Aptos Display" panose="020B0004020202020204" pitchFamily="34" charset="0"/>
              </a:rPr>
              <a:t>ÁRON: </a:t>
            </a:r>
          </a:p>
        </p:txBody>
      </p:sp>
      <p:cxnSp>
        <p:nvCxnSpPr>
          <p:cNvPr id="5" name="Google Shape;209;p30">
            <a:extLst>
              <a:ext uri="{FF2B5EF4-FFF2-40B4-BE49-F238E27FC236}">
                <a16:creationId xmlns:a16="http://schemas.microsoft.com/office/drawing/2014/main" id="{4F678DF0-7901-8EAE-B3F1-06622A50A9AB}"/>
              </a:ext>
            </a:extLst>
          </p:cNvPr>
          <p:cNvCxnSpPr/>
          <p:nvPr/>
        </p:nvCxnSpPr>
        <p:spPr>
          <a:xfrm>
            <a:off x="273432" y="55153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56;p33">
            <a:extLst>
              <a:ext uri="{FF2B5EF4-FFF2-40B4-BE49-F238E27FC236}">
                <a16:creationId xmlns:a16="http://schemas.microsoft.com/office/drawing/2014/main" id="{A96C5E15-90C3-9B6C-F229-FA1D87DBD919}"/>
              </a:ext>
            </a:extLst>
          </p:cNvPr>
          <p:cNvSpPr txBox="1">
            <a:spLocks/>
          </p:cNvSpPr>
          <p:nvPr/>
        </p:nvSpPr>
        <p:spPr>
          <a:xfrm flipH="1">
            <a:off x="3833040" y="893631"/>
            <a:ext cx="5000411" cy="364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hu-HU" sz="3600" b="1" u="sng" dirty="0">
                <a:solidFill>
                  <a:srgbClr val="000000"/>
                </a:solidFill>
                <a:latin typeface="Aptos Display" panose="020B0004020202020204" pitchFamily="34" charset="0"/>
              </a:rPr>
              <a:t>Felhasznált erőforrások:</a:t>
            </a:r>
          </a:p>
          <a:p>
            <a:pPr marL="0" indent="0"/>
            <a:r>
              <a:rPr lang="hu-HU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Bootsrap.com</a:t>
            </a:r>
          </a:p>
          <a:p>
            <a:pPr marL="0" indent="0"/>
            <a:r>
              <a:rPr lang="hu-HU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Visual Studio Code</a:t>
            </a:r>
          </a:p>
          <a:p>
            <a:pPr marL="0" indent="0"/>
            <a:r>
              <a:rPr lang="hu-HU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Kom. Csatornák</a:t>
            </a:r>
          </a:p>
          <a:p>
            <a:pPr marL="0" indent="0"/>
            <a:r>
              <a:rPr lang="hu-HU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ChatGPT 	- Google</a:t>
            </a:r>
          </a:p>
          <a:p>
            <a:pPr marL="0" indent="0"/>
            <a:r>
              <a:rPr lang="hu-HU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Facebook	- GitHub</a:t>
            </a:r>
          </a:p>
          <a:p>
            <a:pPr marL="0" indent="0"/>
            <a:r>
              <a:rPr lang="hu-HU" sz="3200" b="1" dirty="0">
                <a:solidFill>
                  <a:srgbClr val="000000"/>
                </a:solidFill>
                <a:latin typeface="Aptos Display" panose="020B0004020202020204" pitchFamily="34" charset="0"/>
              </a:rPr>
              <a:t> - M. Office     	- Idő</a:t>
            </a:r>
          </a:p>
        </p:txBody>
      </p:sp>
      <p:cxnSp>
        <p:nvCxnSpPr>
          <p:cNvPr id="4" name="Google Shape;263;p33">
            <a:extLst>
              <a:ext uri="{FF2B5EF4-FFF2-40B4-BE49-F238E27FC236}">
                <a16:creationId xmlns:a16="http://schemas.microsoft.com/office/drawing/2014/main" id="{F7AD3B71-81D0-D72E-D2BE-65996A671ADB}"/>
              </a:ext>
            </a:extLst>
          </p:cNvPr>
          <p:cNvCxnSpPr/>
          <p:nvPr/>
        </p:nvCxnSpPr>
        <p:spPr>
          <a:xfrm>
            <a:off x="3833040" y="1079680"/>
            <a:ext cx="0" cy="872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56491692"/>
      </p:ext>
    </p:extLst>
  </p:cSld>
  <p:clrMapOvr>
    <a:masterClrMapping/>
  </p:clrMapOvr>
</p:sld>
</file>

<file path=ppt/theme/theme1.xml><?xml version="1.0" encoding="utf-8"?>
<a:theme xmlns:a="http://schemas.openxmlformats.org/drawingml/2006/main" name="Professional Company Report by Slidesgo">
  <a:themeElements>
    <a:clrScheme name="Simple Light">
      <a:dk1>
        <a:srgbClr val="FE8A2F"/>
      </a:dk1>
      <a:lt1>
        <a:srgbClr val="FFFFFF"/>
      </a:lt1>
      <a:dk2>
        <a:srgbClr val="FFFFFF"/>
      </a:dk2>
      <a:lt2>
        <a:srgbClr val="FEC67C"/>
      </a:lt2>
      <a:accent1>
        <a:srgbClr val="FE8A2F"/>
      </a:accent1>
      <a:accent2>
        <a:srgbClr val="FEC67C"/>
      </a:accent2>
      <a:accent3>
        <a:srgbClr val="FE8A2F"/>
      </a:accent3>
      <a:accent4>
        <a:srgbClr val="FEC67C"/>
      </a:accent4>
      <a:accent5>
        <a:srgbClr val="FE8A2F"/>
      </a:accent5>
      <a:accent6>
        <a:srgbClr val="FEC67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119</Words>
  <Application>Microsoft Office PowerPoint</Application>
  <PresentationFormat>Diavetítés a képernyőre (16:9 oldalarány)</PresentationFormat>
  <Paragraphs>38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Aptos Display</vt:lpstr>
      <vt:lpstr>Muli</vt:lpstr>
      <vt:lpstr>Montserrat</vt:lpstr>
      <vt:lpstr>Arial</vt:lpstr>
      <vt:lpstr>Professional Company Report by Slidesgo</vt:lpstr>
      <vt:lpstr>Balaton-Felvidéki MBK  weblapkészítés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Lendvai Aron</dc:creator>
  <cp:lastModifiedBy>Aron Lendvai</cp:lastModifiedBy>
  <cp:revision>5</cp:revision>
  <dcterms:modified xsi:type="dcterms:W3CDTF">2024-10-13T18:28:26Z</dcterms:modified>
</cp:coreProperties>
</file>