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4" r:id="rId11"/>
    <p:sldId id="263" r:id="rId12"/>
    <p:sldId id="262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1180-E8EE-4B52-BDAA-024A07E9A8DA}" type="datetimeFigureOut">
              <a:rPr lang="zh-CN" altLang="en-US" smtClean="0"/>
              <a:t>2017/5/5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C04C-667F-4203-96A8-37CB80BFD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5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1180-E8EE-4B52-BDAA-024A07E9A8DA}" type="datetimeFigureOut">
              <a:rPr lang="zh-CN" altLang="en-US" smtClean="0"/>
              <a:t>2017/5/5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C04C-667F-4203-96A8-37CB80BFD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6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1180-E8EE-4B52-BDAA-024A07E9A8DA}" type="datetimeFigureOut">
              <a:rPr lang="zh-CN" altLang="en-US" smtClean="0"/>
              <a:t>2017/5/5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C04C-667F-4203-96A8-37CB80BFD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7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1180-E8EE-4B52-BDAA-024A07E9A8DA}" type="datetimeFigureOut">
              <a:rPr lang="zh-CN" altLang="en-US" smtClean="0"/>
              <a:t>2017/5/5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C04C-667F-4203-96A8-37CB80BFD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1180-E8EE-4B52-BDAA-024A07E9A8DA}" type="datetimeFigureOut">
              <a:rPr lang="zh-CN" altLang="en-US" smtClean="0"/>
              <a:t>2017/5/5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C04C-667F-4203-96A8-37CB80BFD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58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1180-E8EE-4B52-BDAA-024A07E9A8DA}" type="datetimeFigureOut">
              <a:rPr lang="zh-CN" altLang="en-US" smtClean="0"/>
              <a:t>2017/5/5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C04C-667F-4203-96A8-37CB80BFD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0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1180-E8EE-4B52-BDAA-024A07E9A8DA}" type="datetimeFigureOut">
              <a:rPr lang="zh-CN" altLang="en-US" smtClean="0"/>
              <a:t>2017/5/5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C04C-667F-4203-96A8-37CB80BFD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6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1180-E8EE-4B52-BDAA-024A07E9A8DA}" type="datetimeFigureOut">
              <a:rPr lang="zh-CN" altLang="en-US" smtClean="0"/>
              <a:t>2017/5/5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C04C-667F-4203-96A8-37CB80BFD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9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1180-E8EE-4B52-BDAA-024A07E9A8DA}" type="datetimeFigureOut">
              <a:rPr lang="zh-CN" altLang="en-US" smtClean="0"/>
              <a:t>2017/5/5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C04C-667F-4203-96A8-37CB80BFD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9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1180-E8EE-4B52-BDAA-024A07E9A8DA}" type="datetimeFigureOut">
              <a:rPr lang="zh-CN" altLang="en-US" smtClean="0"/>
              <a:t>2017/5/5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C04C-667F-4203-96A8-37CB80BFD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36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1180-E8EE-4B52-BDAA-024A07E9A8DA}" type="datetimeFigureOut">
              <a:rPr lang="zh-CN" altLang="en-US" smtClean="0"/>
              <a:t>2017/5/5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C04C-667F-4203-96A8-37CB80BFD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55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1"/>
            </a:gs>
            <a:gs pos="83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1180-E8EE-4B52-BDAA-024A07E9A8DA}" type="datetimeFigureOut">
              <a:rPr lang="zh-CN" altLang="en-US" smtClean="0"/>
              <a:t>2017/5/5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9C04C-667F-4203-96A8-37CB80BFD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90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dist="63500" dir="900000" algn="ctr" rotWithShape="0">
                    <a:srgbClr val="000000">
                      <a:alpha val="8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虚拟现实（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dist="63500" dir="900000" algn="ctr" rotWithShape="0">
                    <a:srgbClr val="000000">
                      <a:alpha val="8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VR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dist="63500" dir="900000" algn="ctr" rotWithShape="0">
                    <a:srgbClr val="000000">
                      <a:alpha val="8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）控制系统</a:t>
            </a:r>
            <a:br>
              <a:rPr lang="zh-CN" altLang="en-US" b="1" dirty="0" smtClean="0">
                <a:solidFill>
                  <a:schemeClr val="bg1"/>
                </a:solidFill>
                <a:effectLst>
                  <a:outerShdw dist="63500" dir="900000" algn="ctr" rotWithShape="0">
                    <a:srgbClr val="000000">
                      <a:alpha val="8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2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2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中期报告</a:t>
            </a:r>
            <a:endParaRPr lang="zh-CN" altLang="en-US" sz="32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2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7031" y="3614917"/>
            <a:ext cx="9144000" cy="1655762"/>
          </a:xfrm>
          <a:effectLst>
            <a:outerShdw blurRad="50800" dist="50800" dir="5400000" algn="ctr" rotWithShape="0">
              <a:srgbClr val="000000">
                <a:alpha val="79000"/>
              </a:srgbClr>
            </a:outerShdw>
          </a:effectLst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https://github.com/rayuilandappix/VReasycontrol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33" y="3614917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9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199" y="413617"/>
            <a:ext cx="10515600" cy="1325563"/>
          </a:xfrm>
          <a:effectLst>
            <a:outerShdw blurRad="50800" dist="50800" dir="5400000" algn="ctr" rotWithShape="0">
              <a:srgbClr val="000000">
                <a:alpha val="95000"/>
              </a:srgbClr>
            </a:outerShdw>
          </a:effectLst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 do list</a:t>
            </a:r>
            <a:endParaRPr lang="zh-CN" altLang="en-US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72425" y="2730321"/>
            <a:ext cx="2177603" cy="191680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优化摄像头定位方法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150475" y="2730321"/>
            <a:ext cx="2177603" cy="191680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尝试使用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HSV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方式选取目标控制器</a:t>
            </a:r>
            <a:endParaRPr lang="zh-CN" altLang="en-US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228525" y="2730320"/>
            <a:ext cx="2177603" cy="191680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优化抖动</a:t>
            </a:r>
            <a:endParaRPr lang="zh-CN" altLang="en-US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30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919509"/>
              </p:ext>
            </p:extLst>
          </p:nvPr>
        </p:nvGraphicFramePr>
        <p:xfrm>
          <a:off x="1043059" y="1641514"/>
          <a:ext cx="10741110" cy="435639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09333"/>
                <a:gridCol w="2709333"/>
                <a:gridCol w="5322444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周次</a:t>
                      </a:r>
                      <a:endParaRPr lang="zh-CN" altLang="en-US" b="0" dirty="0">
                        <a:solidFill>
                          <a:schemeClr val="bg1"/>
                        </a:solidFill>
                        <a:effectLst>
                          <a:outerShdw blurRad="50800" dist="50800" dir="5400000" algn="ctr" rotWithShape="0">
                            <a:srgbClr val="000000">
                              <a:alpha val="95000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进度</a:t>
                      </a:r>
                      <a:endParaRPr lang="zh-CN" altLang="en-US" b="0" dirty="0">
                        <a:solidFill>
                          <a:schemeClr val="bg1"/>
                        </a:solidFill>
                        <a:effectLst>
                          <a:outerShdw blurRad="50800" dist="50800" dir="5400000" algn="ctr" rotWithShape="0">
                            <a:srgbClr val="000000">
                              <a:alpha val="95000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备注</a:t>
                      </a:r>
                      <a:endParaRPr lang="zh-CN" altLang="en-US" b="0" dirty="0">
                        <a:solidFill>
                          <a:schemeClr val="bg1"/>
                        </a:solidFill>
                        <a:effectLst>
                          <a:outerShdw blurRad="50800" dist="50800" dir="5400000" algn="ctr" rotWithShape="0">
                            <a:srgbClr val="000000">
                              <a:alpha val="95000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545227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4-5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</a:t>
                      </a:r>
                      <a:endParaRPr lang="zh-CN" altLang="en-US" b="0" dirty="0">
                        <a:solidFill>
                          <a:srgbClr val="00B050"/>
                        </a:solidFill>
                        <a:effectLst>
                          <a:outerShdw blurRad="50800" dist="50800" dir="5400000" algn="ctr" rotWithShape="0">
                            <a:srgbClr val="000000">
                              <a:alpha val="95000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前期准备</a:t>
                      </a:r>
                      <a:endParaRPr lang="zh-CN" altLang="en-US" b="0" dirty="0">
                        <a:solidFill>
                          <a:schemeClr val="bg1"/>
                        </a:solidFill>
                        <a:effectLst>
                          <a:outerShdw blurRad="50800" dist="50800" dir="5400000" algn="ctr" rotWithShape="0">
                            <a:srgbClr val="000000">
                              <a:alpha val="95000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预习部分所需知识，安装需要的软件。</a:t>
                      </a:r>
                      <a:r>
                        <a:rPr lang="zh-CN" altLang="en-US" b="0" dirty="0" smtClean="0">
                          <a:solidFill>
                            <a:srgbClr val="00B050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</a:p>
                    <a:p>
                      <a:endParaRPr lang="zh-CN" altLang="en-US" b="0" dirty="0">
                        <a:solidFill>
                          <a:schemeClr val="bg1"/>
                        </a:solidFill>
                        <a:effectLst>
                          <a:outerShdw blurRad="50800" dist="50800" dir="5400000" algn="ctr" rotWithShape="0">
                            <a:srgbClr val="000000">
                              <a:alpha val="95000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71980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6-10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客户端与服务器端技术实现</a:t>
                      </a:r>
                      <a:endParaRPr lang="zh-CN" altLang="en-US" b="0" dirty="0">
                        <a:solidFill>
                          <a:schemeClr val="bg1"/>
                        </a:solidFill>
                        <a:effectLst>
                          <a:outerShdw blurRad="50800" dist="50800" dir="5400000" algn="ctr" rotWithShape="0">
                            <a:srgbClr val="000000">
                              <a:alpha val="95000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完成移动</a:t>
                      </a:r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VR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（头显）客户端的设计，并实现通过服务器传输数据控制三维模型移动</a:t>
                      </a:r>
                      <a:r>
                        <a:rPr lang="zh-CN" altLang="en-US" b="0" dirty="0" smtClean="0">
                          <a:solidFill>
                            <a:srgbClr val="00B050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10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图像处理技术实现</a:t>
                      </a:r>
                      <a:endParaRPr lang="zh-CN" altLang="en-US" b="0" dirty="0">
                        <a:solidFill>
                          <a:schemeClr val="bg1"/>
                        </a:solidFill>
                        <a:effectLst>
                          <a:outerShdw blurRad="50800" dist="50800" dir="5400000" algn="ctr" rotWithShape="0">
                            <a:srgbClr val="000000">
                              <a:alpha val="95000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实现摄像头跟踪控制器动作，大小，将计算结果转化为空间三维坐标 </a:t>
                      </a:r>
                      <a:r>
                        <a:rPr lang="zh-CN" altLang="en-US" b="0" dirty="0" smtClean="0">
                          <a:solidFill>
                            <a:srgbClr val="00B050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？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11-13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</a:t>
                      </a:r>
                      <a:endParaRPr lang="zh-CN" altLang="en-US" b="0" dirty="0">
                        <a:solidFill>
                          <a:schemeClr val="bg1"/>
                        </a:solidFill>
                        <a:effectLst>
                          <a:outerShdw blurRad="50800" dist="50800" dir="5400000" algn="ctr" rotWithShape="0">
                            <a:srgbClr val="000000">
                              <a:alpha val="95000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技术整合与完善</a:t>
                      </a:r>
                      <a:endParaRPr lang="zh-CN" altLang="en-US" b="0" dirty="0">
                        <a:solidFill>
                          <a:schemeClr val="bg1"/>
                        </a:solidFill>
                        <a:effectLst>
                          <a:outerShdw blurRad="50800" dist="50800" dir="5400000" algn="ctr" rotWithShape="0">
                            <a:srgbClr val="000000">
                              <a:alpha val="95000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将图像处理技术与服务器结合，整合</a:t>
                      </a:r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PC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端动作捕捉与数据传输功能。</a:t>
                      </a:r>
                      <a:r>
                        <a:rPr lang="zh-CN" altLang="en-US" b="0" dirty="0" smtClean="0">
                          <a:solidFill>
                            <a:srgbClr val="00B050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</a:p>
                    <a:p>
                      <a:endParaRPr lang="zh-CN" altLang="en-US" b="0" dirty="0">
                        <a:solidFill>
                          <a:schemeClr val="bg1"/>
                        </a:solidFill>
                        <a:effectLst>
                          <a:outerShdw blurRad="50800" dist="50800" dir="5400000" algn="ctr" rotWithShape="0">
                            <a:srgbClr val="000000">
                              <a:alpha val="95000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925296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周以后</a:t>
                      </a:r>
                      <a:endParaRPr lang="zh-CN" altLang="en-US" b="0" dirty="0">
                        <a:solidFill>
                          <a:schemeClr val="bg1"/>
                        </a:solidFill>
                        <a:effectLst>
                          <a:outerShdw blurRad="50800" dist="50800" dir="5400000" algn="ctr" rotWithShape="0">
                            <a:srgbClr val="000000">
                              <a:alpha val="95000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扩展功能实现</a:t>
                      </a:r>
                      <a:endParaRPr lang="zh-CN" altLang="en-US" b="0" dirty="0">
                        <a:solidFill>
                          <a:schemeClr val="bg1"/>
                        </a:solidFill>
                        <a:effectLst>
                          <a:outerShdw blurRad="50800" dist="50800" dir="5400000" algn="ctr" rotWithShape="0">
                            <a:srgbClr val="000000">
                              <a:alpha val="95000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降低传输延迟，减少抖动。</a:t>
                      </a:r>
                      <a:endParaRPr lang="en-US" altLang="zh-CN" b="0" dirty="0" smtClean="0">
                        <a:solidFill>
                          <a:schemeClr val="bg1"/>
                        </a:solidFill>
                        <a:effectLst>
                          <a:outerShdw blurRad="50800" dist="50800" dir="5400000" algn="ctr" rotWithShape="0">
                            <a:srgbClr val="000000">
                              <a:alpha val="95000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提高定位精准度（或是换用双摄像头进行定位），移动</a:t>
                      </a:r>
                      <a:r>
                        <a:rPr lang="en-US" altLang="zh-CN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VR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rgbClr val="000000">
                                <a:alpha val="95000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端设计简单的小游戏测试应用效果。</a:t>
                      </a:r>
                      <a:endParaRPr lang="zh-CN" altLang="en-US" b="0" dirty="0">
                        <a:solidFill>
                          <a:schemeClr val="bg1"/>
                        </a:solidFill>
                        <a:effectLst>
                          <a:outerShdw blurRad="50800" dist="50800" dir="5400000" algn="ctr" rotWithShape="0">
                            <a:srgbClr val="000000">
                              <a:alpha val="95000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1043059" y="344216"/>
            <a:ext cx="9144000" cy="19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dist="63500" dir="900000" algn="ctr" rotWithShape="0">
                    <a:srgbClr val="000000">
                      <a:alpha val="8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项目计划及完成情况</a:t>
            </a:r>
            <a:br>
              <a:rPr lang="zh-CN" altLang="en-US" b="1" dirty="0" smtClean="0">
                <a:solidFill>
                  <a:schemeClr val="bg1"/>
                </a:solidFill>
                <a:effectLst>
                  <a:outerShdw dist="63500" dir="900000" algn="ctr" rotWithShape="0">
                    <a:srgbClr val="000000">
                      <a:alpha val="8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b="1" dirty="0">
              <a:solidFill>
                <a:schemeClr val="bg1"/>
              </a:solidFill>
              <a:effectLst>
                <a:outerShdw dist="63500" dir="900000" algn="ctr" rotWithShape="0">
                  <a:srgbClr val="000000">
                    <a:alpha val="8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203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2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谢谢大家</a:t>
            </a:r>
            <a:endParaRPr lang="zh-CN" altLang="en-US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2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7031" y="3614917"/>
            <a:ext cx="9144000" cy="1655762"/>
          </a:xfrm>
          <a:effectLst>
            <a:outerShdw blurRad="50800" dist="50800" dir="5400000" algn="ctr" rotWithShape="0">
              <a:srgbClr val="000000">
                <a:alpha val="79000"/>
              </a:srgbClr>
            </a:outerShdw>
          </a:effectLst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https://github.com/rayuilandappix/VReasycontrol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33" y="3614917"/>
            <a:ext cx="476250" cy="476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22" y="1268652"/>
            <a:ext cx="10322818" cy="42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77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413617"/>
            <a:ext cx="10515600" cy="1325563"/>
          </a:xfrm>
          <a:effectLst>
            <a:outerShdw blurRad="50800" dist="50800" dir="5400000" algn="ctr" rotWithShape="0">
              <a:srgbClr val="000000">
                <a:alpha val="95000"/>
              </a:srgb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99699" y="1787673"/>
            <a:ext cx="1620957" cy="523220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97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进度汇报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38199" y="3371648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服务器传输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38199" y="4335417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Unity VR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端编程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403501" y="2407879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目标控制器的标定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85463" y="1787673"/>
            <a:ext cx="1980029" cy="523220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97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现阶段难点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403500" y="3371648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去除背景干扰</a:t>
            </a:r>
            <a:endParaRPr lang="zh-CN" altLang="en-US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03500" y="4335417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消抖与插帧复现</a:t>
            </a:r>
            <a:endParaRPr lang="zh-CN" altLang="en-US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968802" y="2407879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优化摄像头定位方法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50764" y="1787673"/>
            <a:ext cx="1980029" cy="523220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97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 do List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968801" y="3371648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尝试使用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HSV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方式选取目标控制器</a:t>
            </a:r>
            <a:endParaRPr lang="zh-CN" altLang="en-US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968801" y="4335417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优化抖动</a:t>
            </a:r>
            <a:endParaRPr lang="zh-CN" altLang="en-US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38200" y="2407879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OPENCV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图像处理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4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413617"/>
            <a:ext cx="10515600" cy="1325563"/>
          </a:xfrm>
          <a:effectLst>
            <a:outerShdw blurRad="50800" dist="50800" dir="5400000" algn="ctr" rotWithShape="0">
              <a:srgbClr val="000000">
                <a:alpha val="95000"/>
              </a:srgb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99699" y="1787673"/>
            <a:ext cx="1620957" cy="523220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97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进度汇报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38199" y="3371648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服务器传输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38199" y="4335417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Unity VR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端编程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403501" y="2407879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目标控制器的标定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85463" y="1787673"/>
            <a:ext cx="1980029" cy="523220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97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现阶段难点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403500" y="3371648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去除背景干扰</a:t>
            </a:r>
            <a:endParaRPr lang="zh-CN" altLang="en-US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03500" y="4335417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消抖与插帧复现</a:t>
            </a:r>
            <a:endParaRPr lang="zh-CN" altLang="en-US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968802" y="2407879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优化摄像头定位方法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50764" y="1787673"/>
            <a:ext cx="1980029" cy="523220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97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 do List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968801" y="3371648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尝试使用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HSV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方式选取目标控制器</a:t>
            </a:r>
            <a:endParaRPr lang="zh-CN" altLang="en-US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968801" y="4335417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优化抖动</a:t>
            </a:r>
            <a:endParaRPr lang="zh-CN" altLang="en-US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38200" y="2407879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OPENCV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图像处理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05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4009000" y="4009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199" y="413617"/>
            <a:ext cx="10515600" cy="1325563"/>
          </a:xfrm>
          <a:effectLst>
            <a:outerShdw blurRad="50800" dist="50800" dir="5400000" algn="ctr" rotWithShape="0">
              <a:srgbClr val="000000">
                <a:alpha val="95000"/>
              </a:srgbClr>
            </a:outerShdw>
          </a:effectLst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进度汇报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图像处理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87" y="1983347"/>
            <a:ext cx="9113738" cy="3335628"/>
          </a:xfrm>
        </p:spPr>
      </p:pic>
    </p:spTree>
    <p:extLst>
      <p:ext uri="{BB962C8B-B14F-4D97-AF65-F5344CB8AC3E}">
        <p14:creationId xmlns:p14="http://schemas.microsoft.com/office/powerpoint/2010/main" val="35290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05" y="1545208"/>
            <a:ext cx="9639587" cy="4786302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199" y="413617"/>
            <a:ext cx="10515600" cy="1325563"/>
          </a:xfrm>
          <a:effectLst>
            <a:outerShdw blurRad="50800" dist="50800" dir="5400000" algn="ctr" rotWithShape="0">
              <a:srgbClr val="000000">
                <a:alpha val="95000"/>
              </a:srgbClr>
            </a:outerShdw>
          </a:effectLst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进度汇报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服务器传输</a:t>
            </a:r>
            <a:r>
              <a:rPr lang="zh-CN" altLang="en-US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9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199" y="413617"/>
            <a:ext cx="10515600" cy="1325563"/>
          </a:xfrm>
          <a:effectLst>
            <a:outerShdw blurRad="50800" dist="50800" dir="5400000" algn="ctr" rotWithShape="0">
              <a:srgbClr val="000000">
                <a:alpha val="95000"/>
              </a:srgbClr>
            </a:outerShdw>
          </a:effectLst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进度汇报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-Unity VR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端编程</a:t>
            </a:r>
            <a:r>
              <a:rPr lang="zh-CN" altLang="en-US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99" y="1608625"/>
            <a:ext cx="8718999" cy="473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6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199" y="413617"/>
            <a:ext cx="10515600" cy="1325563"/>
          </a:xfrm>
          <a:effectLst>
            <a:outerShdw blurRad="50800" dist="50800" dir="5400000" algn="ctr" rotWithShape="0">
              <a:srgbClr val="000000">
                <a:alpha val="95000"/>
              </a:srgbClr>
            </a:outerShdw>
          </a:effectLst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进度汇报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-Unity VR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端编程</a:t>
            </a:r>
            <a:r>
              <a:rPr lang="zh-CN" altLang="en-US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99" y="1608625"/>
            <a:ext cx="8718999" cy="473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413617"/>
            <a:ext cx="10515600" cy="1325563"/>
          </a:xfrm>
          <a:effectLst>
            <a:outerShdw blurRad="50800" dist="50800" dir="5400000" algn="ctr" rotWithShape="0">
              <a:srgbClr val="000000">
                <a:alpha val="95000"/>
              </a:srgb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99699" y="1787673"/>
            <a:ext cx="1620957" cy="523220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97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进度汇报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38199" y="3371648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服务器传输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38199" y="4335417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Unity VR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端编程</a:t>
            </a:r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968802" y="2407879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优化摄像头定位方法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50764" y="1787673"/>
            <a:ext cx="1980029" cy="523220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97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 do List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968801" y="3371648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尝试使用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HSV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方式选取目标控制器</a:t>
            </a:r>
            <a:endParaRPr lang="zh-CN" altLang="en-US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968801" y="4335417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优化抖动</a:t>
            </a:r>
            <a:endParaRPr lang="zh-CN" altLang="en-US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38200" y="2407879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OPENCV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图像处理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403501" y="2407879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目标控制器的标定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85463" y="1787673"/>
            <a:ext cx="1980029" cy="523220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97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现阶段难点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403500" y="3371648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去除背景干扰</a:t>
            </a:r>
            <a:endParaRPr lang="zh-CN" altLang="en-US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03500" y="4335417"/>
            <a:ext cx="2343956" cy="758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消抖与插帧复现</a:t>
            </a:r>
            <a:endParaRPr lang="zh-CN" altLang="en-US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3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4000000" y="4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4000000" y="40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4000000" y="40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4000000" y="4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199" y="413617"/>
            <a:ext cx="10515600" cy="1325563"/>
          </a:xfrm>
          <a:effectLst>
            <a:outerShdw blurRad="50800" dist="50800" dir="5400000" algn="ctr" rotWithShape="0">
              <a:srgbClr val="000000">
                <a:alpha val="95000"/>
              </a:srgbClr>
            </a:outerShdw>
          </a:effectLst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当前难点</a:t>
            </a:r>
            <a:endParaRPr lang="zh-CN" altLang="en-US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72425" y="2730321"/>
            <a:ext cx="2177603" cy="191680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目标控制器的标定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150475" y="2730321"/>
            <a:ext cx="2177603" cy="191680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去除背景干扰</a:t>
            </a:r>
            <a:endParaRPr lang="zh-CN" altLang="en-US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228525" y="2730320"/>
            <a:ext cx="2177603" cy="191680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消抖与插帧复现</a:t>
            </a:r>
            <a:endParaRPr lang="zh-CN" altLang="en-US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88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85B84C21876257409FD9F31356F205F7" ma:contentTypeVersion="3" ma:contentTypeDescription="新建文档。" ma:contentTypeScope="" ma:versionID="eaa440ca274a0a3ccbac989db8ce3ff3">
  <xsd:schema xmlns:xsd="http://www.w3.org/2001/XMLSchema" xmlns:xs="http://www.w3.org/2001/XMLSchema" xmlns:p="http://schemas.microsoft.com/office/2006/metadata/properties" xmlns:ns3="c3cfee8f-43cd-476c-992b-09581ed7ef3f" targetNamespace="http://schemas.microsoft.com/office/2006/metadata/properties" ma:root="true" ma:fieldsID="43e3d0d3445f26a441a111886d18e2eb" ns3:_="">
    <xsd:import namespace="c3cfee8f-43cd-476c-992b-09581ed7ef3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fee8f-43cd-476c-992b-09581ed7ef3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享提示哈希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50721B-6D02-45DE-8632-9F6FD2A661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9B524E-84AD-4BD9-B7BD-1F882835DB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cfee8f-43cd-476c-992b-09581ed7ef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7F9A6F-58D1-4D9F-B67E-55425E6CDC4B}">
  <ds:schemaRefs>
    <ds:schemaRef ds:uri="c3cfee8f-43cd-476c-992b-09581ed7ef3f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339</Words>
  <Application>Microsoft Office PowerPoint</Application>
  <PresentationFormat>宽屏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Adobe 黑体 Std R</vt:lpstr>
      <vt:lpstr>黑体</vt:lpstr>
      <vt:lpstr>宋体</vt:lpstr>
      <vt:lpstr>Arial</vt:lpstr>
      <vt:lpstr>Calibri</vt:lpstr>
      <vt:lpstr>Calibri Light</vt:lpstr>
      <vt:lpstr>Office 主题</vt:lpstr>
      <vt:lpstr>虚拟现实（VR）控制系统 中期报告</vt:lpstr>
      <vt:lpstr>目录</vt:lpstr>
      <vt:lpstr>目录</vt:lpstr>
      <vt:lpstr>进度汇报-图像处理</vt:lpstr>
      <vt:lpstr>进度汇报-服务器传输√</vt:lpstr>
      <vt:lpstr>进度汇报-Unity VR端编程√</vt:lpstr>
      <vt:lpstr>进度汇报-Unity VR端编程√</vt:lpstr>
      <vt:lpstr>目录</vt:lpstr>
      <vt:lpstr>当前难点</vt:lpstr>
      <vt:lpstr>To do list</vt:lpstr>
      <vt:lpstr>PowerPoint 演示文稿</vt:lpstr>
      <vt:lpstr>谢谢大家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VR项目中期报告</dc:title>
  <dc:creator>rayuiland appix</dc:creator>
  <cp:lastModifiedBy>曾芃</cp:lastModifiedBy>
  <cp:revision>6</cp:revision>
  <dcterms:created xsi:type="dcterms:W3CDTF">2017-05-04T04:34:42Z</dcterms:created>
  <dcterms:modified xsi:type="dcterms:W3CDTF">2017-05-05T00:10:24Z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0x01010085B84C21876257409FD9F31356F205F7</vt:lpwstr>
  </property>
</Properties>
</file>