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24A87BF-38FA-4FED-AA14-3157260130C3}"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20CC8-FA22-49EB-86A6-11400546F935}" type="slidenum">
              <a:rPr lang="en-US" smtClean="0"/>
              <a:t>‹#›</a:t>
            </a:fld>
            <a:endParaRPr lang="en-US"/>
          </a:p>
        </p:txBody>
      </p:sp>
    </p:spTree>
    <p:extLst>
      <p:ext uri="{BB962C8B-B14F-4D97-AF65-F5344CB8AC3E}">
        <p14:creationId xmlns:p14="http://schemas.microsoft.com/office/powerpoint/2010/main" val="1372575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4A87BF-38FA-4FED-AA14-3157260130C3}"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20CC8-FA22-49EB-86A6-11400546F935}" type="slidenum">
              <a:rPr lang="en-US" smtClean="0"/>
              <a:t>‹#›</a:t>
            </a:fld>
            <a:endParaRPr lang="en-US"/>
          </a:p>
        </p:txBody>
      </p:sp>
    </p:spTree>
    <p:extLst>
      <p:ext uri="{BB962C8B-B14F-4D97-AF65-F5344CB8AC3E}">
        <p14:creationId xmlns:p14="http://schemas.microsoft.com/office/powerpoint/2010/main" val="961461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4A87BF-38FA-4FED-AA14-3157260130C3}"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20CC8-FA22-49EB-86A6-11400546F93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0290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4A87BF-38FA-4FED-AA14-3157260130C3}"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20CC8-FA22-49EB-86A6-11400546F935}" type="slidenum">
              <a:rPr lang="en-US" smtClean="0"/>
              <a:t>‹#›</a:t>
            </a:fld>
            <a:endParaRPr lang="en-US"/>
          </a:p>
        </p:txBody>
      </p:sp>
    </p:spTree>
    <p:extLst>
      <p:ext uri="{BB962C8B-B14F-4D97-AF65-F5344CB8AC3E}">
        <p14:creationId xmlns:p14="http://schemas.microsoft.com/office/powerpoint/2010/main" val="1269352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4A87BF-38FA-4FED-AA14-3157260130C3}"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20CC8-FA22-49EB-86A6-11400546F93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4081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4A87BF-38FA-4FED-AA14-3157260130C3}"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20CC8-FA22-49EB-86A6-11400546F935}" type="slidenum">
              <a:rPr lang="en-US" smtClean="0"/>
              <a:t>‹#›</a:t>
            </a:fld>
            <a:endParaRPr lang="en-US"/>
          </a:p>
        </p:txBody>
      </p:sp>
    </p:spTree>
    <p:extLst>
      <p:ext uri="{BB962C8B-B14F-4D97-AF65-F5344CB8AC3E}">
        <p14:creationId xmlns:p14="http://schemas.microsoft.com/office/powerpoint/2010/main" val="877859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4A87BF-38FA-4FED-AA14-3157260130C3}"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20CC8-FA22-49EB-86A6-11400546F935}" type="slidenum">
              <a:rPr lang="en-US" smtClean="0"/>
              <a:t>‹#›</a:t>
            </a:fld>
            <a:endParaRPr lang="en-US"/>
          </a:p>
        </p:txBody>
      </p:sp>
    </p:spTree>
    <p:extLst>
      <p:ext uri="{BB962C8B-B14F-4D97-AF65-F5344CB8AC3E}">
        <p14:creationId xmlns:p14="http://schemas.microsoft.com/office/powerpoint/2010/main" val="426087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4A87BF-38FA-4FED-AA14-3157260130C3}"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20CC8-FA22-49EB-86A6-11400546F935}" type="slidenum">
              <a:rPr lang="en-US" smtClean="0"/>
              <a:t>‹#›</a:t>
            </a:fld>
            <a:endParaRPr lang="en-US"/>
          </a:p>
        </p:txBody>
      </p:sp>
    </p:spTree>
    <p:extLst>
      <p:ext uri="{BB962C8B-B14F-4D97-AF65-F5344CB8AC3E}">
        <p14:creationId xmlns:p14="http://schemas.microsoft.com/office/powerpoint/2010/main" val="3275767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4A87BF-38FA-4FED-AA14-3157260130C3}"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20CC8-FA22-49EB-86A6-11400546F935}" type="slidenum">
              <a:rPr lang="en-US" smtClean="0"/>
              <a:t>‹#›</a:t>
            </a:fld>
            <a:endParaRPr lang="en-US"/>
          </a:p>
        </p:txBody>
      </p:sp>
    </p:spTree>
    <p:extLst>
      <p:ext uri="{BB962C8B-B14F-4D97-AF65-F5344CB8AC3E}">
        <p14:creationId xmlns:p14="http://schemas.microsoft.com/office/powerpoint/2010/main" val="3607183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4A87BF-38FA-4FED-AA14-3157260130C3}"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20CC8-FA22-49EB-86A6-11400546F935}" type="slidenum">
              <a:rPr lang="en-US" smtClean="0"/>
              <a:t>‹#›</a:t>
            </a:fld>
            <a:endParaRPr lang="en-US"/>
          </a:p>
        </p:txBody>
      </p:sp>
    </p:spTree>
    <p:extLst>
      <p:ext uri="{BB962C8B-B14F-4D97-AF65-F5344CB8AC3E}">
        <p14:creationId xmlns:p14="http://schemas.microsoft.com/office/powerpoint/2010/main" val="315758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4A87BF-38FA-4FED-AA14-3157260130C3}"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820CC8-FA22-49EB-86A6-11400546F935}" type="slidenum">
              <a:rPr lang="en-US" smtClean="0"/>
              <a:t>‹#›</a:t>
            </a:fld>
            <a:endParaRPr lang="en-US"/>
          </a:p>
        </p:txBody>
      </p:sp>
    </p:spTree>
    <p:extLst>
      <p:ext uri="{BB962C8B-B14F-4D97-AF65-F5344CB8AC3E}">
        <p14:creationId xmlns:p14="http://schemas.microsoft.com/office/powerpoint/2010/main" val="138241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4A87BF-38FA-4FED-AA14-3157260130C3}" type="datetimeFigureOut">
              <a:rPr lang="en-US" smtClean="0"/>
              <a:t>7/1/2021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820CC8-FA22-49EB-86A6-11400546F935}" type="slidenum">
              <a:rPr lang="en-US" smtClean="0"/>
              <a:t>‹#›</a:t>
            </a:fld>
            <a:endParaRPr lang="en-US"/>
          </a:p>
        </p:txBody>
      </p:sp>
    </p:spTree>
    <p:extLst>
      <p:ext uri="{BB962C8B-B14F-4D97-AF65-F5344CB8AC3E}">
        <p14:creationId xmlns:p14="http://schemas.microsoft.com/office/powerpoint/2010/main" val="3492534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4A87BF-38FA-4FED-AA14-3157260130C3}" type="datetimeFigureOut">
              <a:rPr lang="en-US" smtClean="0"/>
              <a:t>7/1/2021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820CC8-FA22-49EB-86A6-11400546F935}" type="slidenum">
              <a:rPr lang="en-US" smtClean="0"/>
              <a:t>‹#›</a:t>
            </a:fld>
            <a:endParaRPr lang="en-US"/>
          </a:p>
        </p:txBody>
      </p:sp>
    </p:spTree>
    <p:extLst>
      <p:ext uri="{BB962C8B-B14F-4D97-AF65-F5344CB8AC3E}">
        <p14:creationId xmlns:p14="http://schemas.microsoft.com/office/powerpoint/2010/main" val="824264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A87BF-38FA-4FED-AA14-3157260130C3}" type="datetimeFigureOut">
              <a:rPr lang="en-US" smtClean="0"/>
              <a:t>7/1/2021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820CC8-FA22-49EB-86A6-11400546F935}" type="slidenum">
              <a:rPr lang="en-US" smtClean="0"/>
              <a:t>‹#›</a:t>
            </a:fld>
            <a:endParaRPr lang="en-US"/>
          </a:p>
        </p:txBody>
      </p:sp>
    </p:spTree>
    <p:extLst>
      <p:ext uri="{BB962C8B-B14F-4D97-AF65-F5344CB8AC3E}">
        <p14:creationId xmlns:p14="http://schemas.microsoft.com/office/powerpoint/2010/main" val="31650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4A87BF-38FA-4FED-AA14-3157260130C3}"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820CC8-FA22-49EB-86A6-11400546F935}" type="slidenum">
              <a:rPr lang="en-US" smtClean="0"/>
              <a:t>‹#›</a:t>
            </a:fld>
            <a:endParaRPr lang="en-US"/>
          </a:p>
        </p:txBody>
      </p:sp>
    </p:spTree>
    <p:extLst>
      <p:ext uri="{BB962C8B-B14F-4D97-AF65-F5344CB8AC3E}">
        <p14:creationId xmlns:p14="http://schemas.microsoft.com/office/powerpoint/2010/main" val="3548353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4A87BF-38FA-4FED-AA14-3157260130C3}"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820CC8-FA22-49EB-86A6-11400546F935}" type="slidenum">
              <a:rPr lang="en-US" smtClean="0"/>
              <a:t>‹#›</a:t>
            </a:fld>
            <a:endParaRPr lang="en-US"/>
          </a:p>
        </p:txBody>
      </p:sp>
    </p:spTree>
    <p:extLst>
      <p:ext uri="{BB962C8B-B14F-4D97-AF65-F5344CB8AC3E}">
        <p14:creationId xmlns:p14="http://schemas.microsoft.com/office/powerpoint/2010/main" val="2221644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24A87BF-38FA-4FED-AA14-3157260130C3}" type="datetimeFigureOut">
              <a:rPr lang="en-US" smtClean="0"/>
              <a:t>7/1/2021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1820CC8-FA22-49EB-86A6-11400546F935}" type="slidenum">
              <a:rPr lang="en-US" smtClean="0"/>
              <a:t>‹#›</a:t>
            </a:fld>
            <a:endParaRPr lang="en-US"/>
          </a:p>
        </p:txBody>
      </p:sp>
    </p:spTree>
    <p:extLst>
      <p:ext uri="{BB962C8B-B14F-4D97-AF65-F5344CB8AC3E}">
        <p14:creationId xmlns:p14="http://schemas.microsoft.com/office/powerpoint/2010/main" val="15710932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solidFill>
                  <a:srgbClr val="0070C0"/>
                </a:solidFill>
              </a:rPr>
              <a:t>Finding a Better </a:t>
            </a:r>
            <a:r>
              <a:rPr lang="en-US" b="1" dirty="0" smtClean="0">
                <a:solidFill>
                  <a:srgbClr val="0070C0"/>
                </a:solidFill>
              </a:rPr>
              <a:t>Neighborhood to live </a:t>
            </a:r>
            <a:r>
              <a:rPr lang="en-US" b="1" dirty="0">
                <a:solidFill>
                  <a:srgbClr val="0070C0"/>
                </a:solidFill>
              </a:rPr>
              <a:t>in Scarborough, Toronto</a:t>
            </a:r>
            <a:br>
              <a:rPr lang="en-US" b="1" dirty="0">
                <a:solidFill>
                  <a:srgbClr val="0070C0"/>
                </a:solidFill>
              </a:rPr>
            </a:br>
            <a:endParaRPr lang="en-US" dirty="0">
              <a:solidFill>
                <a:srgbClr val="0070C0"/>
              </a:solidFill>
            </a:endParaRPr>
          </a:p>
        </p:txBody>
      </p:sp>
    </p:spTree>
    <p:extLst>
      <p:ext uri="{BB962C8B-B14F-4D97-AF65-F5344CB8AC3E}">
        <p14:creationId xmlns:p14="http://schemas.microsoft.com/office/powerpoint/2010/main" val="15225088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School Ratings by Clusters in Scarborough</a:t>
            </a:r>
            <a:endParaRPr lang="en-US" dirty="0">
              <a:solidFill>
                <a:srgbClr val="0070C0"/>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7334" y="2160588"/>
            <a:ext cx="8725973" cy="3881437"/>
          </a:xfrm>
        </p:spPr>
      </p:pic>
    </p:spTree>
    <p:extLst>
      <p:ext uri="{BB962C8B-B14F-4D97-AF65-F5344CB8AC3E}">
        <p14:creationId xmlns:p14="http://schemas.microsoft.com/office/powerpoint/2010/main" val="4106277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Conclusion</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In this project, using k-means cluster algorithm I separated the neighborhood into 10(Ten) different clusters and for 103 different </a:t>
            </a:r>
            <a:r>
              <a:rPr lang="en-US" dirty="0" err="1"/>
              <a:t>lattitude</a:t>
            </a:r>
            <a:r>
              <a:rPr lang="en-US" dirty="0"/>
              <a:t> and </a:t>
            </a:r>
            <a:r>
              <a:rPr lang="en-US" dirty="0" err="1"/>
              <a:t>logitude</a:t>
            </a:r>
            <a:r>
              <a:rPr lang="en-US" dirty="0"/>
              <a:t> from dataset, which have very-similar neighborhoods around them. Using the charts above results presented to a particular neighborhood based on average house prices and school rating have been made.</a:t>
            </a:r>
          </a:p>
        </p:txBody>
      </p:sp>
    </p:spTree>
    <p:extLst>
      <p:ext uri="{BB962C8B-B14F-4D97-AF65-F5344CB8AC3E}">
        <p14:creationId xmlns:p14="http://schemas.microsoft.com/office/powerpoint/2010/main" val="3898250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Motivation</a:t>
            </a:r>
            <a:endParaRPr lang="en-US" dirty="0">
              <a:solidFill>
                <a:srgbClr val="0070C0"/>
              </a:solidFill>
            </a:endParaRPr>
          </a:p>
        </p:txBody>
      </p:sp>
      <p:sp>
        <p:nvSpPr>
          <p:cNvPr id="3" name="Content Placeholder 2"/>
          <p:cNvSpPr>
            <a:spLocks noGrp="1"/>
          </p:cNvSpPr>
          <p:nvPr>
            <p:ph idx="1"/>
          </p:nvPr>
        </p:nvSpPr>
        <p:spPr/>
        <p:txBody>
          <a:bodyPr>
            <a:normAutofit/>
          </a:bodyPr>
          <a:lstStyle/>
          <a:p>
            <a:r>
              <a:rPr lang="en-US" dirty="0"/>
              <a:t>The motive of this Project is to assist people in exploring facilities around their neighborhood</a:t>
            </a:r>
            <a:r>
              <a:rPr lang="en-US" dirty="0" smtClean="0"/>
              <a:t>.</a:t>
            </a:r>
          </a:p>
          <a:p>
            <a:r>
              <a:rPr lang="en-US" dirty="0"/>
              <a:t>It will assist people making smart and </a:t>
            </a:r>
            <a:r>
              <a:rPr lang="en-US" dirty="0" smtClean="0"/>
              <a:t>efficient </a:t>
            </a:r>
            <a:r>
              <a:rPr lang="en-US" dirty="0"/>
              <a:t>choice on choosing a neighborhood out of numbers of different neighborhoods in Scarborough, </a:t>
            </a:r>
            <a:r>
              <a:rPr lang="en-US" dirty="0" err="1"/>
              <a:t>Toranto</a:t>
            </a:r>
            <a:r>
              <a:rPr lang="en-US" dirty="0" smtClean="0"/>
              <a:t>.</a:t>
            </a:r>
          </a:p>
          <a:p>
            <a:r>
              <a:rPr lang="en-US" dirty="0"/>
              <a:t>This Project aim to create an analysis of features for a people migrating to Scarborough to search a best neighborhood as a comparative analysis between neighborhoods. </a:t>
            </a:r>
            <a:endParaRPr lang="en-US" dirty="0" smtClean="0"/>
          </a:p>
          <a:p>
            <a:r>
              <a:rPr lang="en-US" dirty="0" smtClean="0"/>
              <a:t>The </a:t>
            </a:r>
            <a:r>
              <a:rPr lang="en-US" dirty="0"/>
              <a:t>features include median housing price and better school according to ratings, crime rates of that particular area, road connectivity, weather conditions, good management for emergency, water resources both </a:t>
            </a:r>
            <a:r>
              <a:rPr lang="en-US" dirty="0" smtClean="0"/>
              <a:t>fresh </a:t>
            </a:r>
            <a:r>
              <a:rPr lang="en-US" dirty="0"/>
              <a:t>and waste water and excrement conveyed in sewers and recreational facilities.</a:t>
            </a:r>
          </a:p>
        </p:txBody>
      </p:sp>
    </p:spTree>
    <p:extLst>
      <p:ext uri="{BB962C8B-B14F-4D97-AF65-F5344CB8AC3E}">
        <p14:creationId xmlns:p14="http://schemas.microsoft.com/office/powerpoint/2010/main" val="3667801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Data Extraction and Cleaning </a:t>
            </a:r>
            <a:endParaRPr lang="en-US" dirty="0">
              <a:solidFill>
                <a:srgbClr val="0070C0"/>
              </a:solidFill>
            </a:endParaRPr>
          </a:p>
        </p:txBody>
      </p:sp>
      <p:sp>
        <p:nvSpPr>
          <p:cNvPr id="3" name="Content Placeholder 2"/>
          <p:cNvSpPr>
            <a:spLocks noGrp="1"/>
          </p:cNvSpPr>
          <p:nvPr>
            <p:ph idx="1"/>
          </p:nvPr>
        </p:nvSpPr>
        <p:spPr/>
        <p:txBody>
          <a:bodyPr>
            <a:normAutofit lnSpcReduction="10000"/>
          </a:bodyPr>
          <a:lstStyle/>
          <a:p>
            <a:r>
              <a:rPr lang="en-US" dirty="0" smtClean="0"/>
              <a:t>We will </a:t>
            </a:r>
            <a:r>
              <a:rPr lang="en-US" dirty="0"/>
              <a:t>use Scarborough dataset which we scrapped from </a:t>
            </a:r>
            <a:r>
              <a:rPr lang="en-US" dirty="0" err="1"/>
              <a:t>wikipedia</a:t>
            </a:r>
            <a:r>
              <a:rPr lang="en-US" dirty="0"/>
              <a:t> on Week 3. Dataset consisting of latitude and longitude, zip codes</a:t>
            </a:r>
            <a:r>
              <a:rPr lang="en-US" dirty="0" smtClean="0"/>
              <a:t>.</a:t>
            </a:r>
          </a:p>
          <a:p>
            <a:r>
              <a:rPr lang="en-US" dirty="0" smtClean="0"/>
              <a:t>Data link:</a:t>
            </a:r>
          </a:p>
          <a:p>
            <a:pPr marL="0" indent="0">
              <a:buNone/>
            </a:pPr>
            <a:r>
              <a:rPr lang="en-US" dirty="0">
                <a:solidFill>
                  <a:srgbClr val="0070C0"/>
                </a:solidFill>
              </a:rPr>
              <a:t> </a:t>
            </a:r>
            <a:r>
              <a:rPr lang="en-US" u="sng" dirty="0">
                <a:solidFill>
                  <a:srgbClr val="0070C0"/>
                </a:solidFill>
                <a:hlinkClick r:id="rId2"/>
              </a:rPr>
              <a:t>https://en.wikipedia.org/wiki/List_of_postal_codes_of_Canada:_</a:t>
            </a:r>
            <a:r>
              <a:rPr lang="en-US" u="sng" dirty="0" smtClean="0">
                <a:solidFill>
                  <a:srgbClr val="0070C0"/>
                </a:solidFill>
                <a:hlinkClick r:id="rId2"/>
              </a:rPr>
              <a:t>M</a:t>
            </a:r>
            <a:endParaRPr lang="en-US" u="sng" dirty="0" smtClean="0">
              <a:solidFill>
                <a:srgbClr val="0070C0"/>
              </a:solidFill>
            </a:endParaRPr>
          </a:p>
          <a:p>
            <a:r>
              <a:rPr lang="en-US" dirty="0"/>
              <a:t>We will need data about different venues in different neighborhoods of that specific borough. In order to gain that information we will use "Foursquare" locational information</a:t>
            </a:r>
            <a:r>
              <a:rPr lang="en-US" dirty="0" smtClean="0"/>
              <a:t>.</a:t>
            </a:r>
          </a:p>
          <a:p>
            <a:r>
              <a:rPr lang="en-US" dirty="0"/>
              <a:t>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p:txBody>
      </p:sp>
    </p:spTree>
    <p:extLst>
      <p:ext uri="{BB962C8B-B14F-4D97-AF65-F5344CB8AC3E}">
        <p14:creationId xmlns:p14="http://schemas.microsoft.com/office/powerpoint/2010/main" val="1264712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Map of Scarborough</a:t>
            </a:r>
            <a:endParaRPr lang="en-US" dirty="0">
              <a:solidFill>
                <a:srgbClr val="0070C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395195"/>
            <a:ext cx="8596312" cy="3412223"/>
          </a:xfrm>
        </p:spPr>
      </p:pic>
    </p:spTree>
    <p:extLst>
      <p:ext uri="{BB962C8B-B14F-4D97-AF65-F5344CB8AC3E}">
        <p14:creationId xmlns:p14="http://schemas.microsoft.com/office/powerpoint/2010/main" val="967356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Methodology and Workflow</a:t>
            </a:r>
            <a:endParaRPr lang="en-US" dirty="0">
              <a:solidFill>
                <a:srgbClr val="0070C0"/>
              </a:solidFill>
            </a:endParaRPr>
          </a:p>
        </p:txBody>
      </p:sp>
      <p:sp>
        <p:nvSpPr>
          <p:cNvPr id="3" name="Content Placeholder 2"/>
          <p:cNvSpPr>
            <a:spLocks noGrp="1"/>
          </p:cNvSpPr>
          <p:nvPr>
            <p:ph idx="1"/>
          </p:nvPr>
        </p:nvSpPr>
        <p:spPr/>
        <p:txBody>
          <a:bodyPr/>
          <a:lstStyle/>
          <a:p>
            <a:r>
              <a:rPr lang="en-US" dirty="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r>
              <a:rPr lang="en-US" dirty="0" smtClean="0"/>
              <a:t>.</a:t>
            </a:r>
          </a:p>
          <a:p>
            <a:r>
              <a:rPr lang="en-US" dirty="0"/>
              <a:t>Using credentials of Foursquare API features of near-by places of the neighborhoods would be mined. Due to http request limitations the number of places per neighborhood parameter would reasonably be set to 100 and the radius parameter would be set to 500.</a:t>
            </a:r>
          </a:p>
        </p:txBody>
      </p:sp>
    </p:spTree>
    <p:extLst>
      <p:ext uri="{BB962C8B-B14F-4D97-AF65-F5344CB8AC3E}">
        <p14:creationId xmlns:p14="http://schemas.microsoft.com/office/powerpoint/2010/main" val="3951515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Using K-Means Clustering Approach</a:t>
            </a:r>
            <a:endParaRPr lang="en-US" dirty="0">
              <a:solidFill>
                <a:srgbClr val="0070C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590772"/>
            <a:ext cx="8596312" cy="3021068"/>
          </a:xfrm>
        </p:spPr>
      </p:pic>
    </p:spTree>
    <p:extLst>
      <p:ext uri="{BB962C8B-B14F-4D97-AF65-F5344CB8AC3E}">
        <p14:creationId xmlns:p14="http://schemas.microsoft.com/office/powerpoint/2010/main" val="1076073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Most Common venues near Neighborhood</a:t>
            </a:r>
            <a:endParaRPr lang="en-US" dirty="0">
              <a:solidFill>
                <a:srgbClr val="0070C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803620"/>
            <a:ext cx="8596312" cy="2595372"/>
          </a:xfrm>
        </p:spPr>
      </p:pic>
    </p:spTree>
    <p:extLst>
      <p:ext uri="{BB962C8B-B14F-4D97-AF65-F5344CB8AC3E}">
        <p14:creationId xmlns:p14="http://schemas.microsoft.com/office/powerpoint/2010/main" val="576668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Map of Clusters in Scarborough</a:t>
            </a:r>
            <a:endParaRPr lang="en-US" dirty="0">
              <a:solidFill>
                <a:srgbClr val="0070C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468216"/>
            <a:ext cx="8596312" cy="3266181"/>
          </a:xfrm>
        </p:spPr>
      </p:pic>
    </p:spTree>
    <p:extLst>
      <p:ext uri="{BB962C8B-B14F-4D97-AF65-F5344CB8AC3E}">
        <p14:creationId xmlns:p14="http://schemas.microsoft.com/office/powerpoint/2010/main" val="4110451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Average Housing Price by Clusters in Scarborough</a:t>
            </a:r>
            <a:endParaRPr lang="en-US" dirty="0">
              <a:solidFill>
                <a:srgbClr val="0070C0"/>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7334" y="2160588"/>
            <a:ext cx="8480314" cy="3881437"/>
          </a:xfrm>
        </p:spPr>
      </p:pic>
    </p:spTree>
    <p:extLst>
      <p:ext uri="{BB962C8B-B14F-4D97-AF65-F5344CB8AC3E}">
        <p14:creationId xmlns:p14="http://schemas.microsoft.com/office/powerpoint/2010/main" val="2928023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TotalTime>
  <Words>351</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Finding a Better Neighborhood to live in Scarborough, Toronto </vt:lpstr>
      <vt:lpstr>Motivation</vt:lpstr>
      <vt:lpstr>Data Extraction and Cleaning </vt:lpstr>
      <vt:lpstr>Map of Scarborough</vt:lpstr>
      <vt:lpstr>Methodology and Workflow</vt:lpstr>
      <vt:lpstr>Using K-Means Clustering Approach</vt:lpstr>
      <vt:lpstr>Most Common venues near Neighborhood</vt:lpstr>
      <vt:lpstr>Map of Clusters in Scarborough</vt:lpstr>
      <vt:lpstr>Average Housing Price by Clusters in Scarborough</vt:lpstr>
      <vt:lpstr>School Ratings by Clusters in Scarborough</vt:lpstr>
      <vt:lpstr>Conclusion </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a Better Place to live in Scarborough, Toronto </dc:title>
  <dc:creator>Shubham Shukla</dc:creator>
  <cp:lastModifiedBy>Shubham Shukla</cp:lastModifiedBy>
  <cp:revision>4</cp:revision>
  <dcterms:created xsi:type="dcterms:W3CDTF">2021-07-01T06:15:21Z</dcterms:created>
  <dcterms:modified xsi:type="dcterms:W3CDTF">2021-07-01T06:54:11Z</dcterms:modified>
</cp:coreProperties>
</file>