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3283" autoAdjust="0"/>
  </p:normalViewPr>
  <p:slideViewPr>
    <p:cSldViewPr snapToGrid="0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In video game culture, an adventure game is a video game in which the player assumes the role of a protagonist in an interactive story driven by exploration and puzzle-solving. The genre's focus on story allows it to draw heavily from other narrative-based media, literature and film, encompassing a wide variety of literary genres. Many adventure games are designed for a single player, since this emphasis on story and character makes multi-player design difficult. Colossal Cave Adventure is identified as the first such adventure game, first released in 1976, while other notable adventure game series include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Zork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, King's Quest, The Secret of Monkey Island,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Myst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to other genres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Puzzle-solving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Gathering and using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Story, setting, and themes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Dialogue and conversation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Goals, success and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adventures and interactive fiction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Graphic adventure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 novel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Interactive movie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venture_Gam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6000" dirty="0"/>
              <a:t>A terminal-based, interactive fiction, Adventure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/>
              <a:t>Choose Your  Own Adventure: </a:t>
            </a:r>
            <a:r>
              <a:rPr lang="en-US" sz="3200" i="0" dirty="0" err="1"/>
              <a:t>Nimbifer</a:t>
            </a:r>
            <a:endParaRPr sz="3200" i="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2E9258-8532-8943-AE17-BA4A0F70D86B}"/>
              </a:ext>
            </a:extLst>
          </p:cNvPr>
          <p:cNvSpPr txBox="1"/>
          <p:nvPr/>
        </p:nvSpPr>
        <p:spPr>
          <a:xfrm>
            <a:off x="10048431" y="6392865"/>
            <a:ext cx="2143569" cy="38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CASSANDRA ZARA</a:t>
            </a:r>
          </a:p>
        </p:txBody>
      </p:sp>
    </p:spTree>
    <p:extLst>
      <p:ext uri="{BB962C8B-B14F-4D97-AF65-F5344CB8AC3E}">
        <p14:creationId xmlns:p14="http://schemas.microsoft.com/office/powerpoint/2010/main" val="40480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35" y="1166461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8594" y="2200700"/>
            <a:ext cx="5443666" cy="3337721"/>
          </a:xfrm>
        </p:spPr>
        <p:txBody>
          <a:bodyPr>
            <a:normAutofit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AU" sz="1700" b="1" dirty="0">
                <a:solidFill>
                  <a:schemeClr val="tx1"/>
                </a:solidFill>
              </a:rPr>
              <a:t>Game Design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companions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puzzle-solving: Troll riddle, Eagle riddle, Door puzzle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Story/setting: branching narrative, references to literature, humour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dialogue and secret reveal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multiple deaths (primary failure condition) 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Ascii art checkpoints </a:t>
            </a:r>
          </a:p>
          <a:p>
            <a:pPr>
              <a:lnSpc>
                <a:spcPct val="102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FA04-30EC-BB44-A889-AEB6E76E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29" y="2034691"/>
            <a:ext cx="3683197" cy="31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AFE6B-EA67-E947-B971-50C37CA02726}"/>
              </a:ext>
            </a:extLst>
          </p:cNvPr>
          <p:cNvSpPr txBox="1"/>
          <p:nvPr/>
        </p:nvSpPr>
        <p:spPr>
          <a:xfrm>
            <a:off x="8075251" y="6199729"/>
            <a:ext cx="424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Source, Fair use, https://</a:t>
            </a:r>
            <a:r>
              <a:rPr lang="en-US" sz="1400" dirty="0" err="1">
                <a:solidFill>
                  <a:schemeClr val="bg1"/>
                </a:solidFill>
              </a:rPr>
              <a:t>en.wikipedia.org</a:t>
            </a:r>
            <a:r>
              <a:rPr lang="en-US" sz="1400" dirty="0">
                <a:solidFill>
                  <a:schemeClr val="bg1"/>
                </a:solidFill>
              </a:rPr>
              <a:t>/w/</a:t>
            </a:r>
            <a:r>
              <a:rPr lang="en-US" sz="1400" dirty="0" err="1">
                <a:solidFill>
                  <a:schemeClr val="bg1"/>
                </a:solidFill>
              </a:rPr>
              <a:t>index.php?curid</a:t>
            </a:r>
            <a:r>
              <a:rPr lang="en-US" sz="1400" dirty="0">
                <a:solidFill>
                  <a:schemeClr val="bg1"/>
                </a:solidFill>
              </a:rPr>
              <a:t>=33918430</a:t>
            </a:r>
          </a:p>
        </p:txBody>
      </p:sp>
    </p:spTree>
    <p:extLst>
      <p:ext uri="{BB962C8B-B14F-4D97-AF65-F5344CB8AC3E}">
        <p14:creationId xmlns:p14="http://schemas.microsoft.com/office/powerpoint/2010/main" val="313165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786" y="613720"/>
            <a:ext cx="449035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000" cap="all" dirty="0">
                <a:solidFill>
                  <a:schemeClr val="tx2"/>
                </a:solidFill>
              </a:rPr>
              <a:t>Control 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DC112-F945-D84A-9859-5C152983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8694" y="1900048"/>
            <a:ext cx="4901393" cy="2717672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C602AA-5E51-8A4D-B381-890C802597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0" r="1" b="1"/>
          <a:stretch/>
        </p:blipFill>
        <p:spPr>
          <a:xfrm>
            <a:off x="20" y="15250"/>
            <a:ext cx="6095980" cy="6857990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CEA5-5763-5C4E-B64A-195037B2ACE7}"/>
              </a:ext>
            </a:extLst>
          </p:cNvPr>
          <p:cNvSpPr txBox="1"/>
          <p:nvPr/>
        </p:nvSpPr>
        <p:spPr>
          <a:xfrm>
            <a:off x="6927786" y="4882685"/>
            <a:ext cx="352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Gems</a:t>
            </a:r>
          </a:p>
          <a:p>
            <a:r>
              <a:rPr lang="en-US" dirty="0"/>
              <a:t>-</a:t>
            </a:r>
            <a:r>
              <a:rPr lang="en-US" dirty="0" err="1"/>
              <a:t>Artii</a:t>
            </a:r>
            <a:endParaRPr lang="en-US" dirty="0"/>
          </a:p>
          <a:p>
            <a:r>
              <a:rPr lang="en-US" dirty="0"/>
              <a:t>-Faker</a:t>
            </a:r>
          </a:p>
          <a:p>
            <a:r>
              <a:rPr lang="en-US" dirty="0"/>
              <a:t>-Colorize</a:t>
            </a:r>
          </a:p>
          <a:p>
            <a:r>
              <a:rPr lang="en-US" dirty="0"/>
              <a:t>-</a:t>
            </a:r>
            <a:r>
              <a:rPr lang="en-US" dirty="0" err="1"/>
              <a:t>Tty</a:t>
            </a:r>
            <a:r>
              <a:rPr lang="en-US" dirty="0"/>
              <a:t>-prompt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9AB74-5807-244C-B75C-7B03A1F425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125"/>
          <a:stretch/>
        </p:blipFill>
        <p:spPr>
          <a:xfrm>
            <a:off x="9172965" y="5233352"/>
            <a:ext cx="2535654" cy="10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3529"/>
            <a:ext cx="5742093" cy="1322494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Game design code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45048-E5C1-8D4A-A189-644A7372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3074"/>
            <a:ext cx="12192000" cy="34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092592A-8348-40A2-9EE3-3C05CA457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D52EAD-B36F-45D4-89EE-AEC3A03F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5D0153-FB7E-4DDC-ABA1-3DCAB09C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60" y="4282440"/>
            <a:ext cx="8293608" cy="17669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Mountain_</a:t>
            </a:r>
            <a:br>
              <a:rPr lang="en-US" sz="6600" cap="all" dirty="0">
                <a:solidFill>
                  <a:schemeClr val="tx2"/>
                </a:solidFill>
              </a:rPr>
            </a:br>
            <a:r>
              <a:rPr lang="en-US" sz="6600" cap="all">
                <a:solidFill>
                  <a:schemeClr val="tx2"/>
                </a:solidFill>
              </a:rPr>
              <a:t>STage</a:t>
            </a:r>
            <a:endParaRPr lang="en-US" sz="6600" cap="all" dirty="0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D294F-9FE3-EF4F-B542-ED100149B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3" y="3"/>
            <a:ext cx="6052457" cy="347116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07558-49B0-DF4E-B8B8-87F3C39B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25"/>
          <a:stretch/>
        </p:blipFill>
        <p:spPr>
          <a:xfrm>
            <a:off x="6138669" y="-3"/>
            <a:ext cx="6053328" cy="3474720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FF997949-3032-439F-93DF-724B32CA5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40442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C012DA-CCA9-4666-8610-94E4ED5F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B0E6D4-7B92-E346-8A68-51236675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4625"/>
            <a:ext cx="5260338" cy="30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9128761" cy="837267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https://en.wikipedia.org/wiki/Adventure_Gamers</a:t>
            </a:r>
            <a:endParaRPr lang="en-A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124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283</Words>
  <Application>Microsoft Macintosh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Helvetica Neue Light</vt:lpstr>
      <vt:lpstr>Headlines</vt:lpstr>
      <vt:lpstr>A terminal-based, interactive fiction, Adventure game</vt:lpstr>
      <vt:lpstr>Features</vt:lpstr>
      <vt:lpstr>Control Flow</vt:lpstr>
      <vt:lpstr>Game design code</vt:lpstr>
      <vt:lpstr>Mountain_ STage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terminal-based, interactive fiction, Adventure game</dc:title>
  <dc:creator>Zara, Cassandra</dc:creator>
  <cp:lastModifiedBy>Zara, Cassandra</cp:lastModifiedBy>
  <cp:revision>3</cp:revision>
  <dcterms:created xsi:type="dcterms:W3CDTF">2019-11-20T10:41:33Z</dcterms:created>
  <dcterms:modified xsi:type="dcterms:W3CDTF">2019-11-20T10:49:42Z</dcterms:modified>
</cp:coreProperties>
</file>