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70" r:id="rId2"/>
    <p:sldId id="282" r:id="rId3"/>
    <p:sldId id="256" r:id="rId4"/>
    <p:sldId id="283" r:id="rId5"/>
    <p:sldId id="257" r:id="rId6"/>
    <p:sldId id="259" r:id="rId7"/>
    <p:sldId id="284" r:id="rId8"/>
    <p:sldId id="261" r:id="rId9"/>
    <p:sldId id="262" r:id="rId10"/>
    <p:sldId id="266" r:id="rId11"/>
    <p:sldId id="263" r:id="rId12"/>
    <p:sldId id="267" r:id="rId13"/>
    <p:sldId id="268" r:id="rId14"/>
    <p:sldId id="269" r:id="rId15"/>
    <p:sldId id="272" r:id="rId16"/>
    <p:sldId id="274" r:id="rId17"/>
    <p:sldId id="275" r:id="rId18"/>
    <p:sldId id="273" r:id="rId19"/>
    <p:sldId id="276" r:id="rId20"/>
    <p:sldId id="277" r:id="rId21"/>
    <p:sldId id="278" r:id="rId22"/>
    <p:sldId id="285" r:id="rId23"/>
    <p:sldId id="286" r:id="rId24"/>
    <p:sldId id="287" r:id="rId25"/>
    <p:sldId id="288" r:id="rId26"/>
    <p:sldId id="289" r:id="rId27"/>
    <p:sldId id="291" r:id="rId28"/>
    <p:sldId id="290" r:id="rId29"/>
    <p:sldId id="292" r:id="rId30"/>
    <p:sldId id="293" r:id="rId31"/>
    <p:sldId id="294" r:id="rId32"/>
    <p:sldId id="279" r:id="rId33"/>
    <p:sldId id="280" r:id="rId34"/>
    <p:sldId id="281" r:id="rId35"/>
    <p:sldId id="264" r:id="rId36"/>
    <p:sldId id="265" r:id="rId37"/>
    <p:sldId id="258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E29F-AC5D-CB47-BBD1-843AEB841412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CA8D-B40B-1E42-9351-4F436CC98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CA8D-B40B-1E42-9351-4F436CC98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1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D3B3-ED5D-D942-8E68-E0F64774BE0B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EEC9-9922-994E-B858-5E49F4DB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8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&lt;% unit </a:t>
            </a:r>
            <a:r>
              <a:rPr lang="en-US" dirty="0" err="1" smtClean="0"/>
              <a:t>google.maps.Maps</a:t>
            </a:r>
            <a:r>
              <a:rPr lang="en-US" dirty="0" smtClean="0"/>
              <a:t> %&gt; {</a:t>
            </a:r>
          </a:p>
          <a:p>
            <a:pPr marL="0" indent="0">
              <a:buNone/>
            </a:pPr>
            <a:r>
              <a:rPr lang="en-US" dirty="0" smtClean="0"/>
              <a:t>    options : {</a:t>
            </a:r>
          </a:p>
          <a:p>
            <a:pPr marL="0" indent="0">
              <a:buNone/>
            </a:pPr>
            <a:r>
              <a:rPr lang="en-US" dirty="0" smtClean="0"/>
              <a:t>        center : {</a:t>
            </a:r>
          </a:p>
          <a:p>
            <a:pPr marL="0" indent="0">
              <a:buNone/>
            </a:pPr>
            <a:r>
              <a:rPr lang="en-US" dirty="0" smtClean="0"/>
              <a:t>            direct : {</a:t>
            </a:r>
          </a:p>
          <a:p>
            <a:pPr marL="0" indent="0">
              <a:buNone/>
            </a:pPr>
            <a:r>
              <a:rPr lang="en-US" dirty="0" smtClean="0"/>
              <a:t>                latitude : &lt;%= </a:t>
            </a:r>
            <a:r>
              <a:rPr lang="en-US" dirty="0" err="1" smtClean="0"/>
              <a:t>pm.map_related.x</a:t>
            </a:r>
            <a:r>
              <a:rPr lang="en-US" dirty="0" smtClean="0"/>
              <a:t> %&gt;,</a:t>
            </a:r>
          </a:p>
          <a:p>
            <a:pPr marL="0" indent="0">
              <a:buNone/>
            </a:pPr>
            <a:r>
              <a:rPr lang="en-US" dirty="0" smtClean="0"/>
              <a:t>                longitude : &lt;%= </a:t>
            </a:r>
            <a:r>
              <a:rPr lang="en-US" dirty="0" err="1" smtClean="0"/>
              <a:t>pm.map_related.y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          },</a:t>
            </a:r>
          </a:p>
          <a:p>
            <a:pPr marL="0" indent="0">
              <a:buNone/>
            </a:pPr>
            <a:r>
              <a:rPr lang="en-US" dirty="0" smtClean="0"/>
              <a:t>            zoom : &lt;%= </a:t>
            </a:r>
            <a:r>
              <a:rPr lang="en-US" dirty="0" err="1" smtClean="0"/>
              <a:t>pm.map_related.z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      },</a:t>
            </a:r>
          </a:p>
          <a:p>
            <a:pPr marL="0" indent="0">
              <a:buNone/>
            </a:pPr>
            <a:r>
              <a:rPr lang="en-US" dirty="0" smtClean="0"/>
              <a:t>    },</a:t>
            </a:r>
          </a:p>
          <a:p>
            <a:pPr marL="0" indent="0">
              <a:buNone/>
            </a:pPr>
            <a:r>
              <a:rPr lang="en-US" dirty="0" smtClean="0"/>
              <a:t>    markers : [</a:t>
            </a:r>
          </a:p>
          <a:p>
            <a:pPr marL="0" indent="0">
              <a:buNone/>
            </a:pPr>
            <a:r>
              <a:rPr lang="en-US" dirty="0" smtClean="0"/>
              <a:t>        &lt;% for earthquake in </a:t>
            </a:r>
            <a:r>
              <a:rPr lang="en-US" dirty="0" err="1" smtClean="0"/>
              <a:t>pm.earthquakes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position : {</a:t>
            </a:r>
          </a:p>
          <a:p>
            <a:pPr marL="0" indent="0">
              <a:buNone/>
            </a:pPr>
            <a:r>
              <a:rPr lang="en-US" dirty="0" smtClean="0"/>
              <a:t>                    direct : {</a:t>
            </a:r>
          </a:p>
          <a:p>
            <a:pPr marL="0" indent="0">
              <a:buNone/>
            </a:pPr>
            <a:r>
              <a:rPr lang="en-US" dirty="0" smtClean="0"/>
              <a:t>                        latitude : &lt;%= </a:t>
            </a:r>
            <a:r>
              <a:rPr lang="en-US" dirty="0" err="1" smtClean="0"/>
              <a:t>earthquake.location.x</a:t>
            </a:r>
            <a:r>
              <a:rPr lang="en-US" dirty="0" smtClean="0"/>
              <a:t> %&gt;,</a:t>
            </a:r>
          </a:p>
          <a:p>
            <a:pPr marL="0" indent="0">
              <a:buNone/>
            </a:pPr>
            <a:r>
              <a:rPr lang="en-US" dirty="0" smtClean="0"/>
              <a:t>                        longitude : &lt;%= </a:t>
            </a:r>
            <a:r>
              <a:rPr lang="en-US" dirty="0" err="1" smtClean="0"/>
              <a:t>earthquake.location.y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},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infowindow</a:t>
            </a:r>
            <a:r>
              <a:rPr lang="en-US" dirty="0" smtClean="0"/>
              <a:t>: {</a:t>
            </a:r>
          </a:p>
          <a:p>
            <a:pPr marL="0" indent="0">
              <a:buNone/>
            </a:pPr>
            <a:r>
              <a:rPr lang="en-US" dirty="0" smtClean="0"/>
              <a:t>                    content : </a:t>
            </a:r>
          </a:p>
          <a:p>
            <a:pPr marL="0" indent="0">
              <a:buNone/>
            </a:pPr>
            <a:r>
              <a:rPr lang="en-US" dirty="0" smtClean="0"/>
              <a:t>                        &lt;% html %&gt;</a:t>
            </a:r>
          </a:p>
          <a:p>
            <a:pPr marL="0" indent="0">
              <a:buNone/>
            </a:pPr>
            <a:r>
              <a:rPr lang="en-US" dirty="0" smtClean="0"/>
              <a:t>                            &lt;table&gt; </a:t>
            </a:r>
          </a:p>
          <a:p>
            <a:pPr marL="0" indent="0">
              <a:buNone/>
            </a:pPr>
            <a:r>
              <a:rPr lang="en-US" dirty="0" smtClean="0"/>
              <a:t>                    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    &lt;</a:t>
            </a:r>
            <a:r>
              <a:rPr lang="en-US" dirty="0" err="1" smtClean="0"/>
              <a:t>th</a:t>
            </a:r>
            <a:r>
              <a:rPr lang="en-US" dirty="0" smtClean="0"/>
              <a:t>&gt; Affected Areas 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&lt;% for city in </a:t>
            </a:r>
            <a:r>
              <a:rPr lang="en-US" dirty="0" err="1" smtClean="0"/>
              <a:t>earthquake.affected_cities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                      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&lt;td&gt; &lt;%= city %&gt;&lt;/td&gt;</a:t>
            </a:r>
          </a:p>
          <a:p>
            <a:pPr marL="0" indent="0">
              <a:buNone/>
            </a:pPr>
            <a:r>
              <a:rPr lang="en-US" dirty="0" smtClean="0"/>
              <a:t>              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&lt;% end for %&gt;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&lt;/table&gt;   </a:t>
            </a:r>
          </a:p>
          <a:p>
            <a:pPr marL="0" indent="0">
              <a:buNone/>
            </a:pPr>
            <a:r>
              <a:rPr lang="en-US" dirty="0" smtClean="0"/>
              <a:t>                        &lt;% end html %&gt;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Sample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8071" y="5464088"/>
            <a:ext cx="44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</a:t>
            </a:r>
            <a:r>
              <a:rPr lang="en-US" dirty="0" smtClean="0"/>
              <a:t>; { x : 50, y : 60, z : 10})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0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2126" y="1907309"/>
            <a:ext cx="10367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72126" y="5859499"/>
            <a:ext cx="1514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8071" y="5464088"/>
            <a:ext cx="44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</a:t>
            </a:r>
            <a:r>
              <a:rPr lang="en-US" dirty="0" smtClean="0"/>
              <a:t>; { x : 50, y : 60, z : 10})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2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30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464088"/>
            <a:ext cx="44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</a:t>
            </a:r>
            <a:r>
              <a:rPr lang="en-US" dirty="0" smtClean="0"/>
              <a:t>; { x : 50, y : 60, z : 10})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72126" y="1907309"/>
            <a:ext cx="10367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" idx="2"/>
          </p:cNvCxnSpPr>
          <p:nvPr/>
        </p:nvCxnSpPr>
        <p:spPr>
          <a:xfrm>
            <a:off x="972126" y="5833420"/>
            <a:ext cx="1514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601621" y="5492966"/>
            <a:ext cx="832626" cy="3502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57336" y="5481421"/>
            <a:ext cx="349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(%</a:t>
            </a:r>
            <a:r>
              <a:rPr lang="en-US" dirty="0" err="1" smtClean="0"/>
              <a:t>map.options.direct.lat</a:t>
            </a:r>
            <a:r>
              <a:rPr lang="en-US" dirty="0" smtClean="0"/>
              <a:t>; 50)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325011" y="5850753"/>
            <a:ext cx="203389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85431" y="5062758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#1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9865" y="1688960"/>
            <a:ext cx="181222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08765" y="57242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= x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2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27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5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464088"/>
            <a:ext cx="44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</a:t>
            </a:r>
            <a:r>
              <a:rPr lang="en-US" dirty="0" smtClean="0"/>
              <a:t>; { x : 50, y : 60, z : 10})</a:t>
            </a:r>
            <a:endParaRPr lang="en-US" dirty="0"/>
          </a:p>
        </p:txBody>
      </p:sp>
      <p:cxnSp>
        <p:nvCxnSpPr>
          <p:cNvPr id="16" name="Straight Connector 15"/>
          <p:cNvCxnSpPr>
            <a:endCxn id="2" idx="2"/>
          </p:cNvCxnSpPr>
          <p:nvPr/>
        </p:nvCxnSpPr>
        <p:spPr>
          <a:xfrm>
            <a:off x="972126" y="5833420"/>
            <a:ext cx="1514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601621" y="5492966"/>
            <a:ext cx="832626" cy="3502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57336" y="6035603"/>
            <a:ext cx="349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(%</a:t>
            </a:r>
            <a:r>
              <a:rPr lang="en-US" dirty="0" err="1" smtClean="0"/>
              <a:t>map.options.direct.lat</a:t>
            </a:r>
            <a:r>
              <a:rPr lang="en-US" dirty="0" smtClean="0"/>
              <a:t>; 50)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325011" y="5850753"/>
            <a:ext cx="203389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85431" y="5062758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#1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98952" y="1668910"/>
            <a:ext cx="181222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31899" y="1888836"/>
            <a:ext cx="10367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80427" y="5477788"/>
            <a:ext cx="353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(%</a:t>
            </a:r>
            <a:r>
              <a:rPr lang="en-US" dirty="0" err="1" smtClean="0"/>
              <a:t>map.options.direct.lng</a:t>
            </a:r>
            <a:r>
              <a:rPr lang="en-US" dirty="0" smtClean="0"/>
              <a:t>; </a:t>
            </a:r>
            <a:r>
              <a:rPr lang="en-US" dirty="0"/>
              <a:t>6</a:t>
            </a:r>
            <a:r>
              <a:rPr lang="en-US" dirty="0" smtClean="0"/>
              <a:t>0)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8765" y="5724257"/>
            <a:ext cx="59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= y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3"/>
            <a:endCxn id="29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5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464088"/>
            <a:ext cx="44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</a:t>
            </a:r>
            <a:r>
              <a:rPr lang="en-US" dirty="0" smtClean="0"/>
              <a:t>; { x : 50, y : 60, z : 10})</a:t>
            </a:r>
            <a:endParaRPr lang="en-US" dirty="0"/>
          </a:p>
        </p:txBody>
      </p:sp>
      <p:cxnSp>
        <p:nvCxnSpPr>
          <p:cNvPr id="16" name="Straight Connector 15"/>
          <p:cNvCxnSpPr>
            <a:endCxn id="2" idx="2"/>
          </p:cNvCxnSpPr>
          <p:nvPr/>
        </p:nvCxnSpPr>
        <p:spPr>
          <a:xfrm>
            <a:off x="972126" y="5833420"/>
            <a:ext cx="1514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601621" y="5492966"/>
            <a:ext cx="832626" cy="3502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57336" y="6428133"/>
            <a:ext cx="349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(%</a:t>
            </a:r>
            <a:r>
              <a:rPr lang="en-US" dirty="0" err="1" smtClean="0"/>
              <a:t>map.options.direct.lat</a:t>
            </a:r>
            <a:r>
              <a:rPr lang="en-US" dirty="0" smtClean="0"/>
              <a:t>; 50)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325011" y="5843217"/>
            <a:ext cx="2403353" cy="753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85431" y="5062758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#1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38712" y="1695325"/>
            <a:ext cx="158965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9263" y="1888836"/>
            <a:ext cx="10367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23069" y="5870318"/>
            <a:ext cx="353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(%</a:t>
            </a:r>
            <a:r>
              <a:rPr lang="en-US" dirty="0" err="1" smtClean="0"/>
              <a:t>map.options.direct.lng</a:t>
            </a:r>
            <a:r>
              <a:rPr lang="en-US" dirty="0" smtClean="0"/>
              <a:t>; </a:t>
            </a:r>
            <a:r>
              <a:rPr lang="en-US" dirty="0"/>
              <a:t>6</a:t>
            </a:r>
            <a:r>
              <a:rPr lang="en-US" dirty="0" smtClean="0"/>
              <a:t>0)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08765" y="5724257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= 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35182" y="5491819"/>
            <a:ext cx="38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(%</a:t>
            </a:r>
            <a:r>
              <a:rPr lang="en-US" dirty="0" err="1" smtClean="0"/>
              <a:t>map.options.center.zoom</a:t>
            </a:r>
            <a:r>
              <a:rPr lang="en-US" dirty="0" smtClean="0"/>
              <a:t>; 10)</a:t>
            </a:r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0" idx="3"/>
            <a:endCxn id="31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32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0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95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</a:t>
            </a:r>
            <a:r>
              <a:rPr lang="en-US" dirty="0" err="1" smtClean="0"/>
              <a:t>location.x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3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9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95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</a:t>
            </a:r>
            <a:r>
              <a:rPr lang="en-US" dirty="0" err="1" smtClean="0"/>
              <a:t>location.x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5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95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</a:t>
            </a:r>
            <a:r>
              <a:rPr lang="en-US" dirty="0" err="1" smtClean="0"/>
              <a:t>location.x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3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5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95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</a:t>
            </a:r>
            <a:r>
              <a:rPr lang="en-US" dirty="0" err="1" smtClean="0"/>
              <a:t>location.x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3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06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5011" y="3195598"/>
            <a:ext cx="3047589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7" idx="0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6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3"/>
            <a:endCxn id="7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95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</a:t>
            </a:r>
            <a:r>
              <a:rPr lang="en-US" dirty="0" err="1" smtClean="0"/>
              <a:t>location.x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3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185308" y="5529373"/>
            <a:ext cx="832626" cy="3502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85308" y="5784272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-&gt; 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4082472"/>
            <a:ext cx="18057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4684" y="514096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4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&lt;% unit </a:t>
            </a:r>
            <a:r>
              <a:rPr lang="en-US" dirty="0" err="1" smtClean="0"/>
              <a:t>google.maps.Maps</a:t>
            </a:r>
            <a:r>
              <a:rPr lang="en-US" dirty="0" smtClean="0"/>
              <a:t> %&gt; {</a:t>
            </a:r>
          </a:p>
          <a:p>
            <a:pPr marL="0" indent="0">
              <a:buNone/>
            </a:pPr>
            <a:r>
              <a:rPr lang="en-US" dirty="0" smtClean="0"/>
              <a:t>    options : {</a:t>
            </a:r>
          </a:p>
          <a:p>
            <a:pPr marL="0" indent="0">
              <a:buNone/>
            </a:pPr>
            <a:r>
              <a:rPr lang="en-US" dirty="0" smtClean="0"/>
              <a:t>        center : {</a:t>
            </a:r>
          </a:p>
          <a:p>
            <a:pPr marL="0" indent="0">
              <a:buNone/>
            </a:pPr>
            <a:r>
              <a:rPr lang="en-US" dirty="0" smtClean="0"/>
              <a:t>            direct : {</a:t>
            </a:r>
          </a:p>
          <a:p>
            <a:pPr marL="0" indent="0">
              <a:buNone/>
            </a:pPr>
            <a:r>
              <a:rPr lang="en-US" dirty="0" smtClean="0"/>
              <a:t>                latitude : &lt;%= </a:t>
            </a:r>
            <a:r>
              <a:rPr lang="en-US" dirty="0" err="1" smtClean="0"/>
              <a:t>pm.map_related.x</a:t>
            </a:r>
            <a:r>
              <a:rPr lang="en-US" dirty="0" smtClean="0"/>
              <a:t> %&gt;,</a:t>
            </a:r>
          </a:p>
          <a:p>
            <a:pPr marL="0" indent="0">
              <a:buNone/>
            </a:pPr>
            <a:r>
              <a:rPr lang="en-US" dirty="0" smtClean="0"/>
              <a:t>                longitude : &lt;%= </a:t>
            </a:r>
            <a:r>
              <a:rPr lang="en-US" dirty="0" err="1" smtClean="0"/>
              <a:t>pm.map_related.y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          },</a:t>
            </a:r>
          </a:p>
          <a:p>
            <a:pPr marL="0" indent="0">
              <a:buNone/>
            </a:pPr>
            <a:r>
              <a:rPr lang="en-US" dirty="0" smtClean="0"/>
              <a:t>            zoom : &lt;%= </a:t>
            </a:r>
            <a:r>
              <a:rPr lang="en-US" dirty="0" err="1" smtClean="0"/>
              <a:t>pm.map_related.z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      },</a:t>
            </a:r>
          </a:p>
          <a:p>
            <a:pPr marL="0" indent="0">
              <a:buNone/>
            </a:pPr>
            <a:r>
              <a:rPr lang="en-US" dirty="0" smtClean="0"/>
              <a:t>    },</a:t>
            </a:r>
          </a:p>
          <a:p>
            <a:pPr marL="0" indent="0">
              <a:buNone/>
            </a:pPr>
            <a:r>
              <a:rPr lang="en-US" dirty="0" smtClean="0"/>
              <a:t>    markers : [</a:t>
            </a:r>
          </a:p>
          <a:p>
            <a:pPr marL="0" indent="0">
              <a:buNone/>
            </a:pPr>
            <a:r>
              <a:rPr lang="en-US" dirty="0" smtClean="0"/>
              <a:t>        &lt;% for </a:t>
            </a:r>
            <a:r>
              <a:rPr lang="en-US" dirty="0" err="1" smtClean="0"/>
              <a:t>i</a:t>
            </a:r>
            <a:r>
              <a:rPr lang="en-US" dirty="0" smtClean="0"/>
              <a:t> in keys(</a:t>
            </a:r>
            <a:r>
              <a:rPr lang="en-US" dirty="0" err="1" smtClean="0"/>
              <a:t>pm.earthquakes</a:t>
            </a:r>
            <a:r>
              <a:rPr lang="en-US" dirty="0" smtClean="0"/>
              <a:t>) %&gt;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position : {</a:t>
            </a:r>
          </a:p>
          <a:p>
            <a:pPr marL="0" indent="0">
              <a:buNone/>
            </a:pPr>
            <a:r>
              <a:rPr lang="en-US" dirty="0" smtClean="0"/>
              <a:t>                    direct : {</a:t>
            </a:r>
          </a:p>
          <a:p>
            <a:pPr marL="0" indent="0">
              <a:buNone/>
            </a:pPr>
            <a:r>
              <a:rPr lang="en-US" dirty="0" smtClean="0"/>
              <a:t>                        latitude : &lt;%= </a:t>
            </a:r>
            <a:r>
              <a:rPr lang="en-US" dirty="0" err="1" smtClean="0"/>
              <a:t>pm.earthquakes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 err="1" smtClean="0"/>
              <a:t>location.x</a:t>
            </a:r>
            <a:r>
              <a:rPr lang="en-US" dirty="0" smtClean="0"/>
              <a:t> %&gt;,</a:t>
            </a:r>
          </a:p>
          <a:p>
            <a:pPr marL="0" indent="0">
              <a:buNone/>
            </a:pPr>
            <a:r>
              <a:rPr lang="en-US" dirty="0" smtClean="0"/>
              <a:t>                        longitude : &lt;%= </a:t>
            </a:r>
            <a:r>
              <a:rPr lang="en-US" dirty="0" err="1" smtClean="0"/>
              <a:t>pm.earthquakes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 err="1" smtClean="0"/>
              <a:t>location.y</a:t>
            </a:r>
            <a:r>
              <a:rPr lang="en-US" dirty="0" smtClean="0"/>
              <a:t> %&gt;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},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infowindow</a:t>
            </a:r>
            <a:r>
              <a:rPr lang="en-US" dirty="0" smtClean="0"/>
              <a:t>: {</a:t>
            </a:r>
          </a:p>
          <a:p>
            <a:pPr marL="0" indent="0">
              <a:buNone/>
            </a:pPr>
            <a:r>
              <a:rPr lang="en-US" dirty="0" smtClean="0"/>
              <a:t>                    content : </a:t>
            </a:r>
          </a:p>
          <a:p>
            <a:pPr marL="0" indent="0">
              <a:buNone/>
            </a:pPr>
            <a:r>
              <a:rPr lang="en-US" dirty="0" smtClean="0"/>
              <a:t>                        &lt;% html %&gt;</a:t>
            </a:r>
          </a:p>
          <a:p>
            <a:pPr marL="0" indent="0">
              <a:buNone/>
            </a:pPr>
            <a:r>
              <a:rPr lang="en-US" dirty="0" smtClean="0"/>
              <a:t>                            &lt;table&gt; </a:t>
            </a:r>
          </a:p>
          <a:p>
            <a:pPr marL="0" indent="0">
              <a:buNone/>
            </a:pPr>
            <a:r>
              <a:rPr lang="en-US" dirty="0" smtClean="0"/>
              <a:t>                    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    &lt;</a:t>
            </a:r>
            <a:r>
              <a:rPr lang="en-US" dirty="0" err="1" smtClean="0"/>
              <a:t>th</a:t>
            </a:r>
            <a:r>
              <a:rPr lang="en-US" dirty="0" smtClean="0"/>
              <a:t>&gt; Affected Areas 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&lt;% for j in keys(</a:t>
            </a:r>
            <a:r>
              <a:rPr lang="en-US" dirty="0" err="1" smtClean="0"/>
              <a:t>pm.earthquakes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 smtClean="0"/>
              <a:t>.</a:t>
            </a:r>
            <a:r>
              <a:rPr lang="en-US" dirty="0" err="1" smtClean="0"/>
              <a:t>affected_cities</a:t>
            </a:r>
            <a:r>
              <a:rPr lang="en-US" dirty="0" smtClean="0"/>
              <a:t>) %&gt;</a:t>
            </a:r>
          </a:p>
          <a:p>
            <a:pPr marL="0" indent="0">
              <a:buNone/>
            </a:pPr>
            <a:r>
              <a:rPr lang="en-US" dirty="0" smtClean="0"/>
              <a:t>                        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&lt;td&gt; &lt;%= </a:t>
            </a:r>
            <a:r>
              <a:rPr lang="en-US" dirty="0" err="1" smtClean="0"/>
              <a:t>pm.earthquakes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affected_cities</a:t>
            </a:r>
            <a:r>
              <a:rPr lang="en-US" dirty="0" smtClean="0"/>
              <a:t>[j]</a:t>
            </a:r>
            <a:r>
              <a:rPr lang="en-US" dirty="0" smtClean="0"/>
              <a:t>%&gt;&lt;/td&gt;</a:t>
            </a:r>
          </a:p>
          <a:p>
            <a:pPr marL="0" indent="0">
              <a:buNone/>
            </a:pPr>
            <a:r>
              <a:rPr lang="en-US" dirty="0" smtClean="0"/>
              <a:t>              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        &lt;% end for %&gt;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&lt;/table&gt;   </a:t>
            </a:r>
          </a:p>
          <a:p>
            <a:pPr marL="0" indent="0">
              <a:buNone/>
            </a:pPr>
            <a:r>
              <a:rPr lang="en-US" dirty="0" smtClean="0"/>
              <a:t>                        &lt;% end html %&gt;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Pre Processed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5011" y="3195598"/>
            <a:ext cx="3022189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7" idx="0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6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3"/>
            <a:endCxn id="7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95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</a:t>
            </a:r>
            <a:r>
              <a:rPr lang="en-US" dirty="0" err="1" smtClean="0"/>
              <a:t>location.x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3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185308" y="5529373"/>
            <a:ext cx="832626" cy="3502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85308" y="5784272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-&gt; 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4082472"/>
            <a:ext cx="18057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7934" y="5510292"/>
            <a:ext cx="457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(%</a:t>
            </a:r>
            <a:r>
              <a:rPr lang="en-US" dirty="0" err="1" smtClean="0"/>
              <a:t>map.markers</a:t>
            </a:r>
            <a:r>
              <a:rPr lang="en-US" dirty="0" smtClean="0"/>
              <a:t>[2]</a:t>
            </a:r>
            <a:r>
              <a:rPr lang="en-US" dirty="0" err="1" smtClean="0"/>
              <a:t>position.direct.lat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4684" y="5140960"/>
            <a:ext cx="453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#6 No instantiation of payload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5011" y="3195598"/>
            <a:ext cx="3161889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7" idx="0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6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3"/>
            <a:endCxn id="7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632" y="4902200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Insertions </a:t>
            </a:r>
            <a:r>
              <a:rPr lang="en-US" dirty="0" err="1" smtClean="0"/>
              <a:t>supernodes</a:t>
            </a:r>
            <a:r>
              <a:rPr lang="en-US" dirty="0" smtClean="0"/>
              <a:t> have to come into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21" idx="0"/>
          </p:cNvCxnSpPr>
          <p:nvPr/>
        </p:nvCxnSpPr>
        <p:spPr>
          <a:xfrm flipH="1">
            <a:off x="4690069" y="2253938"/>
            <a:ext cx="3187110" cy="17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-60886" y="2431278"/>
            <a:ext cx="9501909" cy="2889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9379" y="2435084"/>
            <a:ext cx="3203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-133780" y="3120733"/>
            <a:ext cx="9574803" cy="2130424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4245" y="4297050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85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21" idx="0"/>
          </p:cNvCxnSpPr>
          <p:nvPr/>
        </p:nvCxnSpPr>
        <p:spPr>
          <a:xfrm flipH="1">
            <a:off x="4690069" y="2253938"/>
            <a:ext cx="3187110" cy="17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-60886" y="2431278"/>
            <a:ext cx="9501909" cy="2889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9379" y="2435084"/>
            <a:ext cx="3203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-133780" y="3120733"/>
            <a:ext cx="9574803" cy="2130424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4245" y="4297050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78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21" idx="0"/>
          </p:cNvCxnSpPr>
          <p:nvPr/>
        </p:nvCxnSpPr>
        <p:spPr>
          <a:xfrm flipH="1">
            <a:off x="4690069" y="2253938"/>
            <a:ext cx="3187110" cy="17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-60886" y="2431278"/>
            <a:ext cx="9501909" cy="2889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9379" y="2435084"/>
            <a:ext cx="3203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-133780" y="3120733"/>
            <a:ext cx="9574803" cy="2130424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4245" y="4297050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78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solidFill>
            <a:srgbClr val="40404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21" idx="0"/>
          </p:cNvCxnSpPr>
          <p:nvPr/>
        </p:nvCxnSpPr>
        <p:spPr>
          <a:xfrm flipH="1">
            <a:off x="4690069" y="2253938"/>
            <a:ext cx="3187110" cy="17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-60886" y="2431278"/>
            <a:ext cx="9501909" cy="2889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9379" y="2435084"/>
            <a:ext cx="3203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-133780" y="3120733"/>
            <a:ext cx="9574803" cy="2130424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4245" y="4297050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78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23" idx="0"/>
          </p:cNvCxnSpPr>
          <p:nvPr/>
        </p:nvCxnSpPr>
        <p:spPr>
          <a:xfrm flipH="1">
            <a:off x="4653622" y="2253938"/>
            <a:ext cx="3223557" cy="86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-133780" y="3120733"/>
            <a:ext cx="9574803" cy="2130424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4245" y="4297050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8071" y="5879624"/>
            <a:ext cx="887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green binding we get that the source signature is </a:t>
            </a:r>
            <a:r>
              <a:rPr lang="en-US" dirty="0" err="1" smtClean="0"/>
              <a:t>pm.earthquakes</a:t>
            </a:r>
            <a:r>
              <a:rPr lang="en-US" dirty="0" smtClean="0"/>
              <a:t>[*], therefore * will be replaced by position 2.</a:t>
            </a:r>
          </a:p>
        </p:txBody>
      </p:sp>
    </p:spTree>
    <p:extLst>
      <p:ext uri="{BB962C8B-B14F-4D97-AF65-F5344CB8AC3E}">
        <p14:creationId xmlns:p14="http://schemas.microsoft.com/office/powerpoint/2010/main" val="80278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23" idx="0"/>
          </p:cNvCxnSpPr>
          <p:nvPr/>
        </p:nvCxnSpPr>
        <p:spPr>
          <a:xfrm flipH="1">
            <a:off x="4653622" y="2253938"/>
            <a:ext cx="3223557" cy="86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-133780" y="3120733"/>
            <a:ext cx="9574803" cy="2130424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4245" y="4297050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8071" y="5879624"/>
            <a:ext cx="887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need to instantiate the new payload</a:t>
            </a:r>
          </a:p>
          <a:p>
            <a:r>
              <a:rPr lang="en-US" dirty="0" smtClean="0"/>
              <a:t>The target path signature is %</a:t>
            </a:r>
            <a:r>
              <a:rPr lang="en-US" dirty="0" err="1" smtClean="0"/>
              <a:t>map.markers</a:t>
            </a:r>
            <a:r>
              <a:rPr lang="en-US" dirty="0" smtClean="0"/>
              <a:t>[*], so we will go back to the B+ tree and look for that path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1932" y="42255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71090" y="874377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71073" y="1110860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3"/>
            <a:endCxn id="5" idx="0"/>
          </p:cNvCxnSpPr>
          <p:nvPr/>
        </p:nvCxnSpPr>
        <p:spPr>
          <a:xfrm flipH="1">
            <a:off x="1289332" y="624403"/>
            <a:ext cx="1607232" cy="24997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0"/>
          </p:cNvCxnSpPr>
          <p:nvPr/>
        </p:nvCxnSpPr>
        <p:spPr>
          <a:xfrm>
            <a:off x="3063783" y="624403"/>
            <a:ext cx="3425532" cy="4864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119" idx="0"/>
          </p:cNvCxnSpPr>
          <p:nvPr/>
        </p:nvCxnSpPr>
        <p:spPr>
          <a:xfrm flipH="1">
            <a:off x="6465048" y="1347343"/>
            <a:ext cx="24267" cy="47047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6610" y="114775"/>
            <a:ext cx="677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% map</a:t>
            </a:r>
            <a:endParaRPr lang="en-US" sz="1400" dirty="0"/>
          </a:p>
        </p:txBody>
      </p:sp>
      <p:cxnSp>
        <p:nvCxnSpPr>
          <p:cNvPr id="26" name="Straight Connector 25"/>
          <p:cNvCxnSpPr>
            <a:endCxn id="4" idx="0"/>
          </p:cNvCxnSpPr>
          <p:nvPr/>
        </p:nvCxnSpPr>
        <p:spPr>
          <a:xfrm>
            <a:off x="2980174" y="114775"/>
            <a:ext cx="0" cy="307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4776" y="422552"/>
            <a:ext cx="732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09431" y="470514"/>
            <a:ext cx="78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markers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6544" y="1356978"/>
            <a:ext cx="38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[*]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650509" y="142827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3657" y="1961207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5" idx="3"/>
            <a:endCxn id="65" idx="7"/>
          </p:cNvCxnSpPr>
          <p:nvPr/>
        </p:nvCxnSpPr>
        <p:spPr>
          <a:xfrm flipH="1">
            <a:off x="852360" y="1076228"/>
            <a:ext cx="353362" cy="3866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5" idx="3"/>
            <a:endCxn id="66" idx="0"/>
          </p:cNvCxnSpPr>
          <p:nvPr/>
        </p:nvCxnSpPr>
        <p:spPr>
          <a:xfrm flipH="1">
            <a:off x="411899" y="1630123"/>
            <a:ext cx="273242" cy="3310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899" y="92233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center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-82409" y="1493694"/>
            <a:ext cx="60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direct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2130" y="2097873"/>
            <a:ext cx="37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84882" y="2054303"/>
            <a:ext cx="404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lng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530140" y="366717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0" y="488332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66" idx="4"/>
          </p:cNvCxnSpPr>
          <p:nvPr/>
        </p:nvCxnSpPr>
        <p:spPr>
          <a:xfrm>
            <a:off x="411899" y="2197690"/>
            <a:ext cx="356852" cy="14694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3"/>
          </p:cNvCxnSpPr>
          <p:nvPr/>
        </p:nvCxnSpPr>
        <p:spPr>
          <a:xfrm flipH="1">
            <a:off x="293658" y="2251762"/>
            <a:ext cx="90476" cy="2631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68738" y="1546514"/>
            <a:ext cx="588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</a:t>
            </a:r>
            <a:endParaRPr lang="en-US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694947" y="2336380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65" idx="4"/>
            <a:endCxn id="100" idx="0"/>
          </p:cNvCxnSpPr>
          <p:nvPr/>
        </p:nvCxnSpPr>
        <p:spPr>
          <a:xfrm>
            <a:off x="768751" y="1664755"/>
            <a:ext cx="1193018" cy="6716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194406" y="2534669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837554" y="3067604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0" idx="3"/>
            <a:endCxn id="111" idx="0"/>
          </p:cNvCxnSpPr>
          <p:nvPr/>
        </p:nvCxnSpPr>
        <p:spPr>
          <a:xfrm flipH="1">
            <a:off x="5955796" y="2736520"/>
            <a:ext cx="273242" cy="3310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461488" y="2600091"/>
            <a:ext cx="60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direct</a:t>
            </a:r>
            <a:endParaRPr lang="en-US" sz="1400" dirty="0"/>
          </a:p>
        </p:txBody>
      </p:sp>
      <p:cxnSp>
        <p:nvCxnSpPr>
          <p:cNvPr id="116" name="Straight Connector 115"/>
          <p:cNvCxnSpPr>
            <a:stCxn id="119" idx="5"/>
            <a:endCxn id="147" idx="0"/>
          </p:cNvCxnSpPr>
          <p:nvPr/>
        </p:nvCxnSpPr>
        <p:spPr>
          <a:xfrm>
            <a:off x="6548657" y="2019671"/>
            <a:ext cx="281907" cy="5296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346806" y="1817820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19" idx="4"/>
            <a:endCxn id="110" idx="7"/>
          </p:cNvCxnSpPr>
          <p:nvPr/>
        </p:nvCxnSpPr>
        <p:spPr>
          <a:xfrm flipH="1">
            <a:off x="6396257" y="2054303"/>
            <a:ext cx="68791" cy="51499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2686" y="2135853"/>
            <a:ext cx="774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position</a:t>
            </a:r>
            <a:endParaRPr lang="en-US" sz="1400" dirty="0"/>
          </a:p>
        </p:txBody>
      </p:sp>
      <p:cxnSp>
        <p:nvCxnSpPr>
          <p:cNvPr id="126" name="Straight Connector 125"/>
          <p:cNvCxnSpPr>
            <a:stCxn id="111" idx="2"/>
            <a:endCxn id="139" idx="0"/>
          </p:cNvCxnSpPr>
          <p:nvPr/>
        </p:nvCxnSpPr>
        <p:spPr>
          <a:xfrm flipH="1">
            <a:off x="4679318" y="3185846"/>
            <a:ext cx="1158236" cy="45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1" idx="3"/>
            <a:endCxn id="140" idx="0"/>
          </p:cNvCxnSpPr>
          <p:nvPr/>
        </p:nvCxnSpPr>
        <p:spPr>
          <a:xfrm flipH="1">
            <a:off x="5264317" y="3269455"/>
            <a:ext cx="607869" cy="23566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26120" y="3120660"/>
            <a:ext cx="37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52824" y="3334551"/>
            <a:ext cx="404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lng</a:t>
            </a:r>
            <a:endParaRPr lang="en-US" sz="14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326524" y="3645126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911523" y="5626100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712322" y="2549291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6607556" y="207223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infowindow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6826359" y="3098068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47" idx="4"/>
            <a:endCxn id="153" idx="0"/>
          </p:cNvCxnSpPr>
          <p:nvPr/>
        </p:nvCxnSpPr>
        <p:spPr>
          <a:xfrm>
            <a:off x="6830564" y="2785774"/>
            <a:ext cx="114037" cy="31229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948805" y="2736520"/>
            <a:ext cx="753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content</a:t>
            </a:r>
            <a:endParaRPr lang="en-US" sz="1400" dirty="0"/>
          </a:p>
        </p:txBody>
      </p:sp>
      <p:cxnSp>
        <p:nvCxnSpPr>
          <p:cNvPr id="158" name="Straight Connector 157"/>
          <p:cNvCxnSpPr>
            <a:stCxn id="153" idx="4"/>
            <a:endCxn id="160" idx="0"/>
          </p:cNvCxnSpPr>
          <p:nvPr/>
        </p:nvCxnSpPr>
        <p:spPr>
          <a:xfrm>
            <a:off x="6944601" y="3334551"/>
            <a:ext cx="45480" cy="32439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6871839" y="3658946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025005" y="3308020"/>
            <a:ext cx="65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%html</a:t>
            </a:r>
            <a:endParaRPr lang="en-US" sz="1400" dirty="0"/>
          </a:p>
        </p:txBody>
      </p:sp>
      <p:cxnSp>
        <p:nvCxnSpPr>
          <p:cNvPr id="163" name="Straight Connector 162"/>
          <p:cNvCxnSpPr>
            <a:stCxn id="160" idx="3"/>
            <a:endCxn id="165" idx="7"/>
          </p:cNvCxnSpPr>
          <p:nvPr/>
        </p:nvCxnSpPr>
        <p:spPr>
          <a:xfrm flipH="1">
            <a:off x="6616362" y="3860797"/>
            <a:ext cx="290109" cy="2754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6414511" y="410158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174267" y="3638625"/>
            <a:ext cx="77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</a:t>
            </a:r>
            <a:r>
              <a:rPr lang="en-US" sz="1400" dirty="0" err="1" smtClean="0"/>
              <a:t>tr</a:t>
            </a:r>
            <a:r>
              <a:rPr lang="en-US" sz="1400" dirty="0" smtClean="0"/>
              <a:t>[0]</a:t>
            </a:r>
            <a:endParaRPr lang="en-US" sz="1400" dirty="0"/>
          </a:p>
        </p:txBody>
      </p:sp>
      <p:cxnSp>
        <p:nvCxnSpPr>
          <p:cNvPr id="169" name="Straight Connector 168"/>
          <p:cNvCxnSpPr>
            <a:stCxn id="165" idx="3"/>
            <a:endCxn id="174" idx="0"/>
          </p:cNvCxnSpPr>
          <p:nvPr/>
        </p:nvCxnSpPr>
        <p:spPr>
          <a:xfrm flipH="1">
            <a:off x="6146719" y="4303433"/>
            <a:ext cx="302424" cy="2784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820505" y="4098802"/>
            <a:ext cx="609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</a:t>
            </a:r>
            <a:r>
              <a:rPr lang="en-US" sz="1400" dirty="0" err="1" smtClean="0"/>
              <a:t>th</a:t>
            </a:r>
            <a:endParaRPr lang="en-US" sz="1400" dirty="0"/>
          </a:p>
        </p:txBody>
      </p:sp>
      <p:sp>
        <p:nvSpPr>
          <p:cNvPr id="174" name="Rounded Rectangle 173"/>
          <p:cNvSpPr/>
          <p:nvPr/>
        </p:nvSpPr>
        <p:spPr>
          <a:xfrm>
            <a:off x="5744781" y="4581916"/>
            <a:ext cx="803876" cy="5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Affected Areas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957699" y="4170096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>
            <a:stCxn id="160" idx="5"/>
            <a:endCxn id="176" idx="0"/>
          </p:cNvCxnSpPr>
          <p:nvPr/>
        </p:nvCxnSpPr>
        <p:spPr>
          <a:xfrm>
            <a:off x="7073690" y="3860797"/>
            <a:ext cx="2251" cy="30929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08322" y="3793805"/>
            <a:ext cx="1222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[*j+1]/</a:t>
            </a:r>
            <a:r>
              <a:rPr lang="en-US" sz="1400" dirty="0" err="1" smtClean="0"/>
              <a:t>tr</a:t>
            </a:r>
            <a:r>
              <a:rPr lang="en-US" sz="1400" dirty="0" smtClean="0"/>
              <a:t>[*j+1]</a:t>
            </a:r>
            <a:endParaRPr lang="en-US" sz="1400" dirty="0"/>
          </a:p>
        </p:txBody>
      </p:sp>
      <p:cxnSp>
        <p:nvCxnSpPr>
          <p:cNvPr id="182" name="Straight Connector 181"/>
          <p:cNvCxnSpPr>
            <a:stCxn id="176" idx="4"/>
            <a:endCxn id="186" idx="0"/>
          </p:cNvCxnSpPr>
          <p:nvPr/>
        </p:nvCxnSpPr>
        <p:spPr>
          <a:xfrm>
            <a:off x="7075941" y="4406579"/>
            <a:ext cx="681857" cy="4839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480348" y="4338065"/>
            <a:ext cx="81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[0]/td[0]</a:t>
            </a:r>
            <a:endParaRPr lang="en-US" sz="1400" dirty="0"/>
          </a:p>
        </p:txBody>
      </p:sp>
      <p:sp>
        <p:nvSpPr>
          <p:cNvPr id="186" name="Rounded Rectangle 185"/>
          <p:cNvSpPr/>
          <p:nvPr/>
        </p:nvSpPr>
        <p:spPr>
          <a:xfrm>
            <a:off x="6650995" y="4890532"/>
            <a:ext cx="2213605" cy="15864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7" name="Title 1"/>
          <p:cNvSpPr txBox="1">
            <a:spLocks/>
          </p:cNvSpPr>
          <p:nvPr/>
        </p:nvSpPr>
        <p:spPr>
          <a:xfrm>
            <a:off x="3271097" y="-29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B+(+) Tree Formation</a:t>
            </a:r>
            <a:endParaRPr lang="en-US" sz="3200" dirty="0"/>
          </a:p>
        </p:txBody>
      </p:sp>
      <p:cxnSp>
        <p:nvCxnSpPr>
          <p:cNvPr id="199" name="Straight Arrow Connector 198"/>
          <p:cNvCxnSpPr>
            <a:stCxn id="88" idx="0"/>
            <a:endCxn id="87" idx="2"/>
          </p:cNvCxnSpPr>
          <p:nvPr/>
        </p:nvCxnSpPr>
        <p:spPr>
          <a:xfrm flipV="1">
            <a:off x="1250950" y="4797128"/>
            <a:ext cx="546012" cy="86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87" idx="0"/>
            <a:endCxn id="100" idx="2"/>
          </p:cNvCxnSpPr>
          <p:nvPr/>
        </p:nvCxnSpPr>
        <p:spPr>
          <a:xfrm flipV="1">
            <a:off x="1796962" y="3466336"/>
            <a:ext cx="164807" cy="20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00" idx="3"/>
            <a:endCxn id="139" idx="0"/>
          </p:cNvCxnSpPr>
          <p:nvPr/>
        </p:nvCxnSpPr>
        <p:spPr>
          <a:xfrm>
            <a:off x="3228590" y="2901358"/>
            <a:ext cx="1450728" cy="743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39" idx="2"/>
            <a:endCxn id="140" idx="0"/>
          </p:cNvCxnSpPr>
          <p:nvPr/>
        </p:nvCxnSpPr>
        <p:spPr>
          <a:xfrm>
            <a:off x="4679318" y="4775082"/>
            <a:ext cx="584999" cy="851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86" idx="2"/>
          </p:cNvCxnSpPr>
          <p:nvPr/>
        </p:nvCxnSpPr>
        <p:spPr>
          <a:xfrm flipV="1">
            <a:off x="6583289" y="6477000"/>
            <a:ext cx="1174509" cy="184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/>
          <p:cNvSpPr/>
          <p:nvPr/>
        </p:nvSpPr>
        <p:spPr>
          <a:xfrm>
            <a:off x="3098415" y="1775351"/>
            <a:ext cx="6111263" cy="4975725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3302718" y="1836426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677097" y="2119564"/>
            <a:ext cx="16394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represents the </a:t>
            </a:r>
            <a:r>
              <a:rPr lang="en-US" dirty="0" err="1" smtClean="0"/>
              <a:t>subtemplate</a:t>
            </a:r>
            <a:r>
              <a:rPr lang="en-US" dirty="0" smtClean="0"/>
              <a:t> with the corresponding diff signature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39100" y="1676400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55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/>
          <p:cNvSpPr/>
          <p:nvPr/>
        </p:nvSpPr>
        <p:spPr>
          <a:xfrm>
            <a:off x="6194406" y="2534669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837554" y="3067604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0" idx="3"/>
            <a:endCxn id="111" idx="0"/>
          </p:cNvCxnSpPr>
          <p:nvPr/>
        </p:nvCxnSpPr>
        <p:spPr>
          <a:xfrm flipH="1">
            <a:off x="5955796" y="2736520"/>
            <a:ext cx="273242" cy="3310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461488" y="2600091"/>
            <a:ext cx="60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direct</a:t>
            </a:r>
            <a:endParaRPr lang="en-US" sz="1400" dirty="0"/>
          </a:p>
        </p:txBody>
      </p:sp>
      <p:cxnSp>
        <p:nvCxnSpPr>
          <p:cNvPr id="116" name="Straight Connector 115"/>
          <p:cNvCxnSpPr>
            <a:stCxn id="119" idx="5"/>
            <a:endCxn id="147" idx="0"/>
          </p:cNvCxnSpPr>
          <p:nvPr/>
        </p:nvCxnSpPr>
        <p:spPr>
          <a:xfrm>
            <a:off x="6548657" y="2019671"/>
            <a:ext cx="281907" cy="5296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346806" y="1817820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19" idx="4"/>
            <a:endCxn id="110" idx="7"/>
          </p:cNvCxnSpPr>
          <p:nvPr/>
        </p:nvCxnSpPr>
        <p:spPr>
          <a:xfrm flipH="1">
            <a:off x="6396257" y="2054303"/>
            <a:ext cx="68791" cy="51499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2686" y="2135853"/>
            <a:ext cx="774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position</a:t>
            </a:r>
            <a:endParaRPr lang="en-US" sz="1400" dirty="0"/>
          </a:p>
        </p:txBody>
      </p:sp>
      <p:cxnSp>
        <p:nvCxnSpPr>
          <p:cNvPr id="126" name="Straight Connector 125"/>
          <p:cNvCxnSpPr>
            <a:stCxn id="111" idx="2"/>
            <a:endCxn id="139" idx="0"/>
          </p:cNvCxnSpPr>
          <p:nvPr/>
        </p:nvCxnSpPr>
        <p:spPr>
          <a:xfrm flipH="1">
            <a:off x="4679318" y="3185846"/>
            <a:ext cx="1158236" cy="45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1" idx="3"/>
            <a:endCxn id="140" idx="0"/>
          </p:cNvCxnSpPr>
          <p:nvPr/>
        </p:nvCxnSpPr>
        <p:spPr>
          <a:xfrm flipH="1">
            <a:off x="5264317" y="3269455"/>
            <a:ext cx="607869" cy="23566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26120" y="3120660"/>
            <a:ext cx="37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52824" y="3334551"/>
            <a:ext cx="404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lng</a:t>
            </a:r>
            <a:endParaRPr lang="en-US" sz="14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326524" y="3645126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911523" y="5626100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712322" y="2549291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6607556" y="207223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infowindow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6826359" y="3098068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47" idx="4"/>
            <a:endCxn id="153" idx="0"/>
          </p:cNvCxnSpPr>
          <p:nvPr/>
        </p:nvCxnSpPr>
        <p:spPr>
          <a:xfrm>
            <a:off x="6830564" y="2785774"/>
            <a:ext cx="114037" cy="31229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948805" y="2736520"/>
            <a:ext cx="753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content</a:t>
            </a:r>
            <a:endParaRPr lang="en-US" sz="1400" dirty="0"/>
          </a:p>
        </p:txBody>
      </p:sp>
      <p:cxnSp>
        <p:nvCxnSpPr>
          <p:cNvPr id="158" name="Straight Connector 157"/>
          <p:cNvCxnSpPr>
            <a:stCxn id="153" idx="4"/>
            <a:endCxn id="160" idx="0"/>
          </p:cNvCxnSpPr>
          <p:nvPr/>
        </p:nvCxnSpPr>
        <p:spPr>
          <a:xfrm>
            <a:off x="6944601" y="3334551"/>
            <a:ext cx="45480" cy="32439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6871839" y="3658946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025005" y="3308020"/>
            <a:ext cx="65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%html</a:t>
            </a:r>
            <a:endParaRPr lang="en-US" sz="1400" dirty="0"/>
          </a:p>
        </p:txBody>
      </p:sp>
      <p:cxnSp>
        <p:nvCxnSpPr>
          <p:cNvPr id="163" name="Straight Connector 162"/>
          <p:cNvCxnSpPr>
            <a:stCxn id="160" idx="3"/>
            <a:endCxn id="165" idx="7"/>
          </p:cNvCxnSpPr>
          <p:nvPr/>
        </p:nvCxnSpPr>
        <p:spPr>
          <a:xfrm flipH="1">
            <a:off x="6616362" y="3860797"/>
            <a:ext cx="290109" cy="2754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6414511" y="410158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174267" y="3638625"/>
            <a:ext cx="77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</a:t>
            </a:r>
            <a:r>
              <a:rPr lang="en-US" sz="1400" dirty="0" err="1" smtClean="0"/>
              <a:t>tr</a:t>
            </a:r>
            <a:r>
              <a:rPr lang="en-US" sz="1400" dirty="0" smtClean="0"/>
              <a:t>[0]</a:t>
            </a:r>
            <a:endParaRPr lang="en-US" sz="1400" dirty="0"/>
          </a:p>
        </p:txBody>
      </p:sp>
      <p:cxnSp>
        <p:nvCxnSpPr>
          <p:cNvPr id="169" name="Straight Connector 168"/>
          <p:cNvCxnSpPr>
            <a:stCxn id="165" idx="3"/>
            <a:endCxn id="174" idx="0"/>
          </p:cNvCxnSpPr>
          <p:nvPr/>
        </p:nvCxnSpPr>
        <p:spPr>
          <a:xfrm flipH="1">
            <a:off x="6146719" y="4303433"/>
            <a:ext cx="302424" cy="2784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820505" y="4098802"/>
            <a:ext cx="609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</a:t>
            </a:r>
            <a:r>
              <a:rPr lang="en-US" sz="1400" dirty="0" err="1" smtClean="0"/>
              <a:t>th</a:t>
            </a:r>
            <a:endParaRPr lang="en-US" sz="1400" dirty="0"/>
          </a:p>
        </p:txBody>
      </p:sp>
      <p:sp>
        <p:nvSpPr>
          <p:cNvPr id="174" name="Rounded Rectangle 173"/>
          <p:cNvSpPr/>
          <p:nvPr/>
        </p:nvSpPr>
        <p:spPr>
          <a:xfrm>
            <a:off x="5744781" y="4581916"/>
            <a:ext cx="803876" cy="5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Affected Areas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957699" y="4170096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>
            <a:stCxn id="160" idx="5"/>
            <a:endCxn id="176" idx="0"/>
          </p:cNvCxnSpPr>
          <p:nvPr/>
        </p:nvCxnSpPr>
        <p:spPr>
          <a:xfrm>
            <a:off x="7073690" y="3860797"/>
            <a:ext cx="2251" cy="30929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08322" y="3793805"/>
            <a:ext cx="1222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[*j+1]/</a:t>
            </a:r>
            <a:r>
              <a:rPr lang="en-US" sz="1400" dirty="0" err="1" smtClean="0"/>
              <a:t>tr</a:t>
            </a:r>
            <a:r>
              <a:rPr lang="en-US" sz="1400" dirty="0" smtClean="0"/>
              <a:t>[*j+1]</a:t>
            </a:r>
            <a:endParaRPr lang="en-US" sz="1400" dirty="0"/>
          </a:p>
        </p:txBody>
      </p:sp>
      <p:cxnSp>
        <p:nvCxnSpPr>
          <p:cNvPr id="182" name="Straight Connector 181"/>
          <p:cNvCxnSpPr>
            <a:stCxn id="176" idx="4"/>
            <a:endCxn id="186" idx="0"/>
          </p:cNvCxnSpPr>
          <p:nvPr/>
        </p:nvCxnSpPr>
        <p:spPr>
          <a:xfrm>
            <a:off x="7075941" y="4406579"/>
            <a:ext cx="681857" cy="4839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480348" y="4338065"/>
            <a:ext cx="81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[0]/td[0]</a:t>
            </a:r>
            <a:endParaRPr lang="en-US" sz="1400" dirty="0"/>
          </a:p>
        </p:txBody>
      </p:sp>
      <p:sp>
        <p:nvSpPr>
          <p:cNvPr id="186" name="Rounded Rectangle 185"/>
          <p:cNvSpPr/>
          <p:nvPr/>
        </p:nvSpPr>
        <p:spPr>
          <a:xfrm>
            <a:off x="6650995" y="4890532"/>
            <a:ext cx="2213605" cy="15864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3053170" y="1783941"/>
            <a:ext cx="6111263" cy="4975725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3302718" y="1836426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677097" y="2119564"/>
            <a:ext cx="16394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represents the </a:t>
            </a:r>
            <a:r>
              <a:rPr lang="en-US" dirty="0" err="1" smtClean="0"/>
              <a:t>subtemplate</a:t>
            </a:r>
            <a:r>
              <a:rPr lang="en-US" dirty="0" smtClean="0"/>
              <a:t> with the corresponding diff signature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39100" y="1676400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InstantiatePayload</a:t>
            </a:r>
            <a:r>
              <a:rPr lang="en-US" dirty="0" smtClean="0"/>
              <a:t> (B, E)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 object O and traverse tree, for each edge label create the corresponding key in 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node contains binding use E to get value and assign it to 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node contains static content assign it to 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node contains loop (*</a:t>
            </a:r>
            <a:r>
              <a:rPr lang="en-US" dirty="0" err="1" smtClean="0"/>
              <a:t>i</a:t>
            </a:r>
            <a:r>
              <a:rPr lang="en-US" dirty="0" smtClean="0"/>
              <a:t>) recursively call function </a:t>
            </a:r>
            <a:r>
              <a:rPr lang="en-US" dirty="0" err="1" smtClean="0"/>
              <a:t>InstantiatePayload</a:t>
            </a:r>
            <a:r>
              <a:rPr lang="en-US" dirty="0" smtClean="0"/>
              <a:t>(B’,E) with B’ being the </a:t>
            </a:r>
            <a:r>
              <a:rPr lang="en-US" dirty="0" err="1" smtClean="0"/>
              <a:t>subtemplate</a:t>
            </a:r>
            <a:r>
              <a:rPr lang="en-US" dirty="0" smtClean="0"/>
              <a:t>, for each *I also assign O[</a:t>
            </a:r>
            <a:r>
              <a:rPr lang="en-US" dirty="0" err="1" smtClean="0"/>
              <a:t>i</a:t>
            </a:r>
            <a:r>
              <a:rPr lang="en-US" dirty="0" smtClean="0"/>
              <a:t>*] = the returned object of </a:t>
            </a:r>
            <a:r>
              <a:rPr lang="en-US" dirty="0" err="1" smtClean="0"/>
              <a:t>InstantiatePayload</a:t>
            </a:r>
            <a:r>
              <a:rPr lang="en-US" dirty="0" smtClean="0"/>
              <a:t>(B’,E)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6548657" y="4098802"/>
            <a:ext cx="2768176" cy="2813264"/>
          </a:xfrm>
          <a:prstGeom prst="round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97989" y="4290153"/>
            <a:ext cx="36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1932" y="42255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71090" y="874377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71073" y="1110860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3"/>
            <a:endCxn id="5" idx="0"/>
          </p:cNvCxnSpPr>
          <p:nvPr/>
        </p:nvCxnSpPr>
        <p:spPr>
          <a:xfrm flipH="1">
            <a:off x="1289332" y="624403"/>
            <a:ext cx="1607232" cy="24997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0"/>
          </p:cNvCxnSpPr>
          <p:nvPr/>
        </p:nvCxnSpPr>
        <p:spPr>
          <a:xfrm>
            <a:off x="3063783" y="624403"/>
            <a:ext cx="3425532" cy="4864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119" idx="0"/>
          </p:cNvCxnSpPr>
          <p:nvPr/>
        </p:nvCxnSpPr>
        <p:spPr>
          <a:xfrm flipH="1">
            <a:off x="6465048" y="1347343"/>
            <a:ext cx="24267" cy="47047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6610" y="114775"/>
            <a:ext cx="677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% map</a:t>
            </a:r>
            <a:endParaRPr lang="en-US" sz="1400" dirty="0"/>
          </a:p>
        </p:txBody>
      </p:sp>
      <p:cxnSp>
        <p:nvCxnSpPr>
          <p:cNvPr id="26" name="Straight Connector 25"/>
          <p:cNvCxnSpPr>
            <a:endCxn id="4" idx="0"/>
          </p:cNvCxnSpPr>
          <p:nvPr/>
        </p:nvCxnSpPr>
        <p:spPr>
          <a:xfrm>
            <a:off x="2980174" y="114775"/>
            <a:ext cx="0" cy="307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4776" y="422552"/>
            <a:ext cx="732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09431" y="470514"/>
            <a:ext cx="78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markers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6544" y="1356978"/>
            <a:ext cx="38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[*]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650509" y="142827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3657" y="1961207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5" idx="3"/>
            <a:endCxn id="65" idx="7"/>
          </p:cNvCxnSpPr>
          <p:nvPr/>
        </p:nvCxnSpPr>
        <p:spPr>
          <a:xfrm flipH="1">
            <a:off x="852360" y="1076228"/>
            <a:ext cx="353362" cy="3866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5" idx="3"/>
            <a:endCxn id="66" idx="0"/>
          </p:cNvCxnSpPr>
          <p:nvPr/>
        </p:nvCxnSpPr>
        <p:spPr>
          <a:xfrm flipH="1">
            <a:off x="411899" y="1630123"/>
            <a:ext cx="273242" cy="3310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899" y="92233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center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-82409" y="1493694"/>
            <a:ext cx="60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direct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2130" y="2097873"/>
            <a:ext cx="37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84882" y="2054303"/>
            <a:ext cx="404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lng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530140" y="366717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0" y="488332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66" idx="4"/>
          </p:cNvCxnSpPr>
          <p:nvPr/>
        </p:nvCxnSpPr>
        <p:spPr>
          <a:xfrm>
            <a:off x="411899" y="2197690"/>
            <a:ext cx="356852" cy="14694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3"/>
          </p:cNvCxnSpPr>
          <p:nvPr/>
        </p:nvCxnSpPr>
        <p:spPr>
          <a:xfrm flipH="1">
            <a:off x="293658" y="2251762"/>
            <a:ext cx="90476" cy="2631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68738" y="1546514"/>
            <a:ext cx="588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</a:t>
            </a:r>
            <a:endParaRPr lang="en-US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694947" y="2336380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65" idx="4"/>
            <a:endCxn id="100" idx="0"/>
          </p:cNvCxnSpPr>
          <p:nvPr/>
        </p:nvCxnSpPr>
        <p:spPr>
          <a:xfrm>
            <a:off x="768751" y="1664755"/>
            <a:ext cx="1193018" cy="6716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194406" y="2534669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837554" y="3067604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0" idx="3"/>
            <a:endCxn id="111" idx="0"/>
          </p:cNvCxnSpPr>
          <p:nvPr/>
        </p:nvCxnSpPr>
        <p:spPr>
          <a:xfrm flipH="1">
            <a:off x="5955796" y="2736520"/>
            <a:ext cx="273242" cy="3310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461488" y="2600091"/>
            <a:ext cx="60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direct</a:t>
            </a:r>
            <a:endParaRPr lang="en-US" sz="1400" dirty="0"/>
          </a:p>
        </p:txBody>
      </p:sp>
      <p:cxnSp>
        <p:nvCxnSpPr>
          <p:cNvPr id="116" name="Straight Connector 115"/>
          <p:cNvCxnSpPr>
            <a:stCxn id="119" idx="5"/>
            <a:endCxn id="147" idx="0"/>
          </p:cNvCxnSpPr>
          <p:nvPr/>
        </p:nvCxnSpPr>
        <p:spPr>
          <a:xfrm>
            <a:off x="6548657" y="2019671"/>
            <a:ext cx="281907" cy="5296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346806" y="1817820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19" idx="4"/>
            <a:endCxn id="110" idx="7"/>
          </p:cNvCxnSpPr>
          <p:nvPr/>
        </p:nvCxnSpPr>
        <p:spPr>
          <a:xfrm flipH="1">
            <a:off x="6396257" y="2054303"/>
            <a:ext cx="68791" cy="51499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2686" y="2135853"/>
            <a:ext cx="774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position</a:t>
            </a:r>
            <a:endParaRPr lang="en-US" sz="1400" dirty="0"/>
          </a:p>
        </p:txBody>
      </p:sp>
      <p:cxnSp>
        <p:nvCxnSpPr>
          <p:cNvPr id="126" name="Straight Connector 125"/>
          <p:cNvCxnSpPr>
            <a:stCxn id="111" idx="2"/>
            <a:endCxn id="139" idx="0"/>
          </p:cNvCxnSpPr>
          <p:nvPr/>
        </p:nvCxnSpPr>
        <p:spPr>
          <a:xfrm flipH="1">
            <a:off x="4679318" y="3185846"/>
            <a:ext cx="1158236" cy="45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1" idx="3"/>
            <a:endCxn id="140" idx="0"/>
          </p:cNvCxnSpPr>
          <p:nvPr/>
        </p:nvCxnSpPr>
        <p:spPr>
          <a:xfrm flipH="1">
            <a:off x="5264317" y="3269455"/>
            <a:ext cx="607869" cy="23566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26120" y="3120660"/>
            <a:ext cx="37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52824" y="3334551"/>
            <a:ext cx="404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lng</a:t>
            </a:r>
            <a:endParaRPr lang="en-US" sz="14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326524" y="3645126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911523" y="5626100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712322" y="2549291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6607556" y="207223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infowindow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6826359" y="3098068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47" idx="4"/>
            <a:endCxn id="153" idx="0"/>
          </p:cNvCxnSpPr>
          <p:nvPr/>
        </p:nvCxnSpPr>
        <p:spPr>
          <a:xfrm>
            <a:off x="6830564" y="2785774"/>
            <a:ext cx="114037" cy="31229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948805" y="2736520"/>
            <a:ext cx="753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content</a:t>
            </a:r>
            <a:endParaRPr lang="en-US" sz="1400" dirty="0"/>
          </a:p>
        </p:txBody>
      </p:sp>
      <p:cxnSp>
        <p:nvCxnSpPr>
          <p:cNvPr id="158" name="Straight Connector 157"/>
          <p:cNvCxnSpPr>
            <a:stCxn id="153" idx="4"/>
            <a:endCxn id="160" idx="0"/>
          </p:cNvCxnSpPr>
          <p:nvPr/>
        </p:nvCxnSpPr>
        <p:spPr>
          <a:xfrm>
            <a:off x="6944601" y="3334551"/>
            <a:ext cx="45480" cy="32439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6871839" y="3658946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025005" y="3308020"/>
            <a:ext cx="65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%html</a:t>
            </a:r>
            <a:endParaRPr lang="en-US" sz="1400" dirty="0"/>
          </a:p>
        </p:txBody>
      </p:sp>
      <p:cxnSp>
        <p:nvCxnSpPr>
          <p:cNvPr id="163" name="Straight Connector 162"/>
          <p:cNvCxnSpPr>
            <a:stCxn id="160" idx="3"/>
            <a:endCxn id="165" idx="7"/>
          </p:cNvCxnSpPr>
          <p:nvPr/>
        </p:nvCxnSpPr>
        <p:spPr>
          <a:xfrm flipH="1">
            <a:off x="6616362" y="3860797"/>
            <a:ext cx="290109" cy="2754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6414511" y="410158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174267" y="3638625"/>
            <a:ext cx="77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</a:t>
            </a:r>
            <a:r>
              <a:rPr lang="en-US" sz="1400" dirty="0" err="1" smtClean="0"/>
              <a:t>tr</a:t>
            </a:r>
            <a:r>
              <a:rPr lang="en-US" sz="1400" dirty="0" smtClean="0"/>
              <a:t>[0]</a:t>
            </a:r>
            <a:endParaRPr lang="en-US" sz="1400" dirty="0"/>
          </a:p>
        </p:txBody>
      </p:sp>
      <p:cxnSp>
        <p:nvCxnSpPr>
          <p:cNvPr id="169" name="Straight Connector 168"/>
          <p:cNvCxnSpPr>
            <a:stCxn id="165" idx="3"/>
            <a:endCxn id="174" idx="0"/>
          </p:cNvCxnSpPr>
          <p:nvPr/>
        </p:nvCxnSpPr>
        <p:spPr>
          <a:xfrm flipH="1">
            <a:off x="6146719" y="4303433"/>
            <a:ext cx="302424" cy="2784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820505" y="4098802"/>
            <a:ext cx="609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</a:t>
            </a:r>
            <a:r>
              <a:rPr lang="en-US" sz="1400" dirty="0" err="1" smtClean="0"/>
              <a:t>th</a:t>
            </a:r>
            <a:endParaRPr lang="en-US" sz="1400" dirty="0"/>
          </a:p>
        </p:txBody>
      </p:sp>
      <p:sp>
        <p:nvSpPr>
          <p:cNvPr id="174" name="Rounded Rectangle 173"/>
          <p:cNvSpPr/>
          <p:nvPr/>
        </p:nvSpPr>
        <p:spPr>
          <a:xfrm>
            <a:off x="5744781" y="4581916"/>
            <a:ext cx="803876" cy="5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Affected Areas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957699" y="4170096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>
            <a:stCxn id="160" idx="5"/>
            <a:endCxn id="176" idx="0"/>
          </p:cNvCxnSpPr>
          <p:nvPr/>
        </p:nvCxnSpPr>
        <p:spPr>
          <a:xfrm>
            <a:off x="7073690" y="3860797"/>
            <a:ext cx="2251" cy="30929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08322" y="3793805"/>
            <a:ext cx="1222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[*j+1]/</a:t>
            </a:r>
            <a:r>
              <a:rPr lang="en-US" sz="1400" dirty="0" err="1" smtClean="0"/>
              <a:t>tr</a:t>
            </a:r>
            <a:r>
              <a:rPr lang="en-US" sz="1400" dirty="0" smtClean="0"/>
              <a:t>[*j+1]</a:t>
            </a:r>
            <a:endParaRPr lang="en-US" sz="1400" dirty="0"/>
          </a:p>
        </p:txBody>
      </p:sp>
      <p:cxnSp>
        <p:nvCxnSpPr>
          <p:cNvPr id="182" name="Straight Connector 181"/>
          <p:cNvCxnSpPr>
            <a:stCxn id="176" idx="4"/>
            <a:endCxn id="186" idx="0"/>
          </p:cNvCxnSpPr>
          <p:nvPr/>
        </p:nvCxnSpPr>
        <p:spPr>
          <a:xfrm>
            <a:off x="7075941" y="4406579"/>
            <a:ext cx="681857" cy="4839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480348" y="4338065"/>
            <a:ext cx="81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[0]/td[0]</a:t>
            </a:r>
            <a:endParaRPr lang="en-US" sz="1400" dirty="0"/>
          </a:p>
        </p:txBody>
      </p:sp>
      <p:sp>
        <p:nvSpPr>
          <p:cNvPr id="186" name="Rounded Rectangle 185"/>
          <p:cNvSpPr/>
          <p:nvPr/>
        </p:nvSpPr>
        <p:spPr>
          <a:xfrm>
            <a:off x="6650995" y="4890532"/>
            <a:ext cx="2213605" cy="15864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7" name="Title 1"/>
          <p:cNvSpPr txBox="1">
            <a:spLocks/>
          </p:cNvSpPr>
          <p:nvPr/>
        </p:nvSpPr>
        <p:spPr>
          <a:xfrm>
            <a:off x="3271097" y="-29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B+(+) Tree Formation</a:t>
            </a:r>
            <a:endParaRPr lang="en-US" sz="3200" dirty="0"/>
          </a:p>
        </p:txBody>
      </p:sp>
      <p:cxnSp>
        <p:nvCxnSpPr>
          <p:cNvPr id="199" name="Straight Arrow Connector 198"/>
          <p:cNvCxnSpPr>
            <a:stCxn id="88" idx="0"/>
            <a:endCxn id="87" idx="2"/>
          </p:cNvCxnSpPr>
          <p:nvPr/>
        </p:nvCxnSpPr>
        <p:spPr>
          <a:xfrm flipV="1">
            <a:off x="1250950" y="4797128"/>
            <a:ext cx="546012" cy="86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87" idx="0"/>
            <a:endCxn id="100" idx="2"/>
          </p:cNvCxnSpPr>
          <p:nvPr/>
        </p:nvCxnSpPr>
        <p:spPr>
          <a:xfrm flipV="1">
            <a:off x="1796962" y="3466336"/>
            <a:ext cx="164807" cy="200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00" idx="3"/>
            <a:endCxn id="139" idx="0"/>
          </p:cNvCxnSpPr>
          <p:nvPr/>
        </p:nvCxnSpPr>
        <p:spPr>
          <a:xfrm>
            <a:off x="3228590" y="2901358"/>
            <a:ext cx="1450728" cy="743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39" idx="2"/>
            <a:endCxn id="140" idx="0"/>
          </p:cNvCxnSpPr>
          <p:nvPr/>
        </p:nvCxnSpPr>
        <p:spPr>
          <a:xfrm>
            <a:off x="4679318" y="4775082"/>
            <a:ext cx="584999" cy="851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86" idx="2"/>
          </p:cNvCxnSpPr>
          <p:nvPr/>
        </p:nvCxnSpPr>
        <p:spPr>
          <a:xfrm flipV="1">
            <a:off x="6583289" y="6477000"/>
            <a:ext cx="1174509" cy="184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211"/>
          <p:cNvSpPr/>
          <p:nvPr/>
        </p:nvSpPr>
        <p:spPr>
          <a:xfrm>
            <a:off x="3063783" y="1045390"/>
            <a:ext cx="6138699" cy="58747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3883472" y="1045390"/>
            <a:ext cx="3203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214" name="Rounded Rectangle 213"/>
          <p:cNvSpPr/>
          <p:nvPr/>
        </p:nvSpPr>
        <p:spPr>
          <a:xfrm>
            <a:off x="6616362" y="3793805"/>
            <a:ext cx="2493006" cy="296225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214"/>
          <p:cNvSpPr/>
          <p:nvPr/>
        </p:nvSpPr>
        <p:spPr>
          <a:xfrm>
            <a:off x="3098415" y="1775351"/>
            <a:ext cx="6111263" cy="4975725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3302718" y="1836426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857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23" idx="0"/>
          </p:cNvCxnSpPr>
          <p:nvPr/>
        </p:nvCxnSpPr>
        <p:spPr>
          <a:xfrm flipH="1">
            <a:off x="4653622" y="2253938"/>
            <a:ext cx="3223557" cy="86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-133780" y="3120733"/>
            <a:ext cx="9574803" cy="2130424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4245" y="4297050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8071" y="5879624"/>
            <a:ext cx="887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= </a:t>
            </a:r>
            <a:r>
              <a:rPr lang="en-US" dirty="0" err="1" smtClean="0"/>
              <a:t>InstantiatePayload</a:t>
            </a:r>
            <a:r>
              <a:rPr lang="en-US" dirty="0" smtClean="0"/>
              <a:t> (B,E)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505200" y="5548392"/>
            <a:ext cx="546100" cy="73866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09700" y="4978400"/>
            <a:ext cx="1676400" cy="25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87401" y="5866924"/>
            <a:ext cx="1676400" cy="25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1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23" idx="0"/>
          </p:cNvCxnSpPr>
          <p:nvPr/>
        </p:nvCxnSpPr>
        <p:spPr>
          <a:xfrm flipH="1">
            <a:off x="4653622" y="2253938"/>
            <a:ext cx="3223557" cy="86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-133780" y="3120733"/>
            <a:ext cx="9574803" cy="2130424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4245" y="4297050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8071" y="5879624"/>
            <a:ext cx="35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= </a:t>
            </a:r>
            <a:r>
              <a:rPr lang="en-US" dirty="0" err="1" smtClean="0"/>
              <a:t>InstantiatePayload</a:t>
            </a:r>
            <a:r>
              <a:rPr lang="en-US" dirty="0" smtClean="0"/>
              <a:t> (B,E)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505200" y="5548392"/>
            <a:ext cx="546100" cy="73866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09700" y="4978400"/>
            <a:ext cx="1676400" cy="25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87401" y="5866924"/>
            <a:ext cx="1676400" cy="25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68598" y="5707658"/>
            <a:ext cx="4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(%</a:t>
            </a:r>
            <a:r>
              <a:rPr lang="en-US" dirty="0" err="1" smtClean="0"/>
              <a:t>map.markers</a:t>
            </a:r>
            <a:r>
              <a:rPr lang="en-US" dirty="0" smtClean="0"/>
              <a:t>[2]; O)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07967" y="4558824"/>
            <a:ext cx="113673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73700" y="6089214"/>
            <a:ext cx="16891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5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5011" y="3195598"/>
            <a:ext cx="2818989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/[#+1][0]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[#+1]%&gt;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7" idx="0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6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3"/>
            <a:endCxn id="7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0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8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5011" y="3195598"/>
            <a:ext cx="2818989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/[#+1][0]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[#+1]%&gt;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7" idx="0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6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3"/>
            <a:endCxn id="7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0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8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5011" y="3195598"/>
            <a:ext cx="2818989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/[#+1][0]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[#+1]%&gt;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7" idx="0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6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3"/>
            <a:endCxn id="7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340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insert-Array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[2]; {…})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8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5011" y="3195598"/>
            <a:ext cx="2818989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/[#+1][0]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[#+1]%&gt;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7" idx="0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6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3"/>
            <a:endCxn id="7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4898383"/>
            <a:ext cx="562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pm.earthquakes</a:t>
            </a:r>
            <a:r>
              <a:rPr lang="en-US" dirty="0" smtClean="0"/>
              <a:t>[3]</a:t>
            </a:r>
            <a:r>
              <a:rPr lang="en-US" dirty="0" err="1" smtClean="0"/>
              <a:t>location.x</a:t>
            </a:r>
            <a:r>
              <a:rPr lang="en-US" dirty="0" smtClean="0"/>
              <a:t>; { x : 50, y : 60, z : 10})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1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5011" y="3195598"/>
            <a:ext cx="2818989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/[#+1][0]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[#+1]%&gt;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7" idx="0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6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3"/>
            <a:endCxn id="7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4898383"/>
            <a:ext cx="44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</a:t>
            </a:r>
            <a:r>
              <a:rPr lang="en-US" dirty="0" smtClean="0"/>
              <a:t>; { x : 50, y : 60, z : 10})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1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1932" y="42255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71090" y="874377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71073" y="1110860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3"/>
            <a:endCxn id="5" idx="0"/>
          </p:cNvCxnSpPr>
          <p:nvPr/>
        </p:nvCxnSpPr>
        <p:spPr>
          <a:xfrm flipH="1">
            <a:off x="1289332" y="624403"/>
            <a:ext cx="1607232" cy="24997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0"/>
          </p:cNvCxnSpPr>
          <p:nvPr/>
        </p:nvCxnSpPr>
        <p:spPr>
          <a:xfrm>
            <a:off x="3063783" y="624403"/>
            <a:ext cx="3425532" cy="4864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119" idx="0"/>
          </p:cNvCxnSpPr>
          <p:nvPr/>
        </p:nvCxnSpPr>
        <p:spPr>
          <a:xfrm flipH="1">
            <a:off x="6465048" y="1347343"/>
            <a:ext cx="24267" cy="47047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6610" y="114775"/>
            <a:ext cx="677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% map</a:t>
            </a:r>
            <a:endParaRPr lang="en-US" sz="1400" dirty="0"/>
          </a:p>
        </p:txBody>
      </p:sp>
      <p:cxnSp>
        <p:nvCxnSpPr>
          <p:cNvPr id="26" name="Straight Connector 25"/>
          <p:cNvCxnSpPr>
            <a:endCxn id="4" idx="0"/>
          </p:cNvCxnSpPr>
          <p:nvPr/>
        </p:nvCxnSpPr>
        <p:spPr>
          <a:xfrm>
            <a:off x="2980174" y="114775"/>
            <a:ext cx="0" cy="307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4776" y="422552"/>
            <a:ext cx="732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09431" y="470514"/>
            <a:ext cx="78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markers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6544" y="1356978"/>
            <a:ext cx="38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[*]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650509" y="142827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3657" y="1961207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5" idx="3"/>
            <a:endCxn id="65" idx="7"/>
          </p:cNvCxnSpPr>
          <p:nvPr/>
        </p:nvCxnSpPr>
        <p:spPr>
          <a:xfrm flipH="1">
            <a:off x="852360" y="1076228"/>
            <a:ext cx="353362" cy="3866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5" idx="3"/>
            <a:endCxn id="66" idx="0"/>
          </p:cNvCxnSpPr>
          <p:nvPr/>
        </p:nvCxnSpPr>
        <p:spPr>
          <a:xfrm flipH="1">
            <a:off x="411899" y="1630123"/>
            <a:ext cx="273242" cy="3310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899" y="92233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center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-82409" y="1493694"/>
            <a:ext cx="60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direct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2130" y="2097873"/>
            <a:ext cx="37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84882" y="2054303"/>
            <a:ext cx="404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lng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530140" y="366717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0" y="488332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66" idx="4"/>
          </p:cNvCxnSpPr>
          <p:nvPr/>
        </p:nvCxnSpPr>
        <p:spPr>
          <a:xfrm>
            <a:off x="411899" y="2197690"/>
            <a:ext cx="356852" cy="14694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3"/>
          </p:cNvCxnSpPr>
          <p:nvPr/>
        </p:nvCxnSpPr>
        <p:spPr>
          <a:xfrm flipH="1">
            <a:off x="293658" y="2251762"/>
            <a:ext cx="90476" cy="2631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68738" y="1546514"/>
            <a:ext cx="588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</a:t>
            </a:r>
            <a:endParaRPr lang="en-US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1122112" y="2405650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65" idx="4"/>
            <a:endCxn id="100" idx="0"/>
          </p:cNvCxnSpPr>
          <p:nvPr/>
        </p:nvCxnSpPr>
        <p:spPr>
          <a:xfrm>
            <a:off x="768751" y="1664755"/>
            <a:ext cx="1620183" cy="74089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194406" y="2534669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837554" y="3067604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0" idx="3"/>
            <a:endCxn id="111" idx="0"/>
          </p:cNvCxnSpPr>
          <p:nvPr/>
        </p:nvCxnSpPr>
        <p:spPr>
          <a:xfrm flipH="1">
            <a:off x="5955796" y="2736520"/>
            <a:ext cx="273242" cy="3310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461488" y="2600091"/>
            <a:ext cx="60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direct</a:t>
            </a:r>
            <a:endParaRPr lang="en-US" sz="1400" dirty="0"/>
          </a:p>
        </p:txBody>
      </p:sp>
      <p:cxnSp>
        <p:nvCxnSpPr>
          <p:cNvPr id="116" name="Straight Connector 115"/>
          <p:cNvCxnSpPr>
            <a:stCxn id="119" idx="5"/>
            <a:endCxn id="147" idx="0"/>
          </p:cNvCxnSpPr>
          <p:nvPr/>
        </p:nvCxnSpPr>
        <p:spPr>
          <a:xfrm>
            <a:off x="6548657" y="2019671"/>
            <a:ext cx="281907" cy="5296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346806" y="1817820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19" idx="4"/>
            <a:endCxn id="110" idx="7"/>
          </p:cNvCxnSpPr>
          <p:nvPr/>
        </p:nvCxnSpPr>
        <p:spPr>
          <a:xfrm flipH="1">
            <a:off x="6396257" y="2054303"/>
            <a:ext cx="68791" cy="51499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2686" y="2135853"/>
            <a:ext cx="774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position</a:t>
            </a:r>
            <a:endParaRPr lang="en-US" sz="1400" dirty="0"/>
          </a:p>
        </p:txBody>
      </p:sp>
      <p:cxnSp>
        <p:nvCxnSpPr>
          <p:cNvPr id="126" name="Straight Connector 125"/>
          <p:cNvCxnSpPr>
            <a:stCxn id="111" idx="2"/>
            <a:endCxn id="139" idx="0"/>
          </p:cNvCxnSpPr>
          <p:nvPr/>
        </p:nvCxnSpPr>
        <p:spPr>
          <a:xfrm flipH="1">
            <a:off x="4332968" y="3185846"/>
            <a:ext cx="1504586" cy="5747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1" idx="3"/>
            <a:endCxn id="140" idx="0"/>
          </p:cNvCxnSpPr>
          <p:nvPr/>
        </p:nvCxnSpPr>
        <p:spPr>
          <a:xfrm flipH="1">
            <a:off x="5264317" y="3269455"/>
            <a:ext cx="607869" cy="23566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26120" y="3120660"/>
            <a:ext cx="37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52824" y="3334551"/>
            <a:ext cx="404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lng</a:t>
            </a:r>
            <a:endParaRPr lang="en-US" sz="1400" dirty="0"/>
          </a:p>
        </p:txBody>
      </p:sp>
      <p:sp>
        <p:nvSpPr>
          <p:cNvPr id="139" name="Rounded Rectangle 138"/>
          <p:cNvSpPr/>
          <p:nvPr/>
        </p:nvSpPr>
        <p:spPr>
          <a:xfrm>
            <a:off x="2980174" y="3760576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911523" y="5626100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712322" y="2549291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6607556" y="207223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infowindow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6826359" y="3098068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47" idx="4"/>
            <a:endCxn id="153" idx="0"/>
          </p:cNvCxnSpPr>
          <p:nvPr/>
        </p:nvCxnSpPr>
        <p:spPr>
          <a:xfrm>
            <a:off x="6830564" y="2785774"/>
            <a:ext cx="114037" cy="31229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948805" y="2736520"/>
            <a:ext cx="753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content</a:t>
            </a:r>
            <a:endParaRPr lang="en-US" sz="1400" dirty="0"/>
          </a:p>
        </p:txBody>
      </p:sp>
      <p:cxnSp>
        <p:nvCxnSpPr>
          <p:cNvPr id="158" name="Straight Connector 157"/>
          <p:cNvCxnSpPr>
            <a:stCxn id="153" idx="4"/>
            <a:endCxn id="160" idx="0"/>
          </p:cNvCxnSpPr>
          <p:nvPr/>
        </p:nvCxnSpPr>
        <p:spPr>
          <a:xfrm>
            <a:off x="6944601" y="3334551"/>
            <a:ext cx="45480" cy="32439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6871839" y="3658946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025005" y="3308020"/>
            <a:ext cx="65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%html</a:t>
            </a:r>
            <a:endParaRPr lang="en-US" sz="1400" dirty="0"/>
          </a:p>
        </p:txBody>
      </p:sp>
      <p:cxnSp>
        <p:nvCxnSpPr>
          <p:cNvPr id="163" name="Straight Connector 162"/>
          <p:cNvCxnSpPr>
            <a:stCxn id="160" idx="3"/>
            <a:endCxn id="165" idx="7"/>
          </p:cNvCxnSpPr>
          <p:nvPr/>
        </p:nvCxnSpPr>
        <p:spPr>
          <a:xfrm flipH="1">
            <a:off x="6616362" y="3860797"/>
            <a:ext cx="290109" cy="2754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6414511" y="4101582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174267" y="3638625"/>
            <a:ext cx="77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</a:t>
            </a:r>
            <a:r>
              <a:rPr lang="en-US" sz="1400" dirty="0" err="1" smtClean="0"/>
              <a:t>tr</a:t>
            </a:r>
            <a:r>
              <a:rPr lang="en-US" sz="1400" dirty="0" smtClean="0"/>
              <a:t>[0]</a:t>
            </a:r>
            <a:endParaRPr lang="en-US" sz="1400" dirty="0"/>
          </a:p>
        </p:txBody>
      </p:sp>
      <p:cxnSp>
        <p:nvCxnSpPr>
          <p:cNvPr id="169" name="Straight Connector 168"/>
          <p:cNvCxnSpPr>
            <a:stCxn id="165" idx="3"/>
            <a:endCxn id="174" idx="0"/>
          </p:cNvCxnSpPr>
          <p:nvPr/>
        </p:nvCxnSpPr>
        <p:spPr>
          <a:xfrm flipH="1">
            <a:off x="6146719" y="4303433"/>
            <a:ext cx="302424" cy="2784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820505" y="4098802"/>
            <a:ext cx="609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</a:t>
            </a:r>
            <a:r>
              <a:rPr lang="en-US" sz="1400" dirty="0" err="1" smtClean="0"/>
              <a:t>th</a:t>
            </a:r>
            <a:endParaRPr lang="en-US" sz="1400" dirty="0"/>
          </a:p>
        </p:txBody>
      </p:sp>
      <p:sp>
        <p:nvSpPr>
          <p:cNvPr id="174" name="Rounded Rectangle 173"/>
          <p:cNvSpPr/>
          <p:nvPr/>
        </p:nvSpPr>
        <p:spPr>
          <a:xfrm>
            <a:off x="5744781" y="4581916"/>
            <a:ext cx="803876" cy="5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Affected Areas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957699" y="4170096"/>
            <a:ext cx="236483" cy="23648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>
            <a:stCxn id="160" idx="5"/>
            <a:endCxn id="176" idx="0"/>
          </p:cNvCxnSpPr>
          <p:nvPr/>
        </p:nvCxnSpPr>
        <p:spPr>
          <a:xfrm>
            <a:off x="7073690" y="3860797"/>
            <a:ext cx="2251" cy="30929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08322" y="3793805"/>
            <a:ext cx="11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[#+1]/</a:t>
            </a:r>
            <a:r>
              <a:rPr lang="en-US" sz="1400" dirty="0" err="1" smtClean="0"/>
              <a:t>tr</a:t>
            </a:r>
            <a:r>
              <a:rPr lang="en-US" sz="1400" dirty="0" smtClean="0"/>
              <a:t>[#+1]</a:t>
            </a:r>
            <a:endParaRPr lang="en-US" sz="1400" dirty="0"/>
          </a:p>
        </p:txBody>
      </p:sp>
      <p:cxnSp>
        <p:nvCxnSpPr>
          <p:cNvPr id="182" name="Straight Connector 181"/>
          <p:cNvCxnSpPr>
            <a:stCxn id="176" idx="4"/>
            <a:endCxn id="186" idx="0"/>
          </p:cNvCxnSpPr>
          <p:nvPr/>
        </p:nvCxnSpPr>
        <p:spPr>
          <a:xfrm>
            <a:off x="7075941" y="4406579"/>
            <a:ext cx="681857" cy="4839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480348" y="4338065"/>
            <a:ext cx="81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[0]/td[0]</a:t>
            </a:r>
            <a:endParaRPr lang="en-US" sz="1400" dirty="0"/>
          </a:p>
        </p:txBody>
      </p:sp>
      <p:sp>
        <p:nvSpPr>
          <p:cNvPr id="186" name="Rounded Rectangle 185"/>
          <p:cNvSpPr/>
          <p:nvPr/>
        </p:nvSpPr>
        <p:spPr>
          <a:xfrm>
            <a:off x="6650995" y="4890532"/>
            <a:ext cx="2213605" cy="15864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/[#+1][0]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[#+1]%&gt;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6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Leaf Nodes</a:t>
            </a:r>
          </a:p>
          <a:p>
            <a:pPr lvl="1"/>
            <a:r>
              <a:rPr lang="en-US" dirty="0" smtClean="0"/>
              <a:t>Inter Connected</a:t>
            </a:r>
          </a:p>
          <a:p>
            <a:pPr lvl="1"/>
            <a:r>
              <a:rPr lang="en-US" dirty="0" smtClean="0"/>
              <a:t>Source Path Signature – Used to match target of incoming diffs</a:t>
            </a:r>
          </a:p>
          <a:p>
            <a:pPr lvl="1"/>
            <a:r>
              <a:rPr lang="en-US" dirty="0" smtClean="0"/>
              <a:t>Target Path Signature – Used to generate output diff targets</a:t>
            </a:r>
          </a:p>
          <a:p>
            <a:pPr lvl="1"/>
            <a:r>
              <a:rPr lang="en-US" dirty="0" smtClean="0"/>
              <a:t>Used by update diffs</a:t>
            </a:r>
          </a:p>
          <a:p>
            <a:r>
              <a:rPr lang="en-US" dirty="0" smtClean="0"/>
              <a:t>Internal Nodes</a:t>
            </a:r>
          </a:p>
          <a:p>
            <a:pPr lvl="1"/>
            <a:r>
              <a:rPr lang="en-US" dirty="0" smtClean="0"/>
              <a:t>Only used to access sub-templates</a:t>
            </a:r>
            <a:endParaRPr lang="en-US" dirty="0" smtClean="0"/>
          </a:p>
          <a:p>
            <a:r>
              <a:rPr lang="en-US" dirty="0" err="1" smtClean="0"/>
              <a:t>Supernodes</a:t>
            </a:r>
            <a:endParaRPr lang="en-US" dirty="0" smtClean="0"/>
          </a:p>
          <a:p>
            <a:pPr lvl="1"/>
            <a:r>
              <a:rPr lang="en-US" dirty="0" smtClean="0"/>
              <a:t>Extend internal nodes</a:t>
            </a:r>
          </a:p>
          <a:p>
            <a:pPr lvl="1"/>
            <a:r>
              <a:rPr lang="en-US" dirty="0" smtClean="0"/>
              <a:t>Used by insert/append </a:t>
            </a:r>
            <a:r>
              <a:rPr lang="en-US" dirty="0" err="1" smtClean="0"/>
              <a:t>etc</a:t>
            </a:r>
            <a:r>
              <a:rPr lang="en-US" dirty="0" smtClean="0"/>
              <a:t> diffs</a:t>
            </a:r>
          </a:p>
          <a:p>
            <a:pPr lvl="1"/>
            <a:r>
              <a:rPr lang="en-US" dirty="0" smtClean="0"/>
              <a:t>Include source and target path signatures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B++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0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90" idx="0"/>
          </p:cNvCxnSpPr>
          <p:nvPr/>
        </p:nvCxnSpPr>
        <p:spPr>
          <a:xfrm flipH="1">
            <a:off x="4690069" y="2253938"/>
            <a:ext cx="3187110" cy="17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68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3"/>
            <a:endCxn id="70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Binding List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-60886" y="2431278"/>
            <a:ext cx="9501909" cy="2889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39379" y="2435084"/>
            <a:ext cx="3203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-133780" y="3120733"/>
            <a:ext cx="9574803" cy="2130424"/>
          </a:xfrm>
          <a:prstGeom prst="round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-34245" y="4297050"/>
            <a:ext cx="3456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Target Signature: %</a:t>
            </a:r>
            <a:r>
              <a:rPr lang="en-US" sz="1400" dirty="0" err="1" smtClean="0"/>
              <a:t>map.markers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Special variable: *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Source Signature: &lt;% </a:t>
            </a:r>
            <a:r>
              <a:rPr lang="en-US" sz="1400" dirty="0" err="1" smtClean="0"/>
              <a:t>pm.earthquakes</a:t>
            </a:r>
            <a:r>
              <a:rPr lang="en-US" sz="1400" dirty="0" smtClean="0"/>
              <a:t>[*</a:t>
            </a:r>
            <a:r>
              <a:rPr lang="en-US" sz="1400" dirty="0" err="1" smtClean="0"/>
              <a:t>i</a:t>
            </a:r>
            <a:r>
              <a:rPr lang="en-US" sz="1400" dirty="0" smtClean="0"/>
              <a:t>] %&gt;</a:t>
            </a:r>
          </a:p>
          <a:p>
            <a:r>
              <a:rPr lang="en-US" sz="1400" dirty="0" smtClean="0"/>
              <a:t>Type: </a:t>
            </a:r>
            <a:r>
              <a:rPr lang="en-US" sz="1400" dirty="0" err="1" smtClean="0"/>
              <a:t>supernode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246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291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pm.map.related.y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8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291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pm.map.related.y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1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291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pm.map.related.y</a:t>
            </a:r>
            <a:r>
              <a:rPr lang="en-US" dirty="0" smtClean="0"/>
              <a:t>; 33)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29545" y="1858818"/>
            <a:ext cx="12122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83673" y="5879624"/>
            <a:ext cx="1661028" cy="2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6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343201" y="1103932"/>
            <a:ext cx="2533643" cy="112995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0" y="1123982"/>
            <a:ext cx="2501900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10357" y="1123982"/>
            <a:ext cx="2533643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map.options.center.zoom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&lt;%= </a:t>
            </a:r>
            <a:r>
              <a:rPr lang="en-US" sz="1200" dirty="0" err="1" smtClean="0">
                <a:solidFill>
                  <a:schemeClr val="tx1"/>
                </a:solidFill>
              </a:rPr>
              <a:t>pm.map_related.z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3" idx="3"/>
            <a:endCxn id="62" idx="1"/>
          </p:cNvCxnSpPr>
          <p:nvPr/>
        </p:nvCxnSpPr>
        <p:spPr>
          <a:xfrm flipV="1">
            <a:off x="2501900" y="1668910"/>
            <a:ext cx="841301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4" idx="1"/>
          </p:cNvCxnSpPr>
          <p:nvPr/>
        </p:nvCxnSpPr>
        <p:spPr>
          <a:xfrm>
            <a:off x="5876844" y="1668910"/>
            <a:ext cx="733513" cy="2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</p:cNvCxnSpPr>
          <p:nvPr/>
        </p:nvCxnSpPr>
        <p:spPr>
          <a:xfrm flipH="1">
            <a:off x="1291908" y="2253938"/>
            <a:ext cx="6585271" cy="94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8071" y="5510292"/>
            <a:ext cx="291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pm.map.related.y</a:t>
            </a:r>
            <a:r>
              <a:rPr lang="en-US" dirty="0" smtClean="0"/>
              <a:t>; 33)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184367" y="5657273"/>
            <a:ext cx="1537724" cy="222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60883" y="5611093"/>
            <a:ext cx="353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baseline="30000" dirty="0" smtClean="0"/>
              <a:t>update</a:t>
            </a:r>
            <a:r>
              <a:rPr lang="en-US" dirty="0" smtClean="0"/>
              <a:t>(%</a:t>
            </a:r>
            <a:r>
              <a:rPr lang="en-US" dirty="0" err="1" smtClean="0"/>
              <a:t>map.options.direct.lng</a:t>
            </a:r>
            <a:r>
              <a:rPr lang="en-US" dirty="0" smtClean="0"/>
              <a:t>; 33)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29545" y="1858818"/>
            <a:ext cx="12122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83673" y="5879624"/>
            <a:ext cx="1661028" cy="2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23408" y="1668910"/>
            <a:ext cx="1818410" cy="2005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88445" y="5982735"/>
            <a:ext cx="2277919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2182" y="5195455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#1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" y="32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 Translation – Scenario 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-60886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position.direct.lat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location.x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367" y="3195598"/>
            <a:ext cx="270558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position.direct.lng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location.y</a:t>
            </a:r>
            <a:r>
              <a:rPr lang="en-US" sz="1200" dirty="0" smtClean="0">
                <a:solidFill>
                  <a:schemeClr val="tx1"/>
                </a:solidFill>
              </a:rPr>
              <a:t> 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25011" y="3195598"/>
            <a:ext cx="3024257" cy="1129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 Signature : %</a:t>
            </a:r>
            <a:r>
              <a:rPr lang="en-US" sz="1200" dirty="0" err="1" smtClean="0">
                <a:solidFill>
                  <a:schemeClr val="tx1"/>
                </a:solidFill>
              </a:rPr>
              <a:t>map.markers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infowindow.content%html</a:t>
            </a:r>
            <a:r>
              <a:rPr lang="en-US" sz="1200" dirty="0" smtClean="0">
                <a:solidFill>
                  <a:schemeClr val="tx1"/>
                </a:solidFill>
              </a:rPr>
              <a:t>/[*j+1][0]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Binding:     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&lt;%= </a:t>
            </a:r>
            <a:r>
              <a:rPr lang="en-US" sz="1200" dirty="0" err="1" smtClean="0">
                <a:solidFill>
                  <a:schemeClr val="tx1"/>
                </a:solidFill>
              </a:rPr>
              <a:t>pm.earthquakes</a:t>
            </a:r>
            <a:r>
              <a:rPr lang="en-US" sz="1200" dirty="0" smtClean="0">
                <a:solidFill>
                  <a:schemeClr val="tx1"/>
                </a:solidFill>
              </a:rPr>
              <a:t>[*]</a:t>
            </a:r>
            <a:r>
              <a:rPr lang="en-US" sz="1200" dirty="0" err="1" smtClean="0">
                <a:solidFill>
                  <a:schemeClr val="tx1"/>
                </a:solidFill>
              </a:rPr>
              <a:t>affected_cities</a:t>
            </a:r>
            <a:r>
              <a:rPr lang="en-US" sz="1200" dirty="0" smtClean="0">
                <a:solidFill>
                  <a:schemeClr val="tx1"/>
                </a:solidFill>
              </a:rPr>
              <a:t>[*j+1]%&gt;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2644701" y="3760576"/>
            <a:ext cx="539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27" idx="1"/>
          </p:cNvCxnSpPr>
          <p:nvPr/>
        </p:nvCxnSpPr>
        <p:spPr>
          <a:xfrm>
            <a:off x="5889954" y="3760576"/>
            <a:ext cx="43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3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6012</Words>
  <Application>Microsoft Macintosh PowerPoint</Application>
  <PresentationFormat>On-screen Show (4:3)</PresentationFormat>
  <Paragraphs>834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Sample Template</vt:lpstr>
      <vt:lpstr>Pre Processed Template</vt:lpstr>
      <vt:lpstr>PowerPoint Presentation</vt:lpstr>
      <vt:lpstr>B++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Template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</dc:creator>
  <cp:lastModifiedBy>Konstantinos</cp:lastModifiedBy>
  <cp:revision>49</cp:revision>
  <dcterms:created xsi:type="dcterms:W3CDTF">2015-11-02T20:43:54Z</dcterms:created>
  <dcterms:modified xsi:type="dcterms:W3CDTF">2015-11-04T23:57:27Z</dcterms:modified>
</cp:coreProperties>
</file>