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6" r:id="rId4"/>
    <p:sldId id="267" r:id="rId5"/>
    <p:sldId id="268" r:id="rId6"/>
    <p:sldId id="265" r:id="rId7"/>
    <p:sldId id="256" r:id="rId8"/>
    <p:sldId id="258" r:id="rId9"/>
    <p:sldId id="259" r:id="rId10"/>
    <p:sldId id="260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3F80-BDBB-1D48-91A9-D2C956CF5EE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B57D-3E37-6E4A-B411-2360632B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04" y="1173247"/>
            <a:ext cx="8744857" cy="170225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2">
                    <a:lumMod val="75000"/>
                  </a:schemeClr>
                </a:solidFill>
                <a:latin typeface="Calibri Light"/>
              </a:rPr>
              <a:t>The FORWARD Web Framework for Live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04" y="2960925"/>
            <a:ext cx="8744856" cy="11998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10253F"/>
                </a:solidFill>
                <a:latin typeface="Calibri Light"/>
                <a:cs typeface="Calibri Light"/>
              </a:rPr>
              <a:t>Use Cases that will help us make sense if FORWARD’s syntax works</a:t>
            </a:r>
            <a:endParaRPr lang="en-US" sz="3200" dirty="0">
              <a:solidFill>
                <a:srgbClr val="10253F"/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7047" y="2960925"/>
            <a:ext cx="8454570" cy="290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_ful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2" y="6000885"/>
            <a:ext cx="2664407" cy="6544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678" y="6085817"/>
            <a:ext cx="373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alibri Light"/>
                <a:cs typeface="Calibri Light"/>
              </a:rPr>
              <a:t>Web and Database Lab</a:t>
            </a:r>
          </a:p>
        </p:txBody>
      </p:sp>
    </p:spTree>
    <p:extLst>
      <p:ext uri="{BB962C8B-B14F-4D97-AF65-F5344CB8AC3E}">
        <p14:creationId xmlns:p14="http://schemas.microsoft.com/office/powerpoint/2010/main" val="4615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86"/>
          <a:stretch/>
        </p:blipFill>
        <p:spPr>
          <a:xfrm>
            <a:off x="1689099" y="1"/>
            <a:ext cx="5746049" cy="40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9099" y="403077"/>
            <a:ext cx="5746049" cy="63655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2" y="403077"/>
            <a:ext cx="1902637" cy="456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82" y="1095150"/>
            <a:ext cx="5261628" cy="47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0"/>
            <a:ext cx="574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782" y="889843"/>
            <a:ext cx="8332218" cy="4801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&lt;% template index %&gt;</a:t>
            </a:r>
          </a:p>
          <a:p>
            <a:r>
              <a:rPr lang="en-US" dirty="0"/>
              <a:t>    &lt;%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menu_array_list</a:t>
            </a:r>
            <a:r>
              <a:rPr lang="en-US" dirty="0"/>
              <a:t> = ["Home", "SQL++", "Visualizations", "Tutorial", "Visual </a:t>
            </a:r>
            <a:r>
              <a:rPr lang="en-US" dirty="0" smtClean="0"/>
              <a:t>							Units</a:t>
            </a:r>
            <a:r>
              <a:rPr lang="en-US" dirty="0"/>
              <a:t>", "People", "Publications"]</a:t>
            </a:r>
          </a:p>
          <a:p>
            <a:r>
              <a:rPr lang="en-US" dirty="0"/>
              <a:t>    &lt;% html %&gt;</a:t>
            </a:r>
          </a:p>
          <a:p>
            <a:r>
              <a:rPr lang="ro-RO" dirty="0"/>
              <a:t>        &lt;ul class="menu_item"&gt;</a:t>
            </a:r>
          </a:p>
          <a:p>
            <a:r>
              <a:rPr lang="ro-RO" dirty="0"/>
              <a:t>            &lt;% for element in menu_array_list%&gt;</a:t>
            </a:r>
          </a:p>
          <a:p>
            <a:r>
              <a:rPr lang="ro-RO" dirty="0"/>
              <a:t>                &lt;li&gt;</a:t>
            </a:r>
          </a:p>
          <a:p>
            <a:r>
              <a:rPr lang="is-IS" dirty="0"/>
              <a:t>                    &lt;a href</a:t>
            </a:r>
            <a:r>
              <a:rPr lang="is-IS" dirty="0" smtClean="0"/>
              <a:t>=“&lt;%</a:t>
            </a:r>
            <a:r>
              <a:rPr lang="is-IS" dirty="0"/>
              <a:t>= </a:t>
            </a:r>
            <a:r>
              <a:rPr lang="is-IS" dirty="0" smtClean="0"/>
              <a:t>‘/’+element </a:t>
            </a:r>
            <a:r>
              <a:rPr lang="is-IS" dirty="0"/>
              <a:t>%&gt;"&gt;&lt;%= element %&gt;&lt;/a&gt;</a:t>
            </a:r>
          </a:p>
          <a:p>
            <a:r>
              <a:rPr lang="is-IS" dirty="0"/>
              <a:t>                &lt;/li&gt;</a:t>
            </a:r>
          </a:p>
          <a:p>
            <a:r>
              <a:rPr lang="da-DK" dirty="0"/>
              <a:t>            &lt;% end for %&gt;</a:t>
            </a:r>
          </a:p>
          <a:p>
            <a:r>
              <a:rPr lang="da-DK" dirty="0"/>
              <a:t>        &lt;/</a:t>
            </a:r>
            <a:r>
              <a:rPr lang="da-DK" dirty="0" err="1"/>
              <a:t>ul</a:t>
            </a:r>
            <a:r>
              <a:rPr lang="da-DK" dirty="0"/>
              <a:t>&gt;</a:t>
            </a:r>
          </a:p>
          <a:p>
            <a:r>
              <a:rPr lang="da-DK" dirty="0"/>
              <a:t>    &lt;% end html %&gt;</a:t>
            </a:r>
          </a:p>
          <a:p>
            <a:endParaRPr lang="da-DK" dirty="0"/>
          </a:p>
          <a:p>
            <a:r>
              <a:rPr lang="da-DK" dirty="0"/>
              <a:t>    &lt;</a:t>
            </a:r>
            <a:r>
              <a:rPr lang="da-DK" dirty="0" err="1"/>
              <a:t>div</a:t>
            </a:r>
            <a:r>
              <a:rPr lang="da-DK" dirty="0"/>
              <a:t>&gt; </a:t>
            </a:r>
          </a:p>
          <a:p>
            <a:r>
              <a:rPr lang="da-DK" dirty="0" smtClean="0"/>
              <a:t>	&lt;</a:t>
            </a:r>
            <a:r>
              <a:rPr lang="da-DK" dirty="0"/>
              <a:t>!--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Static</a:t>
            </a:r>
            <a:r>
              <a:rPr lang="da-DK" dirty="0"/>
              <a:t> HTML </a:t>
            </a:r>
            <a:r>
              <a:rPr lang="da-DK" dirty="0" err="1"/>
              <a:t>content</a:t>
            </a:r>
            <a:r>
              <a:rPr lang="da-DK" dirty="0"/>
              <a:t> --&gt; </a:t>
            </a:r>
            <a:endParaRPr lang="da-DK" dirty="0" smtClean="0"/>
          </a:p>
          <a:p>
            <a:r>
              <a:rPr lang="da-DK" dirty="0"/>
              <a:t> </a:t>
            </a:r>
            <a:r>
              <a:rPr lang="da-DK" dirty="0" smtClean="0"/>
              <a:t>  &lt;</a:t>
            </a:r>
            <a:r>
              <a:rPr lang="da-DK" dirty="0"/>
              <a:t>/</a:t>
            </a:r>
            <a:r>
              <a:rPr lang="da-DK" dirty="0" err="1"/>
              <a:t>div</a:t>
            </a:r>
            <a:r>
              <a:rPr lang="da-DK" dirty="0"/>
              <a:t>&gt;</a:t>
            </a:r>
          </a:p>
          <a:p>
            <a:r>
              <a:rPr lang="da-DK" dirty="0"/>
              <a:t>&lt;% end template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4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86"/>
          <a:stretch/>
        </p:blipFill>
        <p:spPr>
          <a:xfrm>
            <a:off x="1689099" y="1"/>
            <a:ext cx="5746049" cy="40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9099" y="403077"/>
            <a:ext cx="5746049" cy="63655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9-25 at 4.5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1" y="886398"/>
            <a:ext cx="2253556" cy="1411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55" y="400235"/>
            <a:ext cx="2375541" cy="433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109" y="897553"/>
            <a:ext cx="2344186" cy="1678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337" y="2575777"/>
            <a:ext cx="2660772" cy="1645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337" y="4221395"/>
            <a:ext cx="2781509" cy="446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931" y="4634403"/>
            <a:ext cx="3953458" cy="14878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337" y="6182357"/>
            <a:ext cx="1902637" cy="4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0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04" y="1173247"/>
            <a:ext cx="8744857" cy="1702254"/>
          </a:xfrm>
        </p:spPr>
        <p:txBody>
          <a:bodyPr/>
          <a:lstStyle/>
          <a:p>
            <a:pPr algn="ctr"/>
            <a:r>
              <a:rPr lang="en-US" b="1" cap="none" dirty="0" smtClean="0">
                <a:solidFill>
                  <a:schemeClr val="tx2">
                    <a:lumMod val="75000"/>
                  </a:schemeClr>
                </a:solidFill>
                <a:latin typeface="Calibri Light"/>
              </a:rPr>
              <a:t>Simple Checkbox</a:t>
            </a:r>
            <a:endParaRPr lang="en-US" b="1" cap="none" dirty="0">
              <a:solidFill>
                <a:schemeClr val="tx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04" y="2554525"/>
            <a:ext cx="8744856" cy="11998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10253F"/>
                </a:solidFill>
                <a:latin typeface="Calibri Light"/>
                <a:cs typeface="Calibri Light"/>
              </a:rPr>
              <a:t>Simple checkbox page without any syntactic sugar</a:t>
            </a:r>
            <a:endParaRPr lang="en-US" sz="3200" dirty="0">
              <a:solidFill>
                <a:srgbClr val="10253F"/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7047" y="2440225"/>
            <a:ext cx="8454570" cy="290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_ful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2" y="6000885"/>
            <a:ext cx="2664407" cy="6544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678" y="6085817"/>
            <a:ext cx="373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alibri Light"/>
                <a:cs typeface="Calibri Light"/>
              </a:rPr>
              <a:t>Web and Database Lab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9199" y="4160773"/>
            <a:ext cx="8744856" cy="11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0253F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81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86"/>
          <a:stretch/>
        </p:blipFill>
        <p:spPr>
          <a:xfrm>
            <a:off x="1689099" y="1"/>
            <a:ext cx="5746049" cy="40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9099" y="403077"/>
            <a:ext cx="5746049" cy="63655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9929" y="258577"/>
            <a:ext cx="1323261" cy="988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1065" y="148893"/>
            <a:ext cx="206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</a:t>
            </a:r>
            <a:r>
              <a:rPr lang="en-US" sz="1000" dirty="0" err="1" smtClean="0"/>
              <a:t>orward.ucsd.edu</a:t>
            </a:r>
            <a:r>
              <a:rPr lang="en-US" sz="1000" dirty="0" smtClean="0"/>
              <a:t>/demo/</a:t>
            </a:r>
            <a:r>
              <a:rPr lang="en-US" sz="1000" dirty="0" err="1" smtClean="0"/>
              <a:t>index.html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771953" y="672582"/>
            <a:ext cx="315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all the vehicles you currently own: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3094" y="1132759"/>
            <a:ext cx="12618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      Car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Motorcycle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Moped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Truck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Tractor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Skateboard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Long board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Bicycle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72" y="1406963"/>
            <a:ext cx="169030" cy="240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1612598"/>
            <a:ext cx="169030" cy="240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72" y="1819505"/>
            <a:ext cx="169030" cy="240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034018"/>
            <a:ext cx="169030" cy="240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256136"/>
            <a:ext cx="169030" cy="2402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466256"/>
            <a:ext cx="169030" cy="2402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703584"/>
            <a:ext cx="169030" cy="2402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913681"/>
            <a:ext cx="169030" cy="24020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909072" y="3314700"/>
            <a:ext cx="847735" cy="317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Submit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1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86"/>
          <a:stretch/>
        </p:blipFill>
        <p:spPr>
          <a:xfrm>
            <a:off x="1689099" y="1"/>
            <a:ext cx="5746049" cy="40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9099" y="403077"/>
            <a:ext cx="5746049" cy="63655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9929" y="258577"/>
            <a:ext cx="1323261" cy="988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1065" y="148893"/>
            <a:ext cx="206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</a:t>
            </a:r>
            <a:r>
              <a:rPr lang="en-US" sz="1000" dirty="0" err="1" smtClean="0"/>
              <a:t>orward.ucsd.edu</a:t>
            </a:r>
            <a:r>
              <a:rPr lang="en-US" sz="1000" dirty="0" smtClean="0"/>
              <a:t>/demo/</a:t>
            </a:r>
            <a:r>
              <a:rPr lang="en-US" sz="1000" dirty="0" err="1" smtClean="0"/>
              <a:t>index.html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771953" y="672582"/>
            <a:ext cx="315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all the vehicles you currently own: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3094" y="1132759"/>
            <a:ext cx="14081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Gas powered</a:t>
            </a:r>
          </a:p>
          <a:p>
            <a:r>
              <a:rPr lang="en-US" sz="1400" dirty="0" smtClean="0"/>
              <a:t>      Car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Motorcycle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Moped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Truck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Tractor</a:t>
            </a:r>
          </a:p>
          <a:p>
            <a:endParaRPr lang="en-US" sz="1400" dirty="0"/>
          </a:p>
          <a:p>
            <a:r>
              <a:rPr lang="en-US" sz="1400" dirty="0" smtClean="0"/>
              <a:t>Human powered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Skateboard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Long board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Bicycle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72" y="1406963"/>
            <a:ext cx="169030" cy="240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1612598"/>
            <a:ext cx="169030" cy="240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72" y="1819505"/>
            <a:ext cx="169030" cy="240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034018"/>
            <a:ext cx="169030" cy="240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256136"/>
            <a:ext cx="169030" cy="240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99" y="2677623"/>
            <a:ext cx="169030" cy="2402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2907346"/>
            <a:ext cx="169030" cy="2402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3144674"/>
            <a:ext cx="169030" cy="2402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72" y="3354771"/>
            <a:ext cx="169030" cy="2402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42" y="1179462"/>
            <a:ext cx="169030" cy="240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490" y="2754606"/>
            <a:ext cx="337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category is selected (</a:t>
            </a:r>
            <a:r>
              <a:rPr lang="en-US" dirty="0" err="1" smtClean="0"/>
              <a:t>e.g</a:t>
            </a:r>
            <a:r>
              <a:rPr lang="en-US" dirty="0" smtClean="0"/>
              <a:t> Gas Powered, Human powered) all the sub elements are automatically selected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68465" y="3810000"/>
            <a:ext cx="847735" cy="317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Submit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5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04" y="1173247"/>
            <a:ext cx="8744857" cy="1702254"/>
          </a:xfrm>
        </p:spPr>
        <p:txBody>
          <a:bodyPr/>
          <a:lstStyle/>
          <a:p>
            <a:pPr algn="ctr"/>
            <a:r>
              <a:rPr lang="en-US" b="1" cap="none" dirty="0" smtClean="0">
                <a:solidFill>
                  <a:schemeClr val="tx2">
                    <a:lumMod val="75000"/>
                  </a:schemeClr>
                </a:solidFill>
                <a:latin typeface="Calibri Light"/>
              </a:rPr>
              <a:t>2</a:t>
            </a:r>
            <a:r>
              <a:rPr lang="en-US" b="1" cap="none" baseline="30000" dirty="0" smtClean="0">
                <a:solidFill>
                  <a:schemeClr val="tx2">
                    <a:lumMod val="75000"/>
                  </a:schemeClr>
                </a:solidFill>
                <a:latin typeface="Calibri Light"/>
              </a:rPr>
              <a:t>nd</a:t>
            </a:r>
            <a:r>
              <a:rPr lang="en-US" b="1" cap="none" dirty="0" smtClean="0">
                <a:solidFill>
                  <a:schemeClr val="tx2">
                    <a:lumMod val="75000"/>
                  </a:schemeClr>
                </a:solidFill>
                <a:latin typeface="Calibri Light"/>
              </a:rPr>
              <a:t> Demo</a:t>
            </a:r>
            <a:endParaRPr lang="en-US" b="1" cap="none" dirty="0">
              <a:solidFill>
                <a:schemeClr val="tx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04" y="2554525"/>
            <a:ext cx="8744856" cy="11998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 smtClean="0">
                <a:solidFill>
                  <a:srgbClr val="10253F"/>
                </a:solidFill>
                <a:latin typeface="Calibri Light"/>
                <a:cs typeface="Calibri Light"/>
              </a:rPr>
              <a:t>An action calls a redirect to a new page. This page includes another template that requires a huge page state </a:t>
            </a:r>
            <a:endParaRPr lang="en-US" sz="3200" dirty="0">
              <a:solidFill>
                <a:srgbClr val="10253F"/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7047" y="2440225"/>
            <a:ext cx="8454570" cy="290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_ful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2" y="6000885"/>
            <a:ext cx="2664407" cy="6544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678" y="6085817"/>
            <a:ext cx="373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alibri Light"/>
                <a:cs typeface="Calibri Light"/>
              </a:rPr>
              <a:t>Web and Database Lab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9199" y="4160773"/>
            <a:ext cx="8744856" cy="11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0253F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000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0"/>
            <a:ext cx="574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0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0"/>
            <a:ext cx="5746049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37093" y="616022"/>
            <a:ext cx="471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86"/>
          <a:stretch/>
        </p:blipFill>
        <p:spPr>
          <a:xfrm>
            <a:off x="1689099" y="1"/>
            <a:ext cx="5746049" cy="403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9099" y="403077"/>
            <a:ext cx="5746049" cy="63655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9-25 at 4.5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1" y="886398"/>
            <a:ext cx="2253556" cy="1411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55" y="400235"/>
            <a:ext cx="2375541" cy="433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109" y="897553"/>
            <a:ext cx="2344186" cy="1678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337" y="2575777"/>
            <a:ext cx="2660772" cy="1645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337" y="4221395"/>
            <a:ext cx="2781509" cy="446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931" y="4634403"/>
            <a:ext cx="3953458" cy="14878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337" y="6182357"/>
            <a:ext cx="1902637" cy="4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184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FORWARD Web Framework for Live Visualizations</vt:lpstr>
      <vt:lpstr>Simple Checkbox</vt:lpstr>
      <vt:lpstr>PowerPoint Presentation</vt:lpstr>
      <vt:lpstr>PowerPoint Presentation</vt:lpstr>
      <vt:lpstr>PowerPoint Presentation</vt:lpstr>
      <vt:lpstr>2nd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FORWARD Web Framework for Live Visualizations</dc:title>
  <dc:creator>Konstantinos</dc:creator>
  <cp:lastModifiedBy>Konstantinos</cp:lastModifiedBy>
  <cp:revision>17</cp:revision>
  <dcterms:created xsi:type="dcterms:W3CDTF">2015-09-25T23:27:56Z</dcterms:created>
  <dcterms:modified xsi:type="dcterms:W3CDTF">2015-10-02T22:46:23Z</dcterms:modified>
</cp:coreProperties>
</file>