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ixabay.com/en/photos/magnification/" TargetMode="External"/><Relationship Id="rId4" Type="http://schemas.openxmlformats.org/officeDocument/2006/relationships/image" Target="../media/image00.jpg"/><Relationship Id="rId5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xabay.com/en/idea-response-enlightenment-wisdom-1020343/" TargetMode="External"/><Relationship Id="rId4" Type="http://schemas.openxmlformats.org/officeDocument/2006/relationships/image" Target="../media/image01.jp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ixabay.com/en/photos/iphone/" TargetMode="External"/><Relationship Id="rId4" Type="http://schemas.openxmlformats.org/officeDocument/2006/relationships/image" Target="../media/image05.png"/><Relationship Id="rId5" Type="http://schemas.openxmlformats.org/officeDocument/2006/relationships/image" Target="../media/image10.png"/><Relationship Id="rId6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picserver.org/f/future.html" TargetMode="External"/><Relationship Id="rId4" Type="http://schemas.openxmlformats.org/officeDocument/2006/relationships/image" Target="../media/image07.jpg"/><Relationship Id="rId5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794500" y="4004100"/>
            <a:ext cx="8222100" cy="11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Shevis Johnson &amp; Albert Pierce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CCCCCC"/>
                </a:solidFill>
              </a:rPr>
              <a:t>Database Management - Fall 2016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400">
                <a:solidFill>
                  <a:srgbClr val="CCCCCC"/>
                </a:solidFill>
              </a:rPr>
              <a:t>Chapman University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37" y="1150575"/>
            <a:ext cx="4010180" cy="168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66900" y="21053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Fin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649" y="143725"/>
            <a:ext cx="60780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4725.PNG"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151" y="1229873"/>
            <a:ext cx="1483449" cy="2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Problem...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54387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Student based organizations are struggling to motivate students to attend events and organization meetings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Low turnout at on-campus events such as sporting or greek philanthropic events results in low school spirit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Existing event-management systems such as handshake are limited and do very little to encourage student engagement</a:t>
            </a:r>
          </a:p>
        </p:txBody>
      </p:sp>
      <p:pic>
        <p:nvPicPr>
          <p:cNvPr id="93" name="Shape 9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700" y="1119675"/>
            <a:ext cx="2064974" cy="20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6649" y="143725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56814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system that structures all student based organizations and event information in one central database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/>
              <a:t>Allow organizations to track event attendance using an ID card swipe or simple ID number entry as attendees arrive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For each event attendance, students are awarded Ordinem points - points can be cashed in for Panther Bucks or other prizes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450" y="410000"/>
            <a:ext cx="2453849" cy="245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6649" y="143725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Database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75" y="1017800"/>
            <a:ext cx="6613449" cy="27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649" y="143725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Organization Portal (Java)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836650" y="1017800"/>
            <a:ext cx="3930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java program that allows student organizations to plan and create events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an event is going live, the program can be used to check attendees in as they enter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Eventually, this will also serve as the analytics hub for student organizations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350" y="1017800"/>
            <a:ext cx="2875950" cy="116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137" y="2299846"/>
            <a:ext cx="3494376" cy="246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6649" y="143725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391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Organization Portal (Cont.)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950675" y="428400"/>
            <a:ext cx="2957700" cy="380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Graphical UI was designed using JavaFX and FXML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login button click, checks the database if user exists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so, using Javafx commands open up FXML file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50" y="1193775"/>
            <a:ext cx="5379923" cy="356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649" y="143725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Ordinem API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9875"/>
            <a:ext cx="52974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LAMP server which serves as an easy way to access the database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Apache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MySQL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PHP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Hosted on my Raspberry Pi (For now)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serves as the connection for web interface to communicate with the database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50" y="734200"/>
            <a:ext cx="2275000" cy="22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74184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The Student Portal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605750" y="1229875"/>
            <a:ext cx="5226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way for students to tap into on-campus events and increase student engagement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students to track and cash out their points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BETA VERSION IS LIVE: Go to </a:t>
            </a:r>
            <a:r>
              <a:rPr lang="en" u="sng">
                <a:solidFill>
                  <a:schemeClr val="dk1"/>
                </a:solidFill>
              </a:rPr>
              <a:t>ordinem.ddns.net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and sign in with your email and student ID to test it out! </a:t>
            </a:r>
          </a:p>
        </p:txBody>
      </p:sp>
      <p:pic>
        <p:nvPicPr>
          <p:cNvPr id="140" name="Shape 1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49" y="420687"/>
            <a:ext cx="2151050" cy="4302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4725.PNG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151" y="1229873"/>
            <a:ext cx="1483449" cy="26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6649" y="143725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Future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017800"/>
            <a:ext cx="40953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Once finished, we intend to sell this software as a subscription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Starting at Chapman, then expanding to other campuses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 source of revenue will likely come from data sales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Many valuable insights from combination of demographic and student engagement data</a:t>
            </a:r>
          </a:p>
        </p:txBody>
      </p:sp>
      <p:pic>
        <p:nvPicPr>
          <p:cNvPr id="149" name="Shape 14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550" y="919126"/>
            <a:ext cx="3773700" cy="220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6649" y="143725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