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4B4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4F0A-4D2B-B08F-6CE8-59E1491CE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57A03-3E77-4045-BC5F-777200D37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DC096-30DF-FD9F-D1F7-E16AEC7A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E27C8-51F9-2927-3924-46E71A2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33E65-A5F7-C5FB-4030-732AC0A6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1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9091-105C-A99B-34C0-58A90B69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C5C85-54DE-5A22-84D8-548EBD664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5E7A-E4E3-DC98-22BA-2E88326B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4CDC9-C8C8-BCB9-B6D5-0B623AFC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08F6C-CCA4-8781-B21C-63A70777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172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5FE10-E1C8-6080-D2B0-FFAF15C50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02E13-5420-A11D-DDA2-CF6806DF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B514B-76C2-3058-807A-D4875747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2FDA-CE02-59D0-B013-CF72C99B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DDC32-1971-DC1E-AD12-906432EE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073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3EB0B-9832-32E4-A138-71A2567C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478A1-D73E-6482-FDAB-174FA380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E4040-F2AD-6531-3B8A-BAB413E7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8BC6-86A1-10BF-D0EB-138EFD9F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8B38-6D3E-3908-9A2E-F5E160AE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39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99CA4-FFFB-E741-5504-5812D4A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8620D-0257-B033-AED7-D05DDCEF9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4F35A-D941-49A5-922D-C310B970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9578-B90C-4768-459E-C0C233F3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CF40-033C-3666-7E35-43C6E73E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861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E5D6-E39C-A0C5-63DA-4D5C8B8D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F8CDF-8551-7AEA-5F5E-9CCEB7235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EBC1D-E5EC-885C-28FF-B8F0AC53A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7FAEE-462F-DAA8-4FA9-CDE56E3A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5C3A-1AA2-98BF-DB22-EE4CD2620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B5A98-83F0-82A8-C3B6-1D99A272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338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B3EF-214E-E9EF-205F-6414DCCD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226F5-A7FC-0E6D-AFA5-A870911D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6358-DA7D-EFE4-BDEF-23267229E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99C76-D01A-CD20-0A64-C12E37D3C5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300FE-6556-8417-9519-BEE90233C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C62D8-B463-F384-D363-611AA00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B4FB1-B6C3-E4A5-AE21-355003D1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FD011-5771-C8FE-D84A-0C1B21D1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870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64113-87FE-DFD6-6648-4031654A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7B12C-CC7E-AD10-2D7E-76634BC4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B8C69-8827-5A40-1DE7-E834DCBD8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786E1-7FA4-1781-02D2-311B339E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55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3B828-14D9-492C-15C2-C249104E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B2F43-59A0-0D31-8250-C6B02CB3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C8199-7D92-0715-320F-2E3CACDE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62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BDCF-1391-6E9F-C771-730DBB43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F74B3-A431-5757-E1D1-319B52F0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BEAFC-92B6-75C5-1A1A-DE737A7EE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02C4B-D78B-8BFB-9970-40F1F3F5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BB6ED-3DE0-6955-2528-F795A2C1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1310D-5932-73E0-F37D-1EA49F4B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55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93E1-A1B6-2373-A448-317C68D3D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AAACB-5C46-E76C-B38C-3B7AE8F8F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DEEB0-B203-2F97-26D1-02C811D5C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45318-1280-786A-541A-10AD24CF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3478-81E6-09CE-655A-FB5D8785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BB76C-E948-5CCD-3A26-48D08235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76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5A3CC-09DD-8FB8-7F52-9B826A87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FB3EA-976E-BE75-9C3D-33684BF06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F410-31A3-E8CE-4105-F87CEB420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3DD5-BA0F-4CF9-9809-F3531374A54B}" type="datetimeFigureOut">
              <a:rPr lang="en-AU" smtClean="0"/>
              <a:t>4/09/2022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70D24-C3C4-3619-D02B-E9F7453B3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DA011-2B1D-5C95-56E6-6524A66F6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8111-CEB6-43F9-823A-06A8401EE4D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391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417B-E6E9-4942-B4FB-9DE04F3FA3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8A03CF-4320-663F-624C-F010418B0C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First move of a chess game">
            <a:extLst>
              <a:ext uri="{FF2B5EF4-FFF2-40B4-BE49-F238E27FC236}">
                <a16:creationId xmlns:a16="http://schemas.microsoft.com/office/drawing/2014/main" id="{41452394-FDFD-D416-E348-6FA164423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79" y="0"/>
            <a:ext cx="1163644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D2F4A-FCB4-FB2B-3F60-9600EF51573B}"/>
              </a:ext>
            </a:extLst>
          </p:cNvPr>
          <p:cNvSpPr txBox="1"/>
          <p:nvPr/>
        </p:nvSpPr>
        <p:spPr>
          <a:xfrm>
            <a:off x="1725433" y="3734824"/>
            <a:ext cx="8942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9600" dirty="0">
                <a:solidFill>
                  <a:srgbClr val="00B4B4"/>
                </a:solidFill>
                <a:latin typeface="Berlin Sans FB Demi" panose="020E0802020502020306" pitchFamily="34" charset="0"/>
              </a:rPr>
              <a:t>CHESS FORGE</a:t>
            </a:r>
            <a:endParaRPr lang="en-AU" sz="9600" dirty="0">
              <a:solidFill>
                <a:srgbClr val="00B4B4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4C7CF0-99A6-19C3-0EBA-47B05D83E5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24000" y="869557"/>
            <a:ext cx="2317268" cy="231726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56964266-EEB3-7693-5975-16589CECCE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496" y="869557"/>
            <a:ext cx="2317268" cy="231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897287B-28CF-961C-4028-89023F4E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56" y="1007312"/>
            <a:ext cx="8894256" cy="480203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367AC45-3CDE-6B1C-C46D-B8EA7F99759F}"/>
              </a:ext>
            </a:extLst>
          </p:cNvPr>
          <p:cNvSpPr txBox="1"/>
          <p:nvPr/>
        </p:nvSpPr>
        <p:spPr>
          <a:xfrm>
            <a:off x="246474" y="510020"/>
            <a:ext cx="22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Board</a:t>
            </a:r>
            <a:endParaRPr lang="en-AU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DA274A-19B4-14AA-6123-3DF556B6DCD2}"/>
              </a:ext>
            </a:extLst>
          </p:cNvPr>
          <p:cNvSpPr txBox="1"/>
          <p:nvPr/>
        </p:nvSpPr>
        <p:spPr>
          <a:xfrm>
            <a:off x="9050749" y="510020"/>
            <a:ext cx="24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Workbook</a:t>
            </a:r>
            <a:endParaRPr lang="en-AU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BDED32-3D18-79E0-4244-DC036BA9DD40}"/>
              </a:ext>
            </a:extLst>
          </p:cNvPr>
          <p:cNvSpPr txBox="1"/>
          <p:nvPr/>
        </p:nvSpPr>
        <p:spPr>
          <a:xfrm>
            <a:off x="4034819" y="5937310"/>
            <a:ext cx="25469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Active Line</a:t>
            </a:r>
          </a:p>
          <a:p>
            <a:pPr algn="ctr"/>
            <a:r>
              <a:rPr lang="en-US" sz="1200" dirty="0"/>
              <a:t>(with optional evaluations)</a:t>
            </a:r>
            <a:endParaRPr lang="en-AU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C7EF6C-B7BE-7199-B92D-69BE99678B78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5308297" y="3219450"/>
            <a:ext cx="301928" cy="27178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0CE659-DEBA-CE01-FB08-6DBF1F7B3438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8201025" y="879352"/>
            <a:ext cx="2075486" cy="11494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0FAB55-92B0-9D7A-7AC6-EC4C1779799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382256" y="879352"/>
            <a:ext cx="1494554" cy="1397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062A7A2-275B-E05A-A540-B6B4F5424E91}"/>
              </a:ext>
            </a:extLst>
          </p:cNvPr>
          <p:cNvSpPr txBox="1"/>
          <p:nvPr/>
        </p:nvSpPr>
        <p:spPr>
          <a:xfrm>
            <a:off x="408399" y="6049314"/>
            <a:ext cx="227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Messages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BCF48D-AC60-903C-5337-125C483E566C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1544181" y="5512680"/>
            <a:ext cx="646569" cy="536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62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9E97C-5FF1-F17E-1F86-2420E686CA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51" r="979" b="14565"/>
          <a:stretch/>
        </p:blipFill>
        <p:spPr>
          <a:xfrm>
            <a:off x="2866543" y="951562"/>
            <a:ext cx="6372225" cy="447768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BDA274A-19B4-14AA-6123-3DF556B6DCD2}"/>
              </a:ext>
            </a:extLst>
          </p:cNvPr>
          <p:cNvSpPr txBox="1"/>
          <p:nvPr/>
        </p:nvSpPr>
        <p:spPr>
          <a:xfrm>
            <a:off x="9050749" y="510020"/>
            <a:ext cx="245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Bookmarks</a:t>
            </a:r>
            <a:endParaRPr lang="en-AU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0CE659-DEBA-CE01-FB08-6DBF1F7B3438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8886825" y="879352"/>
            <a:ext cx="1389686" cy="7113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02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C957A4-9212-E426-380F-6F264EAA00E2}"/>
              </a:ext>
            </a:extLst>
          </p:cNvPr>
          <p:cNvSpPr/>
          <p:nvPr/>
        </p:nvSpPr>
        <p:spPr>
          <a:xfrm>
            <a:off x="4388489" y="2680855"/>
            <a:ext cx="1394691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Manual Review</a:t>
            </a:r>
            <a:endParaRPr lang="en-A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AF2CDA-4727-F128-4EB0-57619A236A0C}"/>
              </a:ext>
            </a:extLst>
          </p:cNvPr>
          <p:cNvSpPr/>
          <p:nvPr/>
        </p:nvSpPr>
        <p:spPr>
          <a:xfrm>
            <a:off x="4388488" y="3905356"/>
            <a:ext cx="1394691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  <a:endParaRPr lang="en-A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FE0C7A1-5F78-6688-6FC9-AD9282D3A991}"/>
              </a:ext>
            </a:extLst>
          </p:cNvPr>
          <p:cNvSpPr/>
          <p:nvPr/>
        </p:nvSpPr>
        <p:spPr>
          <a:xfrm>
            <a:off x="6480524" y="2680855"/>
            <a:ext cx="1394691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  <a:endParaRPr lang="en-AU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FCA504-4F3B-4EBB-D8BC-1A1E4A3CE809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085834" y="3429000"/>
            <a:ext cx="1" cy="4763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6F9C075-8E9F-D6F5-32A8-D3723F8AD90D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7177870" y="3429000"/>
            <a:ext cx="0" cy="47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EA87A32-B194-3548-C896-8154571FADF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783180" y="3054928"/>
            <a:ext cx="6973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EB89DA8-7DD3-9BA9-8566-EF9BC357BCE2}"/>
              </a:ext>
            </a:extLst>
          </p:cNvPr>
          <p:cNvSpPr/>
          <p:nvPr/>
        </p:nvSpPr>
        <p:spPr>
          <a:xfrm>
            <a:off x="6480524" y="3905355"/>
            <a:ext cx="1394691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</a:t>
            </a:r>
            <a:endParaRPr lang="en-AU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DED272-989B-F69F-DCBF-ACC7239C02CE}"/>
              </a:ext>
            </a:extLst>
          </p:cNvPr>
          <p:cNvSpPr/>
          <p:nvPr/>
        </p:nvSpPr>
        <p:spPr>
          <a:xfrm>
            <a:off x="4388489" y="1456355"/>
            <a:ext cx="1394691" cy="7481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  <a:endParaRPr lang="en-A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28D437-1768-B0C7-2D1A-EC18BAD5FD25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085835" y="2204500"/>
            <a:ext cx="0" cy="4763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466D4BD-9F26-9D69-6948-E13EC31B8D4B}"/>
              </a:ext>
            </a:extLst>
          </p:cNvPr>
          <p:cNvCxnSpPr>
            <a:stCxn id="6" idx="0"/>
            <a:endCxn id="2" idx="3"/>
          </p:cNvCxnSpPr>
          <p:nvPr/>
        </p:nvCxnSpPr>
        <p:spPr>
          <a:xfrm rot="16200000" flipV="1">
            <a:off x="6055312" y="1558297"/>
            <a:ext cx="850427" cy="1394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3A31B7-A6F0-067B-DFF0-AC51C2C38014}"/>
              </a:ext>
            </a:extLst>
          </p:cNvPr>
          <p:cNvCxnSpPr>
            <a:stCxn id="5" idx="1"/>
            <a:endCxn id="2" idx="1"/>
          </p:cNvCxnSpPr>
          <p:nvPr/>
        </p:nvCxnSpPr>
        <p:spPr>
          <a:xfrm rot="10800000" flipH="1">
            <a:off x="4388487" y="1830429"/>
            <a:ext cx="1" cy="244900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88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Rozycki</dc:creator>
  <cp:lastModifiedBy>Robert Rozycki</cp:lastModifiedBy>
  <cp:revision>7</cp:revision>
  <dcterms:created xsi:type="dcterms:W3CDTF">2022-05-30T23:41:27Z</dcterms:created>
  <dcterms:modified xsi:type="dcterms:W3CDTF">2022-09-04T10:08:51Z</dcterms:modified>
</cp:coreProperties>
</file>