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B4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F0A-4D2B-B08F-6CE8-59E1491C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7A03-3E77-4045-BC5F-777200D3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C096-30DF-FD9F-D1F7-E16AEC7A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27C8-51F9-2927-3924-46E71A2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3E65-A5F7-C5FB-4030-732AC0A6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1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091-105C-A99B-34C0-58A90B6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5C85-54DE-5A22-84D8-548EBD66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5E7A-E4E3-DC98-22BA-2E88326B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CDC9-C8C8-BCB9-B6D5-0B623AFC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8F6C-CCA4-8781-B21C-63A7077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7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FE10-E1C8-6080-D2B0-FFAF15C50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2E13-5420-A11D-DDA2-CF6806D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514B-76C2-3058-807A-D4875747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FDA-CE02-59D0-B013-CF72C99B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DC32-1971-DC1E-AD12-906432EE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B0B-9832-32E4-A138-71A2567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78A1-D73E-6482-FDAB-174FA38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040-F2AD-6531-3B8A-BAB413E7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8BC6-86A1-10BF-D0EB-138EFD9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8B38-6D3E-3908-9A2E-F5E160A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CA4-FFFB-E741-5504-5812D4A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620D-0257-B033-AED7-D05DDCEF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F35A-D941-49A5-922D-C310B97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578-B90C-4768-459E-C0C233F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F40-033C-3666-7E35-43C6E73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5D6-E39C-A0C5-63DA-4D5C8B8D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CDF-8551-7AEA-5F5E-9CCEB7235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BC1D-E5EC-885C-28FF-B8F0AC53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FAEE-462F-DAA8-4FA9-CDE56E3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5C3A-1AA2-98BF-DB22-EE4CD26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5A98-83F0-82A8-C3B6-1D99A27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3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B3EF-214E-E9EF-205F-6414DCC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26F5-A7FC-0E6D-AFA5-A870911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58-DA7D-EFE4-BDEF-23267229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9C76-D01A-CD20-0A64-C12E37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00FE-6556-8417-9519-BEE90233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62D8-B463-F384-D363-611AA00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4FB1-B6C3-E4A5-AE21-355003D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FD011-5771-C8FE-D84A-0C1B21D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113-87FE-DFD6-6648-4031654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B12C-CC7E-AD10-2D7E-76634BC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8C69-8827-5A40-1DE7-E834DCB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86E1-7FA4-1781-02D2-311B339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5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B828-14D9-492C-15C2-C249104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2F43-59A0-0D31-8250-C6B02CB3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8199-7D92-0715-320F-2E3CACD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DCF-1391-6E9F-C771-730DBB4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B3-A431-5757-E1D1-319B52F0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EAFC-92B6-75C5-1A1A-DE737A7E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C4B-D78B-8BFB-9970-40F1F3F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B6ED-3DE0-6955-2528-F795A2C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310D-5932-73E0-F37D-1EA49F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55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93E1-A1B6-2373-A448-317C68D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AACB-5C46-E76C-B38C-3B7AE8F8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EEB0-B203-2F97-26D1-02C811D5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5318-1280-786A-541A-10AD24CF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3478-81E6-09CE-655A-FB5D87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B76C-E948-5CCD-3A26-48D0823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7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5A3CC-09DD-8FB8-7F52-9B826A8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EA-976E-BE75-9C3D-33684BF0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F410-31A3-E8CE-4105-F87CEB42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3DD5-BA0F-4CF9-9809-F3531374A54B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0D24-C3C4-3619-D02B-E9F7453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A011-2B1D-5C95-56E6-6524A66F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417B-E6E9-4942-B4FB-9DE04F3FA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A03CF-4320-663F-624C-F010418B0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41452394-FDFD-D416-E348-6FA16442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9" y="0"/>
            <a:ext cx="116364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D2F4A-FCB4-FB2B-3F60-9600EF51573B}"/>
              </a:ext>
            </a:extLst>
          </p:cNvPr>
          <p:cNvSpPr txBox="1"/>
          <p:nvPr/>
        </p:nvSpPr>
        <p:spPr>
          <a:xfrm>
            <a:off x="1725433" y="3734824"/>
            <a:ext cx="894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solidFill>
                  <a:srgbClr val="00B4B4"/>
                </a:solidFill>
                <a:latin typeface="Berlin Sans FB Demi" panose="020E0802020502020306" pitchFamily="34" charset="0"/>
              </a:rPr>
              <a:t>CHESS FORGE</a:t>
            </a:r>
            <a:endParaRPr lang="en-AU" sz="9600" dirty="0">
              <a:solidFill>
                <a:srgbClr val="00B4B4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4C7CF0-99A6-19C3-0EBA-47B05D83E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869557"/>
            <a:ext cx="2317268" cy="231726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6964266-EEB3-7693-5975-16589CECC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96" y="869557"/>
            <a:ext cx="2317268" cy="23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897287B-28CF-961C-4028-89023F4E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56" y="1007312"/>
            <a:ext cx="8894256" cy="4802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67AC45-3CDE-6B1C-C46D-B8EA7F99759F}"/>
              </a:ext>
            </a:extLst>
          </p:cNvPr>
          <p:cNvSpPr txBox="1"/>
          <p:nvPr/>
        </p:nvSpPr>
        <p:spPr>
          <a:xfrm>
            <a:off x="246474" y="510020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Board</a:t>
            </a:r>
            <a:endParaRPr lang="en-A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9050749" y="510020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Workbook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DED32-3D18-79E0-4244-DC036BA9DD40}"/>
              </a:ext>
            </a:extLst>
          </p:cNvPr>
          <p:cNvSpPr txBox="1"/>
          <p:nvPr/>
        </p:nvSpPr>
        <p:spPr>
          <a:xfrm>
            <a:off x="4034819" y="5937310"/>
            <a:ext cx="254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 Line</a:t>
            </a:r>
          </a:p>
          <a:p>
            <a:pPr algn="ctr"/>
            <a:r>
              <a:rPr lang="en-US" sz="1200" dirty="0"/>
              <a:t>(with optional evaluations)</a:t>
            </a:r>
            <a:endParaRPr lang="en-AU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7EF6C-B7BE-7199-B92D-69BE99678B7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5308297" y="3219450"/>
            <a:ext cx="301928" cy="2717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201025" y="879352"/>
            <a:ext cx="2075486" cy="1149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FAB55-92B0-9D7A-7AC6-EC4C1779799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382256" y="879352"/>
            <a:ext cx="1494554" cy="1397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62A7A2-275B-E05A-A540-B6B4F5424E91}"/>
              </a:ext>
            </a:extLst>
          </p:cNvPr>
          <p:cNvSpPr txBox="1"/>
          <p:nvPr/>
        </p:nvSpPr>
        <p:spPr>
          <a:xfrm>
            <a:off x="408399" y="6049314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BCF48D-AC60-903C-5337-125C483E566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544181" y="5512680"/>
            <a:ext cx="646569" cy="53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9E97C-5FF1-F17E-1F86-2420E686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1" r="979" b="14565"/>
          <a:stretch/>
        </p:blipFill>
        <p:spPr>
          <a:xfrm>
            <a:off x="2866543" y="951562"/>
            <a:ext cx="6372225" cy="4477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9050749" y="510020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Bookmarks</a:t>
            </a:r>
            <a:endParaRPr lang="en-AU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886825" y="879352"/>
            <a:ext cx="1389686" cy="71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2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Rozycki</dc:creator>
  <cp:lastModifiedBy>Robert Rozycki</cp:lastModifiedBy>
  <cp:revision>6</cp:revision>
  <dcterms:created xsi:type="dcterms:W3CDTF">2022-05-30T23:41:27Z</dcterms:created>
  <dcterms:modified xsi:type="dcterms:W3CDTF">2022-08-27T07:18:01Z</dcterms:modified>
</cp:coreProperties>
</file>