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F0A-4D2B-B08F-6CE8-59E1491C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7A03-3E77-4045-BC5F-777200D3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C096-30DF-FD9F-D1F7-E16AEC7A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27C8-51F9-2927-3924-46E71A2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3E65-A5F7-C5FB-4030-732AC0A6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1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091-105C-A99B-34C0-58A90B69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C5C85-54DE-5A22-84D8-548EBD66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5E7A-E4E3-DC98-22BA-2E88326B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CDC9-C8C8-BCB9-B6D5-0B623AFC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8F6C-CCA4-8781-B21C-63A7077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72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5FE10-E1C8-6080-D2B0-FFAF15C50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2E13-5420-A11D-DDA2-CF6806DF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514B-76C2-3058-807A-D4875747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2FDA-CE02-59D0-B013-CF72C99B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DC32-1971-DC1E-AD12-906432EE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7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EB0B-9832-32E4-A138-71A2567C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78A1-D73E-6482-FDAB-174FA380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4040-F2AD-6531-3B8A-BAB413E7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8BC6-86A1-10BF-D0EB-138EFD9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8B38-6D3E-3908-9A2E-F5E160AE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CA4-FFFB-E741-5504-5812D4A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620D-0257-B033-AED7-D05DDCEF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F35A-D941-49A5-922D-C310B970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9578-B90C-4768-459E-C0C233F3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CF40-033C-3666-7E35-43C6E73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6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E5D6-E39C-A0C5-63DA-4D5C8B8D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8CDF-8551-7AEA-5F5E-9CCEB7235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BC1D-E5EC-885C-28FF-B8F0AC53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7FAEE-462F-DAA8-4FA9-CDE56E3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5C3A-1AA2-98BF-DB22-EE4CD262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5A98-83F0-82A8-C3B6-1D99A272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38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B3EF-214E-E9EF-205F-6414DCC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26F5-A7FC-0E6D-AFA5-A870911D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6358-DA7D-EFE4-BDEF-23267229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99C76-D01A-CD20-0A64-C12E37D3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300FE-6556-8417-9519-BEE90233C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C62D8-B463-F384-D363-611AA00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B4FB1-B6C3-E4A5-AE21-355003D1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FD011-5771-C8FE-D84A-0C1B21D1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7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113-87FE-DFD6-6648-4031654A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7B12C-CC7E-AD10-2D7E-76634BC4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8C69-8827-5A40-1DE7-E834DCB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786E1-7FA4-1781-02D2-311B339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5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B828-14D9-492C-15C2-C249104E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2F43-59A0-0D31-8250-C6B02CB3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C8199-7D92-0715-320F-2E3CACD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2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DCF-1391-6E9F-C771-730DBB43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B3-A431-5757-E1D1-319B52F0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EAFC-92B6-75C5-1A1A-DE737A7E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C4B-D78B-8BFB-9970-40F1F3F5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B6ED-3DE0-6955-2528-F795A2C1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310D-5932-73E0-F37D-1EA49F4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55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93E1-A1B6-2373-A448-317C68D3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AAACB-5C46-E76C-B38C-3B7AE8F8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DEEB0-B203-2F97-26D1-02C811D5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5318-1280-786A-541A-10AD24CF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3478-81E6-09CE-655A-FB5D878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B76C-E948-5CCD-3A26-48D0823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7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5A3CC-09DD-8FB8-7F52-9B826A8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B3EA-976E-BE75-9C3D-33684BF0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F410-31A3-E8CE-4105-F87CEB42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3DD5-BA0F-4CF9-9809-F3531374A54B}" type="datetimeFigureOut">
              <a:rPr lang="en-AU" smtClean="0"/>
              <a:t>15/08/2022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0D24-C3C4-3619-D02B-E9F7453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A011-2B1D-5C95-56E6-6524A66F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72644B4D-F605-A7DC-EC52-E5995AA0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67" y="1289622"/>
            <a:ext cx="7373102" cy="427875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367AC45-3CDE-6B1C-C46D-B8EA7F99759F}"/>
              </a:ext>
            </a:extLst>
          </p:cNvPr>
          <p:cNvSpPr txBox="1"/>
          <p:nvPr/>
        </p:nvSpPr>
        <p:spPr>
          <a:xfrm>
            <a:off x="488068" y="524627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Board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0FAB55-92B0-9D7A-7AC6-EC4C1779799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623850" y="893959"/>
            <a:ext cx="789412" cy="50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DA274A-19B4-14AA-6123-3DF556B6DCD2}"/>
              </a:ext>
            </a:extLst>
          </p:cNvPr>
          <p:cNvSpPr txBox="1"/>
          <p:nvPr/>
        </p:nvSpPr>
        <p:spPr>
          <a:xfrm>
            <a:off x="8898349" y="709293"/>
            <a:ext cx="24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Sideboards</a:t>
            </a:r>
            <a:endParaRPr lang="en-AU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0CE659-DEBA-CE01-FB08-6DBF1F7B343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9257122" y="1078625"/>
            <a:ext cx="866989" cy="457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CB4973-8D95-AEB0-F682-CF67C6493607}"/>
              </a:ext>
            </a:extLst>
          </p:cNvPr>
          <p:cNvSpPr txBox="1"/>
          <p:nvPr/>
        </p:nvSpPr>
        <p:spPr>
          <a:xfrm>
            <a:off x="231743" y="5468404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Tree Text</a:t>
            </a:r>
            <a:endParaRPr lang="en-AU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760464-1595-EFC3-80F8-9E4DE3817BB7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367525" y="4411744"/>
            <a:ext cx="1045737" cy="1056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BDED32-3D18-79E0-4244-DC036BA9DD40}"/>
              </a:ext>
            </a:extLst>
          </p:cNvPr>
          <p:cNvSpPr txBox="1"/>
          <p:nvPr/>
        </p:nvSpPr>
        <p:spPr>
          <a:xfrm>
            <a:off x="3549044" y="5653070"/>
            <a:ext cx="2546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on the Main Board</a:t>
            </a:r>
          </a:p>
          <a:p>
            <a:pPr algn="ctr"/>
            <a:r>
              <a:rPr lang="en-US" sz="1200" dirty="0"/>
              <a:t>(with optional evaluations)</a:t>
            </a:r>
            <a:endParaRPr lang="en-AU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7EF6C-B7BE-7199-B92D-69BE99678B78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4822522" y="5033913"/>
            <a:ext cx="126550" cy="619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1F27368-62E8-8018-CBC9-2DA56B30C642}"/>
              </a:ext>
            </a:extLst>
          </p:cNvPr>
          <p:cNvSpPr txBox="1"/>
          <p:nvPr/>
        </p:nvSpPr>
        <p:spPr>
          <a:xfrm>
            <a:off x="7881176" y="4506012"/>
            <a:ext cx="245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Optional sideboard if a training game with the computer is in progress</a:t>
            </a:r>
            <a:r>
              <a:rPr lang="en-US" dirty="0"/>
              <a:t> </a:t>
            </a:r>
            <a:endParaRPr lang="en-A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88B340-0240-0434-562A-E0C5F3832A83}"/>
              </a:ext>
            </a:extLst>
          </p:cNvPr>
          <p:cNvCxnSpPr>
            <a:cxnSpLocks/>
          </p:cNvCxnSpPr>
          <p:nvPr/>
        </p:nvCxnSpPr>
        <p:spPr>
          <a:xfrm flipH="1">
            <a:off x="7088957" y="4710137"/>
            <a:ext cx="805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417B-E6E9-4942-B4FB-9DE04F3FA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A03CF-4320-663F-624C-F010418B0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First move of a chess game">
            <a:extLst>
              <a:ext uri="{FF2B5EF4-FFF2-40B4-BE49-F238E27FC236}">
                <a16:creationId xmlns:a16="http://schemas.microsoft.com/office/drawing/2014/main" id="{41452394-FDFD-D416-E348-6FA16442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9" y="0"/>
            <a:ext cx="116364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D2F4A-FCB4-FB2B-3F60-9600EF51573B}"/>
              </a:ext>
            </a:extLst>
          </p:cNvPr>
          <p:cNvSpPr txBox="1"/>
          <p:nvPr/>
        </p:nvSpPr>
        <p:spPr>
          <a:xfrm>
            <a:off x="1624715" y="3185776"/>
            <a:ext cx="894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solidFill>
                  <a:schemeClr val="bg1"/>
                </a:solidFill>
                <a:latin typeface="Berlin Sans FB Demi" panose="020E0802020502020306" pitchFamily="34" charset="0"/>
              </a:rPr>
              <a:t>CHESS FORGE</a:t>
            </a:r>
            <a:endParaRPr lang="en-AU" sz="96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AE23BF-F9BE-322B-AE6F-8C0BFF612DE5}"/>
              </a:ext>
            </a:extLst>
          </p:cNvPr>
          <p:cNvSpPr/>
          <p:nvPr/>
        </p:nvSpPr>
        <p:spPr>
          <a:xfrm>
            <a:off x="414776" y="3555969"/>
            <a:ext cx="3053187" cy="2486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A4BCE-3091-89A6-196B-ADF658926A3C}"/>
              </a:ext>
            </a:extLst>
          </p:cNvPr>
          <p:cNvSpPr/>
          <p:nvPr/>
        </p:nvSpPr>
        <p:spPr>
          <a:xfrm>
            <a:off x="3768918" y="450523"/>
            <a:ext cx="1816356" cy="559216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70C61-F5C9-A6AA-4D4E-212375F8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" y="450523"/>
            <a:ext cx="3053187" cy="3034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AEDC7-6D8C-3981-876E-39BFD50C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3650" y="450523"/>
            <a:ext cx="1512233" cy="1502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3CADB-9DB9-71DE-196A-5E45E6BC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609052" y="450523"/>
            <a:ext cx="1512233" cy="1514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DA3D5D-5EC1-8747-6B20-F19453ABCF0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609052" y="2487471"/>
            <a:ext cx="1512233" cy="1509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C15751-D3FD-344A-E310-C2992C9BB1A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930265" y="2488802"/>
            <a:ext cx="1515618" cy="1508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CB6A80-8CF5-0320-8223-94C9E98DC506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284454" y="2485105"/>
            <a:ext cx="1512233" cy="15122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91FFA9-1050-22EC-3494-C34A01E620CE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9284454" y="441087"/>
            <a:ext cx="1512233" cy="1512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933D59-6972-02DB-5987-CC7006C577B2}"/>
              </a:ext>
            </a:extLst>
          </p:cNvPr>
          <p:cNvSpPr txBox="1"/>
          <p:nvPr/>
        </p:nvSpPr>
        <p:spPr>
          <a:xfrm>
            <a:off x="3800986" y="508882"/>
            <a:ext cx="900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(0.4) </a:t>
            </a:r>
          </a:p>
          <a:p>
            <a:r>
              <a:rPr lang="en-US" sz="1000" dirty="0"/>
              <a:t>2.Nf3 (0.4)</a:t>
            </a:r>
          </a:p>
          <a:p>
            <a:r>
              <a:rPr lang="en-US" sz="1000" dirty="0"/>
              <a:t>3.d4 (0.3)</a:t>
            </a:r>
          </a:p>
          <a:p>
            <a:r>
              <a:rPr lang="en-US" sz="1000" dirty="0"/>
              <a:t>4.Nxd4 (0.3)</a:t>
            </a:r>
          </a:p>
          <a:p>
            <a:r>
              <a:rPr lang="en-US" sz="1000" dirty="0"/>
              <a:t>5.Nc3 (0.3)</a:t>
            </a:r>
          </a:p>
          <a:p>
            <a:r>
              <a:rPr lang="en-US" sz="1000" dirty="0"/>
              <a:t>6.Bg5 (0.3)</a:t>
            </a:r>
          </a:p>
          <a:p>
            <a:r>
              <a:rPr lang="en-US" sz="1000" dirty="0"/>
              <a:t>7.f4 (0.3)</a:t>
            </a:r>
          </a:p>
          <a:p>
            <a:r>
              <a:rPr lang="en-US" sz="1000" dirty="0"/>
              <a:t>8.O-O-O (0.3)</a:t>
            </a:r>
          </a:p>
          <a:p>
            <a:r>
              <a:rPr lang="en-US" sz="1000" dirty="0"/>
              <a:t>9.Be2 (0.3)</a:t>
            </a:r>
          </a:p>
          <a:p>
            <a:r>
              <a:rPr lang="en-US" sz="1000" dirty="0"/>
              <a:t>10.</a:t>
            </a:r>
            <a:r>
              <a:rPr lang="en-US" sz="1000" dirty="0">
                <a:solidFill>
                  <a:srgbClr val="FF0000"/>
                </a:solidFill>
              </a:rPr>
              <a:t>Rdf1 (-3.1)</a:t>
            </a:r>
          </a:p>
          <a:p>
            <a:r>
              <a:rPr lang="en-US" sz="1000" dirty="0"/>
              <a:t>11.Qe1</a:t>
            </a:r>
            <a:endParaRPr lang="en-AU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E6936B-F2EC-4934-5FF2-C4D301AF282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33650" y="4532820"/>
            <a:ext cx="1512233" cy="15098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3AAEB8-01F2-F426-F989-AF46964AE448}"/>
              </a:ext>
            </a:extLst>
          </p:cNvPr>
          <p:cNvSpPr txBox="1"/>
          <p:nvPr/>
        </p:nvSpPr>
        <p:spPr>
          <a:xfrm>
            <a:off x="4810532" y="508882"/>
            <a:ext cx="7747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c5 (0.4)</a:t>
            </a:r>
          </a:p>
          <a:p>
            <a:r>
              <a:rPr lang="en-US" sz="1000" dirty="0"/>
              <a:t>d6 (0.3)</a:t>
            </a:r>
          </a:p>
          <a:p>
            <a:r>
              <a:rPr lang="en-US" sz="1000" dirty="0"/>
              <a:t>cxd4 (0.3)</a:t>
            </a:r>
          </a:p>
          <a:p>
            <a:r>
              <a:rPr lang="en-US" sz="1000" b="1" dirty="0"/>
              <a:t>Nf6</a:t>
            </a:r>
            <a:r>
              <a:rPr lang="en-US" sz="1000" dirty="0"/>
              <a:t> (0.3)</a:t>
            </a:r>
          </a:p>
          <a:p>
            <a:r>
              <a:rPr lang="en-US" sz="1000" dirty="0"/>
              <a:t>Nc6 (0.3)</a:t>
            </a:r>
          </a:p>
          <a:p>
            <a:r>
              <a:rPr lang="en-US" sz="1000" dirty="0"/>
              <a:t>e6 (0.3)</a:t>
            </a:r>
          </a:p>
          <a:p>
            <a:r>
              <a:rPr lang="en-US" sz="1000" dirty="0"/>
              <a:t>Bd7 (0.3)</a:t>
            </a:r>
          </a:p>
          <a:p>
            <a:r>
              <a:rPr lang="en-US" sz="1000" dirty="0"/>
              <a:t>a6 (0.3)</a:t>
            </a:r>
          </a:p>
          <a:p>
            <a:r>
              <a:rPr lang="en-AU" sz="1000" dirty="0"/>
              <a:t>Qb6</a:t>
            </a:r>
            <a:r>
              <a:rPr lang="en-US" sz="1000" dirty="0"/>
              <a:t> (0.3)</a:t>
            </a:r>
            <a:endParaRPr lang="en-AU" sz="1000" dirty="0"/>
          </a:p>
          <a:p>
            <a:r>
              <a:rPr lang="en-AU" sz="1000" dirty="0"/>
              <a:t>Qxd4 (-3.2)</a:t>
            </a:r>
          </a:p>
          <a:p>
            <a:r>
              <a:rPr lang="en-AU" sz="1000" dirty="0"/>
              <a:t>Be7</a:t>
            </a:r>
            <a:r>
              <a:rPr lang="en-US" sz="1000" dirty="0"/>
              <a:t> (0.3)</a:t>
            </a:r>
            <a:endParaRPr lang="en-A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158A9-1975-7560-7E0C-9167968FB8C1}"/>
              </a:ext>
            </a:extLst>
          </p:cNvPr>
          <p:cNvSpPr txBox="1"/>
          <p:nvPr/>
        </p:nvSpPr>
        <p:spPr>
          <a:xfrm>
            <a:off x="414777" y="3681844"/>
            <a:ext cx="3053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c5 2.Nf3 (2.d4 cd4 3.c3) d6 3.d4 cxd4 4.Nxd4 </a:t>
            </a:r>
            <a:r>
              <a:rPr lang="en-US" sz="1000" b="1" dirty="0"/>
              <a:t>Nf6</a:t>
            </a:r>
            <a:r>
              <a:rPr lang="en-US" sz="1000" dirty="0"/>
              <a:t> </a:t>
            </a:r>
            <a:r>
              <a:rPr lang="en-US" sz="1000" b="1" dirty="0"/>
              <a:t>5.Nc3 </a:t>
            </a:r>
            <a:r>
              <a:rPr lang="en-US" sz="1000" dirty="0"/>
              <a:t>Nc6 (5…e5 6.Ndb5 a6 7.Na3) 6.Bc4 (6.Bg5) (6.Be2 e5 7.Nb3 Be7 8.Be3 Be6 7.O-O O-O 8. f4 d5 9.f5 d4) (6.Be3 e5 7.Nb3 Be7 8.g4 a5 9.Be2 a4 10.Nc1 a3 11.b3) </a:t>
            </a:r>
            <a:endParaRPr lang="en-AU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521D05-0238-A93C-3BE0-F05FE0EC0336}"/>
              </a:ext>
            </a:extLst>
          </p:cNvPr>
          <p:cNvSpPr/>
          <p:nvPr/>
        </p:nvSpPr>
        <p:spPr>
          <a:xfrm>
            <a:off x="3083906" y="3732011"/>
            <a:ext cx="245839" cy="151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1E9C70-F449-ECF5-7475-0FF9AF8E5DE7}"/>
              </a:ext>
            </a:extLst>
          </p:cNvPr>
          <p:cNvSpPr txBox="1"/>
          <p:nvPr/>
        </p:nvSpPr>
        <p:spPr>
          <a:xfrm>
            <a:off x="6096000" y="196707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5.Nc3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9F4E53-486E-D8AD-D657-B720D223C846}"/>
              </a:ext>
            </a:extLst>
          </p:cNvPr>
          <p:cNvSpPr txBox="1"/>
          <p:nvPr/>
        </p:nvSpPr>
        <p:spPr>
          <a:xfrm>
            <a:off x="9393001" y="197299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1… c5</a:t>
            </a:r>
            <a:endParaRPr lang="en-A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E95A04-60ED-C5F1-9D16-B7525EC56D72}"/>
              </a:ext>
            </a:extLst>
          </p:cNvPr>
          <p:cNvSpPr txBox="1"/>
          <p:nvPr/>
        </p:nvSpPr>
        <p:spPr>
          <a:xfrm>
            <a:off x="6096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9….d4</a:t>
            </a:r>
            <a:endParaRPr lang="en-AU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69BE0A-737D-FB8D-CB8B-9F2B6AA6A02A}"/>
              </a:ext>
            </a:extLst>
          </p:cNvPr>
          <p:cNvSpPr txBox="1"/>
          <p:nvPr/>
        </p:nvSpPr>
        <p:spPr>
          <a:xfrm>
            <a:off x="7717421" y="3997338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6.Bg5</a:t>
            </a:r>
            <a:endParaRPr lang="en-AU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A99F5E-1252-9E37-07A5-05B010C054CC}"/>
              </a:ext>
            </a:extLst>
          </p:cNvPr>
          <p:cNvSpPr txBox="1"/>
          <p:nvPr/>
        </p:nvSpPr>
        <p:spPr>
          <a:xfrm>
            <a:off x="9393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11. b3</a:t>
            </a:r>
            <a:endParaRPr lang="en-AU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04DFDD-F71D-A981-B929-B5B83FAC944E}"/>
              </a:ext>
            </a:extLst>
          </p:cNvPr>
          <p:cNvSpPr txBox="1"/>
          <p:nvPr/>
        </p:nvSpPr>
        <p:spPr>
          <a:xfrm>
            <a:off x="7675846" y="1965111"/>
            <a:ext cx="133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6.Bc4</a:t>
            </a:r>
            <a:endParaRPr lang="en-A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DD42F-3E6A-14B3-2D88-01A060A2C447}"/>
              </a:ext>
            </a:extLst>
          </p:cNvPr>
          <p:cNvSpPr txBox="1"/>
          <p:nvPr/>
        </p:nvSpPr>
        <p:spPr>
          <a:xfrm>
            <a:off x="6150746" y="6042683"/>
            <a:ext cx="122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 vs Computer</a:t>
            </a:r>
            <a:endParaRPr lang="en-A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A65A88-D2F2-99B8-4E0A-6CD4BBF5F0CC}"/>
              </a:ext>
            </a:extLst>
          </p:cNvPr>
          <p:cNvSpPr txBox="1"/>
          <p:nvPr/>
        </p:nvSpPr>
        <p:spPr>
          <a:xfrm>
            <a:off x="6114227" y="6179544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(1…e5)</a:t>
            </a:r>
            <a:endParaRPr lang="en-A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166788-E0FD-1C3E-B757-DE95E23CE5ED}"/>
              </a:ext>
            </a:extLst>
          </p:cNvPr>
          <p:cNvSpPr txBox="1"/>
          <p:nvPr/>
        </p:nvSpPr>
        <p:spPr>
          <a:xfrm>
            <a:off x="1371047" y="164088"/>
            <a:ext cx="1140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 Line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764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AE23BF-F9BE-322B-AE6F-8C0BFF612DE5}"/>
              </a:ext>
            </a:extLst>
          </p:cNvPr>
          <p:cNvSpPr/>
          <p:nvPr/>
        </p:nvSpPr>
        <p:spPr>
          <a:xfrm>
            <a:off x="414776" y="3555969"/>
            <a:ext cx="3053187" cy="2486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A4BCE-3091-89A6-196B-ADF658926A3C}"/>
              </a:ext>
            </a:extLst>
          </p:cNvPr>
          <p:cNvSpPr/>
          <p:nvPr/>
        </p:nvSpPr>
        <p:spPr>
          <a:xfrm>
            <a:off x="3768918" y="450523"/>
            <a:ext cx="1816356" cy="559216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70C61-F5C9-A6AA-4D4E-212375F8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43" y="460350"/>
            <a:ext cx="1511839" cy="1502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AEDC7-6D8C-3981-876E-39BFD50C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284454" y="2480973"/>
            <a:ext cx="1519343" cy="1509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3CADB-9DB9-71DE-196A-5E45E6BC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609052" y="450523"/>
            <a:ext cx="1512233" cy="1514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DA3D5D-5EC1-8747-6B20-F19453ABCF0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609052" y="2487471"/>
            <a:ext cx="1512233" cy="1509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C15751-D3FD-344A-E310-C2992C9BB1A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930265" y="2488802"/>
            <a:ext cx="1515618" cy="1508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CB6A80-8CF5-0320-8223-94C9E98DC506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14776" y="424198"/>
            <a:ext cx="3077114" cy="3077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91FFA9-1050-22EC-3494-C34A01E620CE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9284454" y="441087"/>
            <a:ext cx="1512233" cy="1512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933D59-6972-02DB-5987-CC7006C577B2}"/>
              </a:ext>
            </a:extLst>
          </p:cNvPr>
          <p:cNvSpPr txBox="1"/>
          <p:nvPr/>
        </p:nvSpPr>
        <p:spPr>
          <a:xfrm>
            <a:off x="3800986" y="508882"/>
            <a:ext cx="900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(0.4) </a:t>
            </a:r>
          </a:p>
          <a:p>
            <a:r>
              <a:rPr lang="en-US" sz="1000" dirty="0"/>
              <a:t>2.Nf3 (0.4)</a:t>
            </a:r>
          </a:p>
          <a:p>
            <a:r>
              <a:rPr lang="en-US" sz="1000" dirty="0"/>
              <a:t>3.d4 (0.3)</a:t>
            </a:r>
          </a:p>
          <a:p>
            <a:r>
              <a:rPr lang="en-US" sz="1000" dirty="0"/>
              <a:t>4.Nxd4 (0.3)</a:t>
            </a:r>
          </a:p>
          <a:p>
            <a:r>
              <a:rPr lang="en-US" sz="1000" dirty="0"/>
              <a:t>5.Nc3 (0.3)</a:t>
            </a:r>
          </a:p>
          <a:p>
            <a:r>
              <a:rPr lang="en-US" sz="1000" dirty="0"/>
              <a:t>6.Be3 (0.3)</a:t>
            </a:r>
          </a:p>
          <a:p>
            <a:r>
              <a:rPr lang="en-US" sz="1000" dirty="0"/>
              <a:t>7.Nb3 (0.3)</a:t>
            </a:r>
          </a:p>
          <a:p>
            <a:r>
              <a:rPr lang="en-US" sz="1000" dirty="0"/>
              <a:t>8.g4 (0.3)</a:t>
            </a:r>
          </a:p>
          <a:p>
            <a:r>
              <a:rPr lang="en-US" sz="1000" dirty="0"/>
              <a:t>9.Be2 (0.3)</a:t>
            </a:r>
          </a:p>
          <a:p>
            <a:r>
              <a:rPr lang="en-US" sz="1000" dirty="0"/>
              <a:t>10.Nc1 (0.3)</a:t>
            </a:r>
          </a:p>
          <a:p>
            <a:r>
              <a:rPr lang="en-US" sz="1000" dirty="0"/>
              <a:t>11.</a:t>
            </a:r>
            <a:r>
              <a:rPr lang="en-US" sz="1000" b="1" dirty="0"/>
              <a:t>b3</a:t>
            </a:r>
            <a:r>
              <a:rPr lang="en-US" sz="1000" dirty="0"/>
              <a:t> (0.3)</a:t>
            </a:r>
            <a:endParaRPr lang="en-AU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E6936B-F2EC-4934-5FF2-C4D301AF282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22630" y="4394171"/>
            <a:ext cx="1512233" cy="15098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3AAEB8-01F2-F426-F989-AF46964AE448}"/>
              </a:ext>
            </a:extLst>
          </p:cNvPr>
          <p:cNvSpPr txBox="1"/>
          <p:nvPr/>
        </p:nvSpPr>
        <p:spPr>
          <a:xfrm>
            <a:off x="4810532" y="508882"/>
            <a:ext cx="7747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c5 (0.4)</a:t>
            </a:r>
          </a:p>
          <a:p>
            <a:r>
              <a:rPr lang="en-US" sz="1000" dirty="0"/>
              <a:t>d6 (0.3)</a:t>
            </a:r>
          </a:p>
          <a:p>
            <a:r>
              <a:rPr lang="en-US" sz="1000" dirty="0"/>
              <a:t>cxd4 (0.3)</a:t>
            </a:r>
          </a:p>
          <a:p>
            <a:r>
              <a:rPr lang="en-US" sz="1000" dirty="0"/>
              <a:t>Nf6 (0.3)</a:t>
            </a:r>
          </a:p>
          <a:p>
            <a:r>
              <a:rPr lang="en-US" sz="1000" dirty="0"/>
              <a:t>Nc6 (0.3)</a:t>
            </a:r>
          </a:p>
          <a:p>
            <a:r>
              <a:rPr lang="en-US" sz="1000" dirty="0"/>
              <a:t>e5 (0.3)</a:t>
            </a:r>
          </a:p>
          <a:p>
            <a:r>
              <a:rPr lang="en-US" sz="1000" dirty="0"/>
              <a:t>Be7 (0.3)</a:t>
            </a:r>
          </a:p>
          <a:p>
            <a:r>
              <a:rPr lang="en-US" sz="1000" dirty="0"/>
              <a:t>a5 (0.3)</a:t>
            </a:r>
          </a:p>
          <a:p>
            <a:r>
              <a:rPr lang="en-AU" sz="1000" dirty="0"/>
              <a:t>a4</a:t>
            </a:r>
            <a:r>
              <a:rPr lang="en-US" sz="1000" dirty="0"/>
              <a:t> (0.3)</a:t>
            </a:r>
            <a:endParaRPr lang="en-AU" sz="1000" dirty="0"/>
          </a:p>
          <a:p>
            <a:r>
              <a:rPr lang="en-AU" sz="1000" dirty="0"/>
              <a:t>a3 (-3.2)</a:t>
            </a:r>
          </a:p>
          <a:p>
            <a:r>
              <a:rPr lang="en-AU" sz="1000" dirty="0"/>
              <a:t>Be7</a:t>
            </a:r>
            <a:r>
              <a:rPr lang="en-US" sz="1000" dirty="0"/>
              <a:t> (0.3)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1E9C70-F449-ECF5-7475-0FF9AF8E5DE7}"/>
              </a:ext>
            </a:extLst>
          </p:cNvPr>
          <p:cNvSpPr txBox="1"/>
          <p:nvPr/>
        </p:nvSpPr>
        <p:spPr>
          <a:xfrm>
            <a:off x="6096000" y="196707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Main line after 5.Nc3</a:t>
            </a:r>
            <a:endParaRPr lang="en-AU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9F4E53-486E-D8AD-D657-B720D223C846}"/>
              </a:ext>
            </a:extLst>
          </p:cNvPr>
          <p:cNvSpPr txBox="1"/>
          <p:nvPr/>
        </p:nvSpPr>
        <p:spPr>
          <a:xfrm>
            <a:off x="9393001" y="197299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1… c5</a:t>
            </a:r>
            <a:endParaRPr lang="en-A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E95A04-60ED-C5F1-9D16-B7525EC56D72}"/>
              </a:ext>
            </a:extLst>
          </p:cNvPr>
          <p:cNvSpPr txBox="1"/>
          <p:nvPr/>
        </p:nvSpPr>
        <p:spPr>
          <a:xfrm>
            <a:off x="6096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9….d4</a:t>
            </a:r>
            <a:endParaRPr lang="en-AU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69BE0A-737D-FB8D-CB8B-9F2B6AA6A02A}"/>
              </a:ext>
            </a:extLst>
          </p:cNvPr>
          <p:cNvSpPr txBox="1"/>
          <p:nvPr/>
        </p:nvSpPr>
        <p:spPr>
          <a:xfrm>
            <a:off x="7717421" y="3997338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6.Bg5</a:t>
            </a:r>
            <a:endParaRPr lang="en-AU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A99F5E-1252-9E37-07A5-05B010C054CC}"/>
              </a:ext>
            </a:extLst>
          </p:cNvPr>
          <p:cNvSpPr txBox="1"/>
          <p:nvPr/>
        </p:nvSpPr>
        <p:spPr>
          <a:xfrm>
            <a:off x="9393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5.Nc3</a:t>
            </a:r>
            <a:endParaRPr lang="en-AU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04DFDD-F71D-A981-B929-B5B83FAC944E}"/>
              </a:ext>
            </a:extLst>
          </p:cNvPr>
          <p:cNvSpPr txBox="1"/>
          <p:nvPr/>
        </p:nvSpPr>
        <p:spPr>
          <a:xfrm>
            <a:off x="7675846" y="1965111"/>
            <a:ext cx="133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6.Bc4</a:t>
            </a:r>
            <a:endParaRPr lang="en-A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DD42F-3E6A-14B3-2D88-01A060A2C447}"/>
              </a:ext>
            </a:extLst>
          </p:cNvPr>
          <p:cNvSpPr txBox="1"/>
          <p:nvPr/>
        </p:nvSpPr>
        <p:spPr>
          <a:xfrm>
            <a:off x="6077774" y="5952278"/>
            <a:ext cx="122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 vs Computer</a:t>
            </a:r>
            <a:endParaRPr lang="en-A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A65A88-D2F2-99B8-4E0A-6CD4BBF5F0CC}"/>
              </a:ext>
            </a:extLst>
          </p:cNvPr>
          <p:cNvSpPr txBox="1"/>
          <p:nvPr/>
        </p:nvSpPr>
        <p:spPr>
          <a:xfrm>
            <a:off x="6040506" y="6127611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(1…e5)</a:t>
            </a:r>
            <a:endParaRPr lang="en-AU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A5C34-AE49-9968-C415-B6A709ADA33E}"/>
              </a:ext>
            </a:extLst>
          </p:cNvPr>
          <p:cNvSpPr txBox="1"/>
          <p:nvPr/>
        </p:nvSpPr>
        <p:spPr>
          <a:xfrm>
            <a:off x="1371047" y="147199"/>
            <a:ext cx="1140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Sideline 6.Be3</a:t>
            </a:r>
            <a:endParaRPr lang="en-AU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BDD1F-EA64-7AEF-ACF9-B0016D8FF7DA}"/>
              </a:ext>
            </a:extLst>
          </p:cNvPr>
          <p:cNvSpPr txBox="1"/>
          <p:nvPr/>
        </p:nvSpPr>
        <p:spPr>
          <a:xfrm>
            <a:off x="414777" y="3681844"/>
            <a:ext cx="3053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c5 2.Nf3 (2.d4 cd4 3.c3) d6 3.d4 cxd4 4.Nxd4</a:t>
            </a:r>
            <a:r>
              <a:rPr lang="en-US" sz="1000" b="1" dirty="0"/>
              <a:t> </a:t>
            </a:r>
            <a:r>
              <a:rPr lang="en-US" sz="1000" dirty="0"/>
              <a:t>Nf6 </a:t>
            </a:r>
            <a:r>
              <a:rPr lang="en-US" sz="1000" b="1" dirty="0"/>
              <a:t>5.Nc3 </a:t>
            </a:r>
            <a:r>
              <a:rPr lang="en-US" sz="1000" dirty="0"/>
              <a:t>Nc6 (5…e5 6.Ndb5 a6 7.Na3) 6.Bc4 (6.Bg5) (6.Be2 e5 7.Nb3 Be7 8.Be3 Be6 7.O-O O-O 8. f4 d5 9.f5 d4) (6.Be3 e5 7.Nb3 Be7 8.g4 a5 9.Be2 a4 10.Nc1 a3 </a:t>
            </a:r>
            <a:r>
              <a:rPr lang="en-US" sz="1000" b="1" dirty="0"/>
              <a:t>11.b3</a:t>
            </a:r>
            <a:r>
              <a:rPr lang="en-US" sz="1000" dirty="0"/>
              <a:t>) </a:t>
            </a:r>
            <a:endParaRPr lang="en-AU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E20FFE-745B-C737-9E56-BF631B0CE25E}"/>
              </a:ext>
            </a:extLst>
          </p:cNvPr>
          <p:cNvSpPr/>
          <p:nvPr/>
        </p:nvSpPr>
        <p:spPr>
          <a:xfrm>
            <a:off x="479129" y="4337109"/>
            <a:ext cx="327212" cy="151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9639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530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Rozycki</dc:creator>
  <cp:lastModifiedBy>Robert Rozycki</cp:lastModifiedBy>
  <cp:revision>4</cp:revision>
  <dcterms:created xsi:type="dcterms:W3CDTF">2022-05-30T23:41:27Z</dcterms:created>
  <dcterms:modified xsi:type="dcterms:W3CDTF">2022-08-15T08:32:51Z</dcterms:modified>
</cp:coreProperties>
</file>