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8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30T10:54:16.46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C30933-26F6-DB83-9BC3-111A17EF9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AU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1AE981B-C16B-8DF3-2A38-B5E7E1055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AU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96A4797-05CC-7AA1-24BC-C5ABF450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0A7A-804E-4E2F-B3B8-FDF27BC9143E}" type="datetimeFigureOut">
              <a:rPr lang="en-AU" smtClean="0"/>
              <a:t>30/01/2023</a:t>
            </a:fld>
            <a:endParaRPr lang="en-AU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C6442D0-22AD-FC5F-8F0E-E0C9E37EF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E3E14BA-AAB3-6E0A-092D-CF95783A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958-E805-4DD5-9400-556436DE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101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75CF19-E89B-FE88-CDD0-3059E2F8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AU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C2B2D20-935B-57DA-6876-FB37311E1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AU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196D95-75B9-0A45-BA37-7C4F1631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0A7A-804E-4E2F-B3B8-FDF27BC9143E}" type="datetimeFigureOut">
              <a:rPr lang="en-AU" smtClean="0"/>
              <a:t>30/01/2023</a:t>
            </a:fld>
            <a:endParaRPr lang="en-AU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B2BD86F-BBBC-0015-9B5A-D1331E7C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46EABE7-07DB-7A2C-8440-4535A857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958-E805-4DD5-9400-556436DE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980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9270E7C-5D3D-E80E-68A7-7F048D507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AU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CA54B71-42FC-2300-15BA-2A2164C64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AU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5F07FAA-219E-0EBE-88F0-DDBB1C24C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0A7A-804E-4E2F-B3B8-FDF27BC9143E}" type="datetimeFigureOut">
              <a:rPr lang="en-AU" smtClean="0"/>
              <a:t>30/01/2023</a:t>
            </a:fld>
            <a:endParaRPr lang="en-AU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42FE81F-C024-669F-147E-560F1D3D8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C144511-096E-4BF8-DE87-55425BCF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958-E805-4DD5-9400-556436DE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393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B873D2-628A-CAB3-6E17-8172C9E5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AU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9C1F89-7BA6-90F4-4514-AB9484B40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AU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24DD318-0133-D3EC-4AEE-5A3298BD6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0A7A-804E-4E2F-B3B8-FDF27BC9143E}" type="datetimeFigureOut">
              <a:rPr lang="en-AU" smtClean="0"/>
              <a:t>30/01/2023</a:t>
            </a:fld>
            <a:endParaRPr lang="en-AU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7DA74DD-1052-DB25-16B1-803EF4780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BCA4446-656D-CDB4-0DD3-31E567E7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958-E805-4DD5-9400-556436DE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765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E6D433-6AA8-E9F2-4145-057810491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AU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61CF075-D069-47AF-5666-761033DDD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0BFBE2B-B636-A7E1-805A-6B52E3DB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0A7A-804E-4E2F-B3B8-FDF27BC9143E}" type="datetimeFigureOut">
              <a:rPr lang="en-AU" smtClean="0"/>
              <a:t>30/01/2023</a:t>
            </a:fld>
            <a:endParaRPr lang="en-AU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ED6CB6B-F095-DE33-D15E-496D84D2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DA12DC4-DE86-2C7C-1BC3-AB918221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958-E805-4DD5-9400-556436DE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37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8C702D-F787-1C68-CB67-F9AA1CEC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AU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58F22C5-F2D2-7B41-B7D4-4A56A0EC9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AU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9040269-B476-7ABC-840D-02BAF6B32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AU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C11799C-AD5A-BE82-72A8-BE7A38B2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0A7A-804E-4E2F-B3B8-FDF27BC9143E}" type="datetimeFigureOut">
              <a:rPr lang="en-AU" smtClean="0"/>
              <a:t>30/01/2023</a:t>
            </a:fld>
            <a:endParaRPr lang="en-AU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DD2B68F-49F1-4C2D-F272-ADB763D5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B288432-AF1E-0E96-0214-C41A33A9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958-E805-4DD5-9400-556436DE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074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D9E7C7-43C1-905D-CAFF-F1CB120DF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AU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3E65712-5FA6-AF00-3762-F1102B156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7C6664E-B452-F5CF-D3BB-5A215DA5C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AU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92B6FAB-B193-91F6-AD0E-B45F41C79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8329950-87D0-9FDA-C561-5B527F27B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AU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BDE00AA-11BB-BB64-298A-9CB5D5D8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0A7A-804E-4E2F-B3B8-FDF27BC9143E}" type="datetimeFigureOut">
              <a:rPr lang="en-AU" smtClean="0"/>
              <a:t>30/01/2023</a:t>
            </a:fld>
            <a:endParaRPr lang="en-AU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14C6206-F38C-76E5-BD91-C7904099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E74185C-7E09-8D28-A9AD-084FDEEBD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958-E805-4DD5-9400-556436DE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043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AFCE89-F54E-99DE-3AAD-8F23D1D7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AU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26E688C-37C7-29CC-2480-3D8BA1F74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0A7A-804E-4E2F-B3B8-FDF27BC9143E}" type="datetimeFigureOut">
              <a:rPr lang="en-AU" smtClean="0"/>
              <a:t>30/01/2023</a:t>
            </a:fld>
            <a:endParaRPr lang="en-AU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8AE85BA-F11C-A206-1657-6D53360A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49460FC-0A5F-D97F-C0AC-26775661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958-E805-4DD5-9400-556436DE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6873CFD-BAD4-5FD1-D483-DD0D0AB1F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0A7A-804E-4E2F-B3B8-FDF27BC9143E}" type="datetimeFigureOut">
              <a:rPr lang="en-AU" smtClean="0"/>
              <a:t>30/01/2023</a:t>
            </a:fld>
            <a:endParaRPr lang="en-AU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B0C1F87-E74E-1700-94FF-BE1C1080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8FE8FE3-2D39-A641-EA95-018139D1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958-E805-4DD5-9400-556436DE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836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C1FCDB-B4BB-E8D1-FF97-59DD2A9E3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AU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423B6D7-C18A-A6B5-D8C4-55A066AB6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AU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E65D189-EC17-F574-DC65-525B0E30A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29D8096-5B5B-0E51-DCBB-FEBD7F8DC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0A7A-804E-4E2F-B3B8-FDF27BC9143E}" type="datetimeFigureOut">
              <a:rPr lang="en-AU" smtClean="0"/>
              <a:t>30/01/2023</a:t>
            </a:fld>
            <a:endParaRPr lang="en-AU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6B6E7C0-F9C6-42EB-AA6D-75198017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04A3932-577C-9776-1B2C-7EBB0B84A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958-E805-4DD5-9400-556436DE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946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F3DBAE-BEC0-F597-8D55-D19380330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AU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FF9BD7F-FD06-C099-3B04-16D685A5B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40472A4-E552-C3E0-28C1-64269FC67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D3A0D23-D177-4EFA-41FA-F017B88E7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0A7A-804E-4E2F-B3B8-FDF27BC9143E}" type="datetimeFigureOut">
              <a:rPr lang="en-AU" smtClean="0"/>
              <a:t>30/01/2023</a:t>
            </a:fld>
            <a:endParaRPr lang="en-AU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456CD24-59DD-E814-CF4E-6D805BFE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D31860E-BCD8-9EA2-3B51-FC462D9B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958-E805-4DD5-9400-556436DE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727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6003A78-270A-57D9-ADC8-06CBB7A6D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AU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D8C704B-A92F-F5DB-9CF9-B8D82AAE5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AU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D8CE4B4-9135-67E2-1F89-F98B30EF8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40A7A-804E-4E2F-B3B8-FDF27BC9143E}" type="datetimeFigureOut">
              <a:rPr lang="en-AU" smtClean="0"/>
              <a:t>30/01/2023</a:t>
            </a:fld>
            <a:endParaRPr lang="en-AU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D3FA382-F51E-8916-9BDA-193084E6A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37223F8-0B77-0169-4A6B-93678751C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D7958-E805-4DD5-9400-556436DE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911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chemat blokowy: terminator 5">
            <a:extLst>
              <a:ext uri="{FF2B5EF4-FFF2-40B4-BE49-F238E27FC236}">
                <a16:creationId xmlns:a16="http://schemas.microsoft.com/office/drawing/2014/main" id="{7BAC23CD-FCDA-8E17-86CA-DA6B0F92E2F7}"/>
              </a:ext>
            </a:extLst>
          </p:cNvPr>
          <p:cNvSpPr/>
          <p:nvPr/>
        </p:nvSpPr>
        <p:spPr>
          <a:xfrm>
            <a:off x="1685575" y="1847708"/>
            <a:ext cx="1307432" cy="611208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dirty="0"/>
              <a:t>Generate Template</a:t>
            </a:r>
            <a:endParaRPr lang="en-AU" sz="1200" dirty="0"/>
          </a:p>
        </p:txBody>
      </p:sp>
      <p:sp>
        <p:nvSpPr>
          <p:cNvPr id="8" name="Schemat blokowy: dokument 7">
            <a:extLst>
              <a:ext uri="{FF2B5EF4-FFF2-40B4-BE49-F238E27FC236}">
                <a16:creationId xmlns:a16="http://schemas.microsoft.com/office/drawing/2014/main" id="{4310105F-D3AC-DCC7-05EE-8A4C2633789C}"/>
              </a:ext>
            </a:extLst>
          </p:cNvPr>
          <p:cNvSpPr/>
          <p:nvPr/>
        </p:nvSpPr>
        <p:spPr>
          <a:xfrm>
            <a:off x="1849119" y="794212"/>
            <a:ext cx="980344" cy="6126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dirty="0"/>
              <a:t>Master File</a:t>
            </a:r>
            <a:endParaRPr lang="en-AU" sz="1200" dirty="0"/>
          </a:p>
        </p:txBody>
      </p:sp>
      <p:sp>
        <p:nvSpPr>
          <p:cNvPr id="9" name="Schemat blokowy: dokument 8">
            <a:extLst>
              <a:ext uri="{FF2B5EF4-FFF2-40B4-BE49-F238E27FC236}">
                <a16:creationId xmlns:a16="http://schemas.microsoft.com/office/drawing/2014/main" id="{1CDE4D79-5389-75BB-D43B-8B061ED55EAB}"/>
              </a:ext>
            </a:extLst>
          </p:cNvPr>
          <p:cNvSpPr/>
          <p:nvPr/>
        </p:nvSpPr>
        <p:spPr>
          <a:xfrm>
            <a:off x="1882091" y="3904726"/>
            <a:ext cx="914400" cy="61264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dirty="0"/>
              <a:t>Template</a:t>
            </a:r>
            <a:endParaRPr lang="en-AU" sz="1200" dirty="0"/>
          </a:p>
        </p:txBody>
      </p:sp>
      <p:sp>
        <p:nvSpPr>
          <p:cNvPr id="10" name="Schemat blokowy: dokument 9">
            <a:extLst>
              <a:ext uri="{FF2B5EF4-FFF2-40B4-BE49-F238E27FC236}">
                <a16:creationId xmlns:a16="http://schemas.microsoft.com/office/drawing/2014/main" id="{5C00B75C-B69C-005B-9AE4-FE36083BE423}"/>
              </a:ext>
            </a:extLst>
          </p:cNvPr>
          <p:cNvSpPr/>
          <p:nvPr/>
        </p:nvSpPr>
        <p:spPr>
          <a:xfrm>
            <a:off x="3719663" y="2894773"/>
            <a:ext cx="1010578" cy="578958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Translation</a:t>
            </a:r>
            <a:endParaRPr lang="en-AU" sz="1400" dirty="0"/>
          </a:p>
        </p:txBody>
      </p:sp>
      <p:sp>
        <p:nvSpPr>
          <p:cNvPr id="12" name="Schemat blokowy: terminator 11">
            <a:extLst>
              <a:ext uri="{FF2B5EF4-FFF2-40B4-BE49-F238E27FC236}">
                <a16:creationId xmlns:a16="http://schemas.microsoft.com/office/drawing/2014/main" id="{B73D50AA-E83E-781C-46F3-DAC3E3A29CF1}"/>
              </a:ext>
            </a:extLst>
          </p:cNvPr>
          <p:cNvSpPr/>
          <p:nvPr/>
        </p:nvSpPr>
        <p:spPr>
          <a:xfrm>
            <a:off x="1685575" y="2933782"/>
            <a:ext cx="1307432" cy="495218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dirty="0"/>
              <a:t>Add Translation</a:t>
            </a:r>
          </a:p>
          <a:p>
            <a:pPr algn="ctr"/>
            <a:r>
              <a:rPr lang="pl-PL" sz="1000" dirty="0"/>
              <a:t>if available</a:t>
            </a:r>
            <a:endParaRPr lang="en-AU" sz="1000" dirty="0"/>
          </a:p>
        </p:txBody>
      </p:sp>
      <p:pic>
        <p:nvPicPr>
          <p:cNvPr id="15" name="Grafika 14" descr="Osoba jedząca z wypełnieniem pełnym">
            <a:extLst>
              <a:ext uri="{FF2B5EF4-FFF2-40B4-BE49-F238E27FC236}">
                <a16:creationId xmlns:a16="http://schemas.microsoft.com/office/drawing/2014/main" id="{72C50EA8-E064-D1B1-1AB3-92F2A37DE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7799" y="3826039"/>
            <a:ext cx="774306" cy="7743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17" name="Pismo odręczne 16">
                <a:extLst>
                  <a:ext uri="{FF2B5EF4-FFF2-40B4-BE49-F238E27FC236}">
                    <a16:creationId xmlns:a16="http://schemas.microsoft.com/office/drawing/2014/main" id="{E1909C84-66A4-4034-375F-CD4F94830B7A}"/>
                  </a:ext>
                </a:extLst>
              </p14:cNvPr>
              <p14:cNvContentPartPr/>
              <p14:nvPr/>
            </p14:nvContentPartPr>
            <p14:xfrm>
              <a:off x="2012943" y="1692259"/>
              <a:ext cx="360" cy="360"/>
            </p14:xfrm>
          </p:contentPart>
        </mc:Choice>
        <mc:Fallback>
          <p:pic>
            <p:nvPicPr>
              <p:cNvPr id="17" name="Pismo odręczne 16">
                <a:extLst>
                  <a:ext uri="{FF2B5EF4-FFF2-40B4-BE49-F238E27FC236}">
                    <a16:creationId xmlns:a16="http://schemas.microsoft.com/office/drawing/2014/main" id="{E1909C84-66A4-4034-375F-CD4F94830B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5303" y="1584259"/>
                <a:ext cx="3600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89" name="Łącznik prosty ze strzałką 88">
            <a:extLst>
              <a:ext uri="{FF2B5EF4-FFF2-40B4-BE49-F238E27FC236}">
                <a16:creationId xmlns:a16="http://schemas.microsoft.com/office/drawing/2014/main" id="{370D3C0D-CF7B-8F05-70DC-B2C5BF7ED475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291" y="1366357"/>
            <a:ext cx="0" cy="481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Łącznik prosty ze strzałką 90">
            <a:extLst>
              <a:ext uri="{FF2B5EF4-FFF2-40B4-BE49-F238E27FC236}">
                <a16:creationId xmlns:a16="http://schemas.microsoft.com/office/drawing/2014/main" id="{37ADAB8F-A081-73BC-8ED8-CF066EDB2E16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2339291" y="2458916"/>
            <a:ext cx="0" cy="47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Łącznik prosty ze strzałką 92">
            <a:extLst>
              <a:ext uri="{FF2B5EF4-FFF2-40B4-BE49-F238E27FC236}">
                <a16:creationId xmlns:a16="http://schemas.microsoft.com/office/drawing/2014/main" id="{CEDB4089-DC8D-FF6E-C0B0-C7CFB4D9E143}"/>
              </a:ext>
            </a:extLst>
          </p:cNvPr>
          <p:cNvCxnSpPr>
            <a:stCxn id="12" idx="2"/>
            <a:endCxn id="9" idx="0"/>
          </p:cNvCxnSpPr>
          <p:nvPr/>
        </p:nvCxnSpPr>
        <p:spPr>
          <a:xfrm>
            <a:off x="2339291" y="3429000"/>
            <a:ext cx="0" cy="475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Łącznik prosty ze strzałką 94">
            <a:extLst>
              <a:ext uri="{FF2B5EF4-FFF2-40B4-BE49-F238E27FC236}">
                <a16:creationId xmlns:a16="http://schemas.microsoft.com/office/drawing/2014/main" id="{8547ABC7-AA04-9549-BEF8-93E330A70114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2796491" y="4211050"/>
            <a:ext cx="1041308" cy="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Łącznik prosty ze strzałką 99">
            <a:extLst>
              <a:ext uri="{FF2B5EF4-FFF2-40B4-BE49-F238E27FC236}">
                <a16:creationId xmlns:a16="http://schemas.microsoft.com/office/drawing/2014/main" id="{03B3D3C6-C8F4-0FF3-2AC4-15F68DFD6AC1}"/>
              </a:ext>
            </a:extLst>
          </p:cNvPr>
          <p:cNvCxnSpPr>
            <a:stCxn id="10" idx="1"/>
            <a:endCxn id="12" idx="3"/>
          </p:cNvCxnSpPr>
          <p:nvPr/>
        </p:nvCxnSpPr>
        <p:spPr>
          <a:xfrm flipH="1" flipV="1">
            <a:off x="2993007" y="3181391"/>
            <a:ext cx="726656" cy="2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Łącznik prosty ze strzałką 102">
            <a:extLst>
              <a:ext uri="{FF2B5EF4-FFF2-40B4-BE49-F238E27FC236}">
                <a16:creationId xmlns:a16="http://schemas.microsoft.com/office/drawing/2014/main" id="{FF875966-9891-96E5-7344-27EED5307A6E}"/>
              </a:ext>
            </a:extLst>
          </p:cNvPr>
          <p:cNvCxnSpPr>
            <a:stCxn id="15" idx="0"/>
            <a:endCxn id="10" idx="2"/>
          </p:cNvCxnSpPr>
          <p:nvPr/>
        </p:nvCxnSpPr>
        <p:spPr>
          <a:xfrm flipV="1">
            <a:off x="4224952" y="3435455"/>
            <a:ext cx="0" cy="39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88828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</Words>
  <Application>Microsoft Office PowerPoint</Application>
  <PresentationFormat>Panoramiczny</PresentationFormat>
  <Paragraphs>6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Robert Rozycki</dc:creator>
  <cp:lastModifiedBy>Robert Rozycki</cp:lastModifiedBy>
  <cp:revision>1</cp:revision>
  <dcterms:created xsi:type="dcterms:W3CDTF">2023-01-30T10:40:55Z</dcterms:created>
  <dcterms:modified xsi:type="dcterms:W3CDTF">2023-01-30T11:18:57Z</dcterms:modified>
</cp:coreProperties>
</file>