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9"/>
    <p:restoredTop sz="94706"/>
  </p:normalViewPr>
  <p:slideViewPr>
    <p:cSldViewPr snapToGrid="0" snapToObjects="1">
      <p:cViewPr>
        <p:scale>
          <a:sx n="160" d="100"/>
          <a:sy n="160" d="100"/>
        </p:scale>
        <p:origin x="-2464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DE7-63CF-9144-9F28-624F44A29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53EA-AEFF-EE4E-A131-6E485D945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D3E8-4048-C143-A3D8-AC87D10E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882F-1B77-A748-BAE9-AEDE49D6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7BF-7216-C040-81F5-F414E5C3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81EC-9B36-7742-86F9-3C74865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78C1B-433A-E847-9FDC-AC11D26F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55FB-19FC-0346-8324-502CA1C1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3D9C-BAAB-954A-8469-21E5BBDA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C6D2-B450-4E44-B4CE-EAE07B27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5827F-65DD-5642-8519-F18C62FCE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8407-F27A-CF4E-8454-7E5271072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F6DB-4A2D-6746-B1C2-011982BD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1EE2-5BE1-1548-AE56-7881D1EB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6F55-FB38-1345-84FA-EFCBC0AE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1340-5517-6540-80E9-DAD98FF5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A019-1E43-E74D-9425-385E7E03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099D-0C3A-1E42-889D-C49AB05C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698A-0B23-3D42-A4C7-2B401A15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7822-2876-824A-BF12-7733A659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2409-ABFB-6B4F-B30D-878C1925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6D431-6FED-4046-BB54-3BF6863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A88C-89BB-654C-8EE7-05B4B13C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5178-4E34-F648-A184-A1267AF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BB88-EEBF-C744-8005-8E0228A4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1400-9167-E045-ABC0-11EB2201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0B1D-3F8C-494D-86E8-7B2603850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5744-D462-0B42-B0E4-2409A797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E340-1864-5D46-814D-32375C9C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6355-05F5-D745-AFA5-7741F859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995F-080F-7D40-AA76-95CD467F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FBD-C4AF-6D44-96FD-56664B63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359-B5C1-8F46-95A2-94C834AC5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11636-5D2A-FF45-A37B-F6DD60DF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F6782-0B32-234E-A930-C7E847B0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A7F1E-E6DD-0146-A314-5F3EE6712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7B545-ED3C-9A46-87AF-94649602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33EF3-C3FF-3C47-BA37-8BB147A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D6870-5278-8241-91C4-92BB5699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331E-88FB-FF44-B82A-8F6D759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118AB-284C-6542-9854-71B0FFC5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BDCA4-C6BA-3F42-873E-2E30C925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2A5E-5F6A-A042-A418-F310A7D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B6DE9-BA5D-B444-ADFA-F64E3BB3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EB02C-BBCC-814C-A320-14CAFA0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A63B4-B473-264E-A633-39C005B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1E4-E19D-1343-A512-C7E2430C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3CD7-2260-2A49-964F-64EE22B5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EDDB9-2921-924A-8013-CE1FAEBD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F9D0A-C98D-A843-9BFC-FF7BEA13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1E873-095A-B74D-8C78-8EF2CF7E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F74F-1138-D747-A4ED-97292010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B3E4-F1C1-7948-ABEF-013F7512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808D9-2D90-6E41-B5C2-A4D88364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D2E6F-3F5D-0D4B-9FA2-A539250FC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E799-D6DA-7F46-81CD-F9745763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FF82-8BA5-5945-8775-93FE02FB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A8BE-3B7B-7145-8F64-B132B97B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6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D0A14-3076-3348-9F07-A4EE12DB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2D2B-0395-D849-B255-74F9E1A8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F714-3E92-C545-9469-DCAD1E31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3D15-9D95-1044-9AB6-D2B001D8F48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DEF85-2708-AF4E-853D-8133BA54B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E105-9BA0-794B-A54E-78618D7C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214D8-FB76-1E4F-9FBD-8B29557F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736600"/>
            <a:ext cx="6146800" cy="5384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5514CB-33B8-9E42-B6DE-FA637306A8B4}"/>
              </a:ext>
            </a:extLst>
          </p:cNvPr>
          <p:cNvCxnSpPr>
            <a:cxnSpLocks/>
          </p:cNvCxnSpPr>
          <p:nvPr/>
        </p:nvCxnSpPr>
        <p:spPr>
          <a:xfrm>
            <a:off x="3766138" y="4417856"/>
            <a:ext cx="66965" cy="7244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C86C6C-AA9E-8F42-93D0-8750D11E7961}"/>
              </a:ext>
            </a:extLst>
          </p:cNvPr>
          <p:cNvCxnSpPr>
            <a:cxnSpLocks/>
          </p:cNvCxnSpPr>
          <p:nvPr/>
        </p:nvCxnSpPr>
        <p:spPr>
          <a:xfrm flipH="1" flipV="1">
            <a:off x="3442862" y="2349306"/>
            <a:ext cx="85278" cy="9566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18D1ED-6288-E24D-9EC2-A2FD51DDD8FE}"/>
              </a:ext>
            </a:extLst>
          </p:cNvPr>
          <p:cNvSpPr txBox="1"/>
          <p:nvPr/>
        </p:nvSpPr>
        <p:spPr>
          <a:xfrm>
            <a:off x="3308931" y="3729755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EFE52-7FF4-9F45-820B-A9BC8F5AF17D}"/>
              </a:ext>
            </a:extLst>
          </p:cNvPr>
          <p:cNvSpPr txBox="1"/>
          <p:nvPr/>
        </p:nvSpPr>
        <p:spPr>
          <a:xfrm>
            <a:off x="6401478" y="2380011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1CC00-614E-0949-A830-3584F398C1E7}"/>
              </a:ext>
            </a:extLst>
          </p:cNvPr>
          <p:cNvCxnSpPr>
            <a:cxnSpLocks/>
          </p:cNvCxnSpPr>
          <p:nvPr/>
        </p:nvCxnSpPr>
        <p:spPr>
          <a:xfrm flipV="1">
            <a:off x="7420122" y="1547450"/>
            <a:ext cx="0" cy="6752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313E45-682A-0B4A-AAD0-BEF96E00F9FE}"/>
              </a:ext>
            </a:extLst>
          </p:cNvPr>
          <p:cNvCxnSpPr>
            <a:cxnSpLocks/>
          </p:cNvCxnSpPr>
          <p:nvPr/>
        </p:nvCxnSpPr>
        <p:spPr>
          <a:xfrm>
            <a:off x="7515571" y="2883879"/>
            <a:ext cx="288973" cy="688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C1DC550-35C8-464F-A5CA-E690E708C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0000"/>
                    </a14:imgEffect>
                    <a14:imgEffect>
                      <a14:brightnessContrast bright="46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2022" y="1547450"/>
            <a:ext cx="481680" cy="6337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9E082-381A-0D44-B70E-F6BEB5EF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78" y="3643338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E0363A-B9CF-9948-ADCA-A396EAC2C93F}"/>
              </a:ext>
            </a:extLst>
          </p:cNvPr>
          <p:cNvCxnSpPr>
            <a:cxnSpLocks/>
          </p:cNvCxnSpPr>
          <p:nvPr/>
        </p:nvCxnSpPr>
        <p:spPr>
          <a:xfrm>
            <a:off x="5039740" y="3960587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C8497C-A07B-A544-A427-040EB9FFDD6A}"/>
              </a:ext>
            </a:extLst>
          </p:cNvPr>
          <p:cNvCxnSpPr>
            <a:cxnSpLocks/>
          </p:cNvCxnSpPr>
          <p:nvPr/>
        </p:nvCxnSpPr>
        <p:spPr>
          <a:xfrm>
            <a:off x="5039740" y="4191420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116952E-7DEA-FA4B-ADFD-3DC5319F9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152" y="2045594"/>
            <a:ext cx="7112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D9FCDD8-B5CB-E045-98AC-225EC5CB4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132" y="2205120"/>
            <a:ext cx="1059263" cy="122477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7942D-6151-BE40-A040-BEF5A19786AA}"/>
              </a:ext>
            </a:extLst>
          </p:cNvPr>
          <p:cNvCxnSpPr>
            <a:cxnSpLocks/>
          </p:cNvCxnSpPr>
          <p:nvPr/>
        </p:nvCxnSpPr>
        <p:spPr>
          <a:xfrm flipV="1">
            <a:off x="4470672" y="2817507"/>
            <a:ext cx="569068" cy="6220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3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214D8-FB76-1E4F-9FBD-8B29557F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736600"/>
            <a:ext cx="6146800" cy="5384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5514CB-33B8-9E42-B6DE-FA637306A8B4}"/>
              </a:ext>
            </a:extLst>
          </p:cNvPr>
          <p:cNvCxnSpPr>
            <a:cxnSpLocks/>
          </p:cNvCxnSpPr>
          <p:nvPr/>
        </p:nvCxnSpPr>
        <p:spPr>
          <a:xfrm>
            <a:off x="3766138" y="4417856"/>
            <a:ext cx="66965" cy="7244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C86C6C-AA9E-8F42-93D0-8750D11E7961}"/>
              </a:ext>
            </a:extLst>
          </p:cNvPr>
          <p:cNvCxnSpPr>
            <a:cxnSpLocks/>
          </p:cNvCxnSpPr>
          <p:nvPr/>
        </p:nvCxnSpPr>
        <p:spPr>
          <a:xfrm flipH="1" flipV="1">
            <a:off x="3442862" y="2349306"/>
            <a:ext cx="85278" cy="9566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18D1ED-6288-E24D-9EC2-A2FD51DDD8FE}"/>
              </a:ext>
            </a:extLst>
          </p:cNvPr>
          <p:cNvSpPr txBox="1"/>
          <p:nvPr/>
        </p:nvSpPr>
        <p:spPr>
          <a:xfrm>
            <a:off x="3308931" y="3729755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EFE52-7FF4-9F45-820B-A9BC8F5AF17D}"/>
              </a:ext>
            </a:extLst>
          </p:cNvPr>
          <p:cNvSpPr txBox="1"/>
          <p:nvPr/>
        </p:nvSpPr>
        <p:spPr>
          <a:xfrm>
            <a:off x="6401478" y="2380011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1CC00-614E-0949-A830-3584F398C1E7}"/>
              </a:ext>
            </a:extLst>
          </p:cNvPr>
          <p:cNvCxnSpPr>
            <a:cxnSpLocks/>
          </p:cNvCxnSpPr>
          <p:nvPr/>
        </p:nvCxnSpPr>
        <p:spPr>
          <a:xfrm flipV="1">
            <a:off x="7420122" y="1547450"/>
            <a:ext cx="0" cy="6752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313E45-682A-0B4A-AAD0-BEF96E00F9FE}"/>
              </a:ext>
            </a:extLst>
          </p:cNvPr>
          <p:cNvCxnSpPr>
            <a:cxnSpLocks/>
          </p:cNvCxnSpPr>
          <p:nvPr/>
        </p:nvCxnSpPr>
        <p:spPr>
          <a:xfrm>
            <a:off x="7515571" y="2883879"/>
            <a:ext cx="288973" cy="688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C1DC550-35C8-464F-A5CA-E690E708C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0000"/>
                    </a14:imgEffect>
                    <a14:imgEffect>
                      <a14:brightnessContrast bright="46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2022" y="1547450"/>
            <a:ext cx="479065" cy="6303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9E082-381A-0D44-B70E-F6BEB5EF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78" y="3643338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E0363A-B9CF-9948-ADCA-A396EAC2C93F}"/>
              </a:ext>
            </a:extLst>
          </p:cNvPr>
          <p:cNvCxnSpPr>
            <a:cxnSpLocks/>
          </p:cNvCxnSpPr>
          <p:nvPr/>
        </p:nvCxnSpPr>
        <p:spPr>
          <a:xfrm>
            <a:off x="5039740" y="3960587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C8497C-A07B-A544-A427-040EB9FFDD6A}"/>
              </a:ext>
            </a:extLst>
          </p:cNvPr>
          <p:cNvCxnSpPr>
            <a:cxnSpLocks/>
          </p:cNvCxnSpPr>
          <p:nvPr/>
        </p:nvCxnSpPr>
        <p:spPr>
          <a:xfrm>
            <a:off x="5039740" y="4191420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116952E-7DEA-FA4B-ADFD-3DC5319F9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152" y="2045594"/>
            <a:ext cx="7112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D9FCDD8-B5CB-E045-98AC-225EC5CB4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132" y="2205120"/>
            <a:ext cx="1059263" cy="122477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7942D-6151-BE40-A040-BEF5A19786AA}"/>
              </a:ext>
            </a:extLst>
          </p:cNvPr>
          <p:cNvCxnSpPr>
            <a:cxnSpLocks/>
          </p:cNvCxnSpPr>
          <p:nvPr/>
        </p:nvCxnSpPr>
        <p:spPr>
          <a:xfrm flipV="1">
            <a:off x="4470672" y="2817507"/>
            <a:ext cx="569068" cy="6220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0132439-E829-0547-A096-5968A4D158EF}"/>
              </a:ext>
            </a:extLst>
          </p:cNvPr>
          <p:cNvSpPr/>
          <p:nvPr/>
        </p:nvSpPr>
        <p:spPr>
          <a:xfrm>
            <a:off x="3244363" y="1597979"/>
            <a:ext cx="424844" cy="47065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805A23-2CB4-4747-A217-8D81348A3A3B}"/>
              </a:ext>
            </a:extLst>
          </p:cNvPr>
          <p:cNvSpPr>
            <a:spLocks noChangeAspect="1"/>
          </p:cNvSpPr>
          <p:nvPr/>
        </p:nvSpPr>
        <p:spPr>
          <a:xfrm>
            <a:off x="5065001" y="2123248"/>
            <a:ext cx="734431" cy="73152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1D07A2-1F13-5247-B5EB-A67CA824937B}"/>
              </a:ext>
            </a:extLst>
          </p:cNvPr>
          <p:cNvSpPr>
            <a:spLocks noChangeAspect="1"/>
          </p:cNvSpPr>
          <p:nvPr/>
        </p:nvSpPr>
        <p:spPr>
          <a:xfrm>
            <a:off x="5881495" y="3910026"/>
            <a:ext cx="459020" cy="4572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E0F15A-B20F-DF40-88A3-A26936CA6DED}"/>
              </a:ext>
            </a:extLst>
          </p:cNvPr>
          <p:cNvSpPr/>
          <p:nvPr/>
        </p:nvSpPr>
        <p:spPr>
          <a:xfrm>
            <a:off x="3630073" y="5262853"/>
            <a:ext cx="480289" cy="50715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8FBD07-FC07-4249-B55A-77115CD2BED3}"/>
              </a:ext>
            </a:extLst>
          </p:cNvPr>
          <p:cNvSpPr>
            <a:spLocks noChangeAspect="1"/>
          </p:cNvSpPr>
          <p:nvPr/>
        </p:nvSpPr>
        <p:spPr>
          <a:xfrm>
            <a:off x="5799432" y="3665308"/>
            <a:ext cx="459020" cy="4572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5CBCB-6144-344A-BB9D-7D7EB520A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1"/>
          <a:stretch/>
        </p:blipFill>
        <p:spPr>
          <a:xfrm>
            <a:off x="3676650" y="1420426"/>
            <a:ext cx="4838700" cy="42374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98025-EA87-1646-897C-FDF8497700D8}"/>
              </a:ext>
            </a:extLst>
          </p:cNvPr>
          <p:cNvCxnSpPr>
            <a:cxnSpLocks/>
          </p:cNvCxnSpPr>
          <p:nvPr/>
        </p:nvCxnSpPr>
        <p:spPr>
          <a:xfrm>
            <a:off x="5045922" y="3752975"/>
            <a:ext cx="0" cy="5654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99A44-ADE7-094A-9DC6-3049550A68A0}"/>
              </a:ext>
            </a:extLst>
          </p:cNvPr>
          <p:cNvCxnSpPr>
            <a:cxnSpLocks/>
          </p:cNvCxnSpPr>
          <p:nvPr/>
        </p:nvCxnSpPr>
        <p:spPr>
          <a:xfrm flipV="1">
            <a:off x="4871018" y="2371072"/>
            <a:ext cx="0" cy="74879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5461F-58DD-6849-8360-0509E3D20B6C}"/>
              </a:ext>
            </a:extLst>
          </p:cNvPr>
          <p:cNvSpPr txBox="1"/>
          <p:nvPr/>
        </p:nvSpPr>
        <p:spPr>
          <a:xfrm>
            <a:off x="4008598" y="3206281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8DB29-AECD-194D-AD06-0528117B7C9F}"/>
              </a:ext>
            </a:extLst>
          </p:cNvPr>
          <p:cNvSpPr txBox="1"/>
          <p:nvPr/>
        </p:nvSpPr>
        <p:spPr>
          <a:xfrm>
            <a:off x="6196853" y="3833770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C12EB-6594-7848-893B-E8E6F091FBA5}"/>
              </a:ext>
            </a:extLst>
          </p:cNvPr>
          <p:cNvCxnSpPr>
            <a:cxnSpLocks/>
          </p:cNvCxnSpPr>
          <p:nvPr/>
        </p:nvCxnSpPr>
        <p:spPr>
          <a:xfrm flipH="1">
            <a:off x="6681555" y="4318381"/>
            <a:ext cx="349250" cy="178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ADE72-B297-8D4F-BC71-EA4C891D37A1}"/>
              </a:ext>
            </a:extLst>
          </p:cNvPr>
          <p:cNvCxnSpPr>
            <a:cxnSpLocks/>
          </p:cNvCxnSpPr>
          <p:nvPr/>
        </p:nvCxnSpPr>
        <p:spPr>
          <a:xfrm>
            <a:off x="7598200" y="4318381"/>
            <a:ext cx="0" cy="590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080B1-EAAC-EC4E-B2A4-8B81AD71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3119864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16F7A7-0C62-A348-8CC5-5288C5F54A1F}"/>
              </a:ext>
            </a:extLst>
          </p:cNvPr>
          <p:cNvCxnSpPr>
            <a:cxnSpLocks/>
          </p:cNvCxnSpPr>
          <p:nvPr/>
        </p:nvCxnSpPr>
        <p:spPr>
          <a:xfrm>
            <a:off x="5739407" y="3427174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5E4C-45BF-5943-A22B-4EBE12B7D925}"/>
              </a:ext>
            </a:extLst>
          </p:cNvPr>
          <p:cNvCxnSpPr>
            <a:cxnSpLocks/>
          </p:cNvCxnSpPr>
          <p:nvPr/>
        </p:nvCxnSpPr>
        <p:spPr>
          <a:xfrm>
            <a:off x="5739407" y="3658007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B0DE-14A3-5B4E-9E06-B3A3EC689EA6}"/>
              </a:ext>
            </a:extLst>
          </p:cNvPr>
          <p:cNvCxnSpPr>
            <a:cxnSpLocks/>
          </p:cNvCxnSpPr>
          <p:nvPr/>
        </p:nvCxnSpPr>
        <p:spPr>
          <a:xfrm flipV="1">
            <a:off x="5144223" y="2476870"/>
            <a:ext cx="0" cy="6543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E6782D1-8ACE-1744-8AC2-E6B62D6E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805" y="2308864"/>
            <a:ext cx="380648" cy="37254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79B07-9534-DD4A-88E9-7FDE6E434AF6}"/>
              </a:ext>
            </a:extLst>
          </p:cNvPr>
          <p:cNvCxnSpPr>
            <a:cxnSpLocks/>
          </p:cNvCxnSpPr>
          <p:nvPr/>
        </p:nvCxnSpPr>
        <p:spPr>
          <a:xfrm>
            <a:off x="5902542" y="5194202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C943B-EFC7-8142-97DA-8C7E03948113}"/>
              </a:ext>
            </a:extLst>
          </p:cNvPr>
          <p:cNvCxnSpPr>
            <a:cxnSpLocks/>
          </p:cNvCxnSpPr>
          <p:nvPr/>
        </p:nvCxnSpPr>
        <p:spPr>
          <a:xfrm>
            <a:off x="5393361" y="2681413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230F44-FB2D-0D48-B689-630447420FAA}"/>
              </a:ext>
            </a:extLst>
          </p:cNvPr>
          <p:cNvCxnSpPr>
            <a:cxnSpLocks/>
          </p:cNvCxnSpPr>
          <p:nvPr/>
        </p:nvCxnSpPr>
        <p:spPr>
          <a:xfrm>
            <a:off x="5357848" y="2930065"/>
            <a:ext cx="39590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5CBCB-6144-344A-BB9D-7D7EB520A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1"/>
          <a:stretch/>
        </p:blipFill>
        <p:spPr>
          <a:xfrm>
            <a:off x="3676650" y="1420426"/>
            <a:ext cx="4838700" cy="42374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98025-EA87-1646-897C-FDF8497700D8}"/>
              </a:ext>
            </a:extLst>
          </p:cNvPr>
          <p:cNvCxnSpPr>
            <a:cxnSpLocks/>
          </p:cNvCxnSpPr>
          <p:nvPr/>
        </p:nvCxnSpPr>
        <p:spPr>
          <a:xfrm>
            <a:off x="5045922" y="3752975"/>
            <a:ext cx="0" cy="5654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99A44-ADE7-094A-9DC6-3049550A68A0}"/>
              </a:ext>
            </a:extLst>
          </p:cNvPr>
          <p:cNvCxnSpPr>
            <a:cxnSpLocks/>
          </p:cNvCxnSpPr>
          <p:nvPr/>
        </p:nvCxnSpPr>
        <p:spPr>
          <a:xfrm flipV="1">
            <a:off x="4871018" y="2371072"/>
            <a:ext cx="0" cy="74879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5461F-58DD-6849-8360-0509E3D20B6C}"/>
              </a:ext>
            </a:extLst>
          </p:cNvPr>
          <p:cNvSpPr txBox="1"/>
          <p:nvPr/>
        </p:nvSpPr>
        <p:spPr>
          <a:xfrm>
            <a:off x="4008598" y="3206281"/>
            <a:ext cx="151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8DB29-AECD-194D-AD06-0528117B7C9F}"/>
              </a:ext>
            </a:extLst>
          </p:cNvPr>
          <p:cNvSpPr txBox="1"/>
          <p:nvPr/>
        </p:nvSpPr>
        <p:spPr>
          <a:xfrm>
            <a:off x="5978917" y="3833770"/>
            <a:ext cx="237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C12EB-6594-7848-893B-E8E6F091FBA5}"/>
              </a:ext>
            </a:extLst>
          </p:cNvPr>
          <p:cNvCxnSpPr>
            <a:cxnSpLocks/>
          </p:cNvCxnSpPr>
          <p:nvPr/>
        </p:nvCxnSpPr>
        <p:spPr>
          <a:xfrm flipH="1">
            <a:off x="6681555" y="4318381"/>
            <a:ext cx="349250" cy="178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ADE72-B297-8D4F-BC71-EA4C891D37A1}"/>
              </a:ext>
            </a:extLst>
          </p:cNvPr>
          <p:cNvCxnSpPr>
            <a:cxnSpLocks/>
          </p:cNvCxnSpPr>
          <p:nvPr/>
        </p:nvCxnSpPr>
        <p:spPr>
          <a:xfrm>
            <a:off x="7598200" y="4318381"/>
            <a:ext cx="0" cy="590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080B1-EAAC-EC4E-B2A4-8B81AD71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3119864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16F7A7-0C62-A348-8CC5-5288C5F54A1F}"/>
              </a:ext>
            </a:extLst>
          </p:cNvPr>
          <p:cNvCxnSpPr>
            <a:cxnSpLocks/>
          </p:cNvCxnSpPr>
          <p:nvPr/>
        </p:nvCxnSpPr>
        <p:spPr>
          <a:xfrm>
            <a:off x="5739407" y="3427174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5E4C-45BF-5943-A22B-4EBE12B7D925}"/>
              </a:ext>
            </a:extLst>
          </p:cNvPr>
          <p:cNvCxnSpPr>
            <a:cxnSpLocks/>
          </p:cNvCxnSpPr>
          <p:nvPr/>
        </p:nvCxnSpPr>
        <p:spPr>
          <a:xfrm>
            <a:off x="5739407" y="3658007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B0DE-14A3-5B4E-9E06-B3A3EC689EA6}"/>
              </a:ext>
            </a:extLst>
          </p:cNvPr>
          <p:cNvCxnSpPr>
            <a:cxnSpLocks/>
          </p:cNvCxnSpPr>
          <p:nvPr/>
        </p:nvCxnSpPr>
        <p:spPr>
          <a:xfrm flipV="1">
            <a:off x="5144223" y="2476870"/>
            <a:ext cx="0" cy="6543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E6782D1-8ACE-1744-8AC2-E6B62D6E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805" y="2308864"/>
            <a:ext cx="380648" cy="37254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79B07-9534-DD4A-88E9-7FDE6E434AF6}"/>
              </a:ext>
            </a:extLst>
          </p:cNvPr>
          <p:cNvCxnSpPr>
            <a:cxnSpLocks/>
          </p:cNvCxnSpPr>
          <p:nvPr/>
        </p:nvCxnSpPr>
        <p:spPr>
          <a:xfrm>
            <a:off x="5902542" y="5194202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C943B-EFC7-8142-97DA-8C7E03948113}"/>
              </a:ext>
            </a:extLst>
          </p:cNvPr>
          <p:cNvCxnSpPr>
            <a:cxnSpLocks/>
          </p:cNvCxnSpPr>
          <p:nvPr/>
        </p:nvCxnSpPr>
        <p:spPr>
          <a:xfrm>
            <a:off x="5393361" y="2681413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230F44-FB2D-0D48-B689-630447420FAA}"/>
              </a:ext>
            </a:extLst>
          </p:cNvPr>
          <p:cNvCxnSpPr>
            <a:cxnSpLocks/>
          </p:cNvCxnSpPr>
          <p:nvPr/>
        </p:nvCxnSpPr>
        <p:spPr>
          <a:xfrm>
            <a:off x="5357848" y="2930065"/>
            <a:ext cx="39590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25AA93E-B170-4448-B75F-82D61D78E00C}"/>
              </a:ext>
            </a:extLst>
          </p:cNvPr>
          <p:cNvSpPr/>
          <p:nvPr/>
        </p:nvSpPr>
        <p:spPr>
          <a:xfrm>
            <a:off x="4658596" y="1748900"/>
            <a:ext cx="424844" cy="42768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BC2FA8-51BF-8042-B2DB-5042F325D886}"/>
              </a:ext>
            </a:extLst>
          </p:cNvPr>
          <p:cNvSpPr/>
          <p:nvPr/>
        </p:nvSpPr>
        <p:spPr>
          <a:xfrm>
            <a:off x="4937762" y="1972289"/>
            <a:ext cx="424844" cy="42768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CC3E53-AB85-0441-80B6-F528F8D2DF4B}"/>
              </a:ext>
            </a:extLst>
          </p:cNvPr>
          <p:cNvSpPr/>
          <p:nvPr/>
        </p:nvSpPr>
        <p:spPr>
          <a:xfrm>
            <a:off x="6100810" y="2511962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AE452F-072D-4A46-8D65-9202B68E89C6}"/>
              </a:ext>
            </a:extLst>
          </p:cNvPr>
          <p:cNvSpPr/>
          <p:nvPr/>
        </p:nvSpPr>
        <p:spPr>
          <a:xfrm>
            <a:off x="5844833" y="2770898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CC983A-E306-5145-8C83-47EFBEECFC36}"/>
              </a:ext>
            </a:extLst>
          </p:cNvPr>
          <p:cNvSpPr/>
          <p:nvPr/>
        </p:nvSpPr>
        <p:spPr>
          <a:xfrm>
            <a:off x="6646972" y="3467110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ECC3CA-1BDB-FA4D-A5B7-9DADE2BF3488}"/>
              </a:ext>
            </a:extLst>
          </p:cNvPr>
          <p:cNvSpPr/>
          <p:nvPr/>
        </p:nvSpPr>
        <p:spPr>
          <a:xfrm>
            <a:off x="6575937" y="3244016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271A53-18C1-8C42-802A-6DAC4574CC4D}"/>
              </a:ext>
            </a:extLst>
          </p:cNvPr>
          <p:cNvSpPr/>
          <p:nvPr/>
        </p:nvSpPr>
        <p:spPr>
          <a:xfrm>
            <a:off x="6579831" y="4849998"/>
            <a:ext cx="637714" cy="67191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4FC7A2-7351-964E-81F4-299C725FBBE8}"/>
              </a:ext>
            </a:extLst>
          </p:cNvPr>
          <p:cNvSpPr/>
          <p:nvPr/>
        </p:nvSpPr>
        <p:spPr>
          <a:xfrm>
            <a:off x="4758429" y="4478798"/>
            <a:ext cx="559639" cy="55842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5CBCB-6144-344A-BB9D-7D7EB520A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1"/>
          <a:stretch/>
        </p:blipFill>
        <p:spPr>
          <a:xfrm>
            <a:off x="3676650" y="1420426"/>
            <a:ext cx="4838700" cy="42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98025-EA87-1646-897C-FDF8497700D8}"/>
              </a:ext>
            </a:extLst>
          </p:cNvPr>
          <p:cNvCxnSpPr>
            <a:cxnSpLocks/>
          </p:cNvCxnSpPr>
          <p:nvPr/>
        </p:nvCxnSpPr>
        <p:spPr>
          <a:xfrm>
            <a:off x="5045922" y="3752975"/>
            <a:ext cx="0" cy="72957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99A44-ADE7-094A-9DC6-3049550A68A0}"/>
              </a:ext>
            </a:extLst>
          </p:cNvPr>
          <p:cNvCxnSpPr>
            <a:cxnSpLocks/>
          </p:cNvCxnSpPr>
          <p:nvPr/>
        </p:nvCxnSpPr>
        <p:spPr>
          <a:xfrm flipV="1">
            <a:off x="4871018" y="2126755"/>
            <a:ext cx="0" cy="9931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5461F-58DD-6849-8360-0509E3D20B6C}"/>
              </a:ext>
            </a:extLst>
          </p:cNvPr>
          <p:cNvSpPr txBox="1"/>
          <p:nvPr/>
        </p:nvSpPr>
        <p:spPr>
          <a:xfrm>
            <a:off x="4008598" y="3206281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8DB29-AECD-194D-AD06-0528117B7C9F}"/>
              </a:ext>
            </a:extLst>
          </p:cNvPr>
          <p:cNvSpPr txBox="1"/>
          <p:nvPr/>
        </p:nvSpPr>
        <p:spPr>
          <a:xfrm>
            <a:off x="6352083" y="384264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C12EB-6594-7848-893B-E8E6F091FBA5}"/>
              </a:ext>
            </a:extLst>
          </p:cNvPr>
          <p:cNvCxnSpPr>
            <a:cxnSpLocks/>
          </p:cNvCxnSpPr>
          <p:nvPr/>
        </p:nvCxnSpPr>
        <p:spPr>
          <a:xfrm flipH="1">
            <a:off x="6681555" y="4318381"/>
            <a:ext cx="349250" cy="178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ADE72-B297-8D4F-BC71-EA4C891D37A1}"/>
              </a:ext>
            </a:extLst>
          </p:cNvPr>
          <p:cNvCxnSpPr>
            <a:cxnSpLocks/>
          </p:cNvCxnSpPr>
          <p:nvPr/>
        </p:nvCxnSpPr>
        <p:spPr>
          <a:xfrm>
            <a:off x="7598200" y="4318381"/>
            <a:ext cx="0" cy="590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080B1-EAAC-EC4E-B2A4-8B81AD71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3119864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16F7A7-0C62-A348-8CC5-5288C5F54A1F}"/>
              </a:ext>
            </a:extLst>
          </p:cNvPr>
          <p:cNvCxnSpPr>
            <a:cxnSpLocks/>
          </p:cNvCxnSpPr>
          <p:nvPr/>
        </p:nvCxnSpPr>
        <p:spPr>
          <a:xfrm>
            <a:off x="5739407" y="3427174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5E4C-45BF-5943-A22B-4EBE12B7D925}"/>
              </a:ext>
            </a:extLst>
          </p:cNvPr>
          <p:cNvCxnSpPr>
            <a:cxnSpLocks/>
          </p:cNvCxnSpPr>
          <p:nvPr/>
        </p:nvCxnSpPr>
        <p:spPr>
          <a:xfrm>
            <a:off x="5739407" y="3658007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B0DE-14A3-5B4E-9E06-B3A3EC689EA6}"/>
              </a:ext>
            </a:extLst>
          </p:cNvPr>
          <p:cNvCxnSpPr>
            <a:cxnSpLocks/>
          </p:cNvCxnSpPr>
          <p:nvPr/>
        </p:nvCxnSpPr>
        <p:spPr>
          <a:xfrm flipV="1">
            <a:off x="5144223" y="2371072"/>
            <a:ext cx="0" cy="7601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E6782D1-8ACE-1744-8AC2-E6B62D6E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805" y="2308864"/>
            <a:ext cx="380648" cy="37254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79B07-9534-DD4A-88E9-7FDE6E434AF6}"/>
              </a:ext>
            </a:extLst>
          </p:cNvPr>
          <p:cNvCxnSpPr>
            <a:cxnSpLocks/>
          </p:cNvCxnSpPr>
          <p:nvPr/>
        </p:nvCxnSpPr>
        <p:spPr>
          <a:xfrm>
            <a:off x="6096000" y="5167569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C943B-EFC7-8142-97DA-8C7E03948113}"/>
              </a:ext>
            </a:extLst>
          </p:cNvPr>
          <p:cNvCxnSpPr>
            <a:cxnSpLocks/>
          </p:cNvCxnSpPr>
          <p:nvPr/>
        </p:nvCxnSpPr>
        <p:spPr>
          <a:xfrm>
            <a:off x="5446629" y="2681413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230F44-FB2D-0D48-B689-630447420FAA}"/>
              </a:ext>
            </a:extLst>
          </p:cNvPr>
          <p:cNvCxnSpPr>
            <a:cxnSpLocks/>
          </p:cNvCxnSpPr>
          <p:nvPr/>
        </p:nvCxnSpPr>
        <p:spPr>
          <a:xfrm>
            <a:off x="5446628" y="2930065"/>
            <a:ext cx="39590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6CE624-F5E9-7B49-B3AF-DFD4C23EC2FD}"/>
              </a:ext>
            </a:extLst>
          </p:cNvPr>
          <p:cNvSpPr txBox="1"/>
          <p:nvPr/>
        </p:nvSpPr>
        <p:spPr>
          <a:xfrm>
            <a:off x="1219200" y="3352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171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Vo-Phamhi</dc:creator>
  <cp:lastModifiedBy>Jenny Vo-Phamhi</cp:lastModifiedBy>
  <cp:revision>9</cp:revision>
  <dcterms:created xsi:type="dcterms:W3CDTF">2019-07-24T19:05:29Z</dcterms:created>
  <dcterms:modified xsi:type="dcterms:W3CDTF">2019-09-12T00:13:51Z</dcterms:modified>
</cp:coreProperties>
</file>