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44DE6B-1BAB-4F07-9F3F-608D60A6D316}">
  <a:tblStyle styleId="{7C44DE6B-1BAB-4F07-9F3F-608D60A6D3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319a3e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319a3e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319a3e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319a3e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f99360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f99360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319a3e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319a3e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virological.org/t/preliminary-genomic-characterisation-of-an-emergent-sars-cov-2-lineage-in-the-uk-defined-by-a-novel-set-of-spike-mutations/56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virological.org/t/preliminary-genomic-characterisation-of-an-emergent-sars-cov-2-lineage-in-the-uk-defined-by-a-novel-set-of-spike-mutations/56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 1.1.7 variant analysis using sc2-illumina-pipeline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02550" y="403400"/>
            <a:ext cx="856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>
                <a:solidFill>
                  <a:srgbClr val="EFEFEF"/>
                </a:solidFill>
              </a:rPr>
              <a:t>Through our </a:t>
            </a:r>
            <a:r>
              <a:rPr lang="en">
                <a:solidFill>
                  <a:srgbClr val="EFEFEF"/>
                </a:solidFill>
              </a:rPr>
              <a:t>pipeline we have not recorded any B 1.1.7 variant so far. 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>
                <a:solidFill>
                  <a:srgbClr val="EFEFEF"/>
                </a:solidFill>
              </a:rPr>
              <a:t>Run sc2-illumina-pipeline with already existent sra reads of B.1.1.7 variant .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>
                <a:solidFill>
                  <a:srgbClr val="EFEFEF"/>
                </a:solidFill>
              </a:rPr>
              <a:t>The sample I chose was : 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GISAID name : </a:t>
            </a:r>
            <a:r>
              <a:rPr lang="en">
                <a:solidFill>
                  <a:srgbClr val="CC0000"/>
                </a:solidFill>
              </a:rPr>
              <a:t>England/ALDP-E2DF4E/2021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Author : Jacquelyn Wynn et al.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Clade : 20I/501Y.V1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>
                <a:solidFill>
                  <a:srgbClr val="EFEFEF"/>
                </a:solidFill>
              </a:rPr>
              <a:t>Downloaded SRA reads from NCBI for the above sample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735975"/>
            <a:ext cx="7265901" cy="4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 characterization of B.1.1.7 variant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8693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539325" y="4714200"/>
            <a:ext cx="334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</a:rPr>
              <a:t>Report written by </a:t>
            </a:r>
            <a:r>
              <a:rPr lang="en" sz="600">
                <a:solidFill>
                  <a:srgbClr val="D9D9D9"/>
                </a:solidFill>
              </a:rPr>
              <a:t>Andrew Rambaut, source : </a:t>
            </a:r>
            <a:r>
              <a:rPr lang="en" sz="600" u="sng">
                <a:solidFill>
                  <a:srgbClr val="D9D9D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0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Summary on genome recovery </a:t>
            </a:r>
            <a:r>
              <a:rPr lang="en" sz="2120"/>
              <a:t>and mapped reads</a:t>
            </a:r>
            <a:endParaRPr sz="2120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677188" y="90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{7C44DE6B-1BAB-4F07-9F3F-608D60A6D316}</a:tableStyleId>
              </a:tblPr>
              <a:tblGrid>
                <a:gridCol w="1125150"/>
                <a:gridCol w="906675"/>
                <a:gridCol w="1190700"/>
                <a:gridCol w="928525"/>
                <a:gridCol w="786525"/>
                <a:gridCol w="852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sample_name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depth_avg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mapped_reads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total_reads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n_actg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ref_snps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ERR5180344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11762.315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1931829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1955362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29798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FEFEF"/>
                          </a:solidFill>
                        </a:rPr>
                        <a:t>31</a:t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7250"/>
            <a:ext cx="4423401" cy="3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00" y="1747250"/>
            <a:ext cx="2935500" cy="331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 rot="10800000">
            <a:off x="2260300" y="2518300"/>
            <a:ext cx="3319200" cy="1192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flipH="1" rot="10800000">
            <a:off x="3338175" y="2865350"/>
            <a:ext cx="2312700" cy="1371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8266975" y="4689650"/>
            <a:ext cx="95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D9D9D9"/>
                </a:solidFill>
              </a:rPr>
              <a:t>Report written by Andrew Rambaut, source : </a:t>
            </a:r>
            <a:r>
              <a:rPr lang="en" sz="400" u="sng">
                <a:solidFill>
                  <a:srgbClr val="D9D9D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400">
              <a:solidFill>
                <a:srgbClr val="D9D9D9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5657850" y="2811300"/>
            <a:ext cx="7200" cy="141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rgbClr val="EFEFEF"/>
                </a:solidFill>
              </a:rPr>
              <a:t>Biohub re-run comparison with the original </a:t>
            </a:r>
            <a:r>
              <a:rPr lang="en" sz="1600">
                <a:solidFill>
                  <a:srgbClr val="E06666"/>
                </a:solidFill>
              </a:rPr>
              <a:t>England/ALDP-E2DF4E/2021</a:t>
            </a:r>
            <a:r>
              <a:rPr lang="en" sz="1600">
                <a:solidFill>
                  <a:srgbClr val="EFEFEF"/>
                </a:solidFill>
              </a:rPr>
              <a:t> consensus</a:t>
            </a:r>
            <a:endParaRPr sz="1600">
              <a:solidFill>
                <a:srgbClr val="EFEFE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53009" l="0" r="0" t="0"/>
          <a:stretch/>
        </p:blipFill>
        <p:spPr>
          <a:xfrm>
            <a:off x="152400" y="831950"/>
            <a:ext cx="8839198" cy="52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1154350" y="1207213"/>
            <a:ext cx="775500" cy="241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1154350" y="1442700"/>
            <a:ext cx="24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Biohub rerun for England/ALDP-E2DF4E/2021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0" y="1914400"/>
            <a:ext cx="3371357" cy="31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27824" l="21693" r="4696" t="8241"/>
          <a:stretch/>
        </p:blipFill>
        <p:spPr>
          <a:xfrm>
            <a:off x="3696825" y="2457225"/>
            <a:ext cx="5294775" cy="156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rot="10800000">
            <a:off x="1112950" y="748250"/>
            <a:ext cx="220500" cy="105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224700" y="480800"/>
            <a:ext cx="24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Consensus downloaded from GISAID 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38600" y="692025"/>
            <a:ext cx="3582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205400" y="583125"/>
            <a:ext cx="49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FEFEF"/>
                </a:solidFill>
              </a:rPr>
              <a:t>SNPs</a:t>
            </a:r>
            <a:endParaRPr sz="900">
              <a:solidFill>
                <a:srgbClr val="EFEFE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57075" y="536925"/>
            <a:ext cx="6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</a:rPr>
              <a:t>Ambiguous bases</a:t>
            </a:r>
            <a:endParaRPr sz="600">
              <a:solidFill>
                <a:srgbClr val="EFEFE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104400" y="536925"/>
            <a:ext cx="6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</a:rPr>
              <a:t>Missing bases</a:t>
            </a:r>
            <a:endParaRPr sz="600">
              <a:solidFill>
                <a:srgbClr val="EFEFE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442625" y="560025"/>
            <a:ext cx="49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FEFEF"/>
                </a:solidFill>
              </a:rPr>
              <a:t>gaps</a:t>
            </a:r>
            <a:endParaRPr sz="9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