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3F4CD-C51F-44B5-B9DD-86907BBA6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AAD92-7D34-4F25-BC0F-4F9EE0DA1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A430E-8B99-4CBA-8332-1F712EBB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68A81-BD9C-40A6-9FCC-BB77ADE4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51409-8689-454D-915D-C12F059F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6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F3973-A538-49FB-91E9-C6346F4F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376E4-0E54-40A6-A243-A651F0CF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BD67C-5606-4883-9368-4DF7DF9F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CD4CF-810C-4A7D-B707-EAE433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D2DC9-571C-4327-AAD7-0BCED75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9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C7A8C-69C3-4789-A591-47B6E0D03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ED797-882D-47BB-906D-13DE1E1CC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685E4-9C45-4EA1-807F-6180049A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2C2F7-F25F-4A02-868A-4ED1297B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7D09E-3229-4A4A-8369-9B2E624E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04A05-BE45-4196-AD0F-A10C844C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FED6B-8D73-4402-B70D-E26BCC92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EFCC2-4E18-445C-AF8C-A4B3AEC8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BAC9E-0CF1-4489-BAF1-9C2DDA9A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2C74A-8CE8-4F7E-B271-73A8996F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7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C9496-B7E6-4CA7-8BB2-391F3DB6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CBAFC-7D2C-47F8-9E62-CABA5C7C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DD988-119D-4305-A506-11016330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A91C4-87AC-411A-9A1F-C40E507D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2F7E3-77EB-46CC-849D-343C7465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1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21B4B-B8D4-490A-A788-9ACB61A1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D237E-A0C7-41A7-B017-545309229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BF2F4-97D5-4B50-963C-4B8C758F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6B675-1FB1-4F0E-ABC2-880AD7EE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F70A2-80FF-45CA-82C6-A2A0475D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76065-9905-4F50-9473-DE6825C0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6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5283-69C9-44B2-AF16-B1B9681E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F5BA2-41E2-4F92-92DC-2A790B03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CF909-B9A0-4411-9B20-9A3A4C57C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8924D-911A-4EB2-BE09-BFF37F19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E71B9-8840-4A78-923E-1586E6043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766354-3795-4ADB-900B-8874162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AE4C9-3225-416D-9A85-76345408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263AE3-B1ED-4617-9F18-5132C874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E22-A835-4685-AB40-B1C0110E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0A83E8-34E5-4067-ACAF-F90CF18F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09A9AD-E13B-416D-B783-58719322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3EB5A5-E716-4BD9-9E59-C773FABC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9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6410E-0E8F-4C6B-A172-14EA1BE6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90D81-290D-4A09-A714-5A46683C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8D90D-C78A-4E25-B0FC-49489596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D3D21-4AA4-4331-B347-0B05E588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D08D7-44F4-457B-96AB-EA566788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D540CF-11BC-4773-B55B-237D13C5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7DBF6-64E8-4309-977E-78EB0414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9805D-4E4A-484F-9262-532CCCCD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762D8-C34A-4DBF-B102-02499AB4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AD8AE-720D-4BA7-BA95-42F93D9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9708F-3FF4-4714-905E-E23BD7297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7E7AC-5DB2-4562-A62A-2CDC53D3A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6BC92-F4E7-445F-92C9-11D478F7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5495D-D436-4819-B883-330ABCE5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60D8F-13C1-4D77-9EA3-1E797123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5BCB5-A8E7-4825-BADF-929201C6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FB7A8-DACF-4571-97C7-ADFDB191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95158-0C56-4D14-B6B6-8EB8543BE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51FC-083E-4DEA-AC02-7C6F2A935D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A58A3-EB97-4362-9AA2-37D778EF9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E5A79-4315-4E26-9EB3-88CC9BD48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3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216BFDD-A62A-4DBC-BD78-C8DA30500841}"/>
                  </a:ext>
                </a:extLst>
              </p:cNvPr>
              <p:cNvSpPr/>
              <p:nvPr/>
            </p:nvSpPr>
            <p:spPr>
              <a:xfrm>
                <a:off x="2657040" y="3089740"/>
                <a:ext cx="888023" cy="88802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216BFDD-A62A-4DBC-BD78-C8DA30500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40" y="3089740"/>
                <a:ext cx="888023" cy="8880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716A731-D30D-43AF-A484-00D989C34727}"/>
                  </a:ext>
                </a:extLst>
              </p:cNvPr>
              <p:cNvSpPr/>
              <p:nvPr/>
            </p:nvSpPr>
            <p:spPr>
              <a:xfrm>
                <a:off x="2657040" y="4385140"/>
                <a:ext cx="888023" cy="88802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716A731-D30D-43AF-A484-00D989C34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40" y="4385140"/>
                <a:ext cx="888023" cy="8880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流程图: 过程 8">
                <a:extLst>
                  <a:ext uri="{FF2B5EF4-FFF2-40B4-BE49-F238E27FC236}">
                    <a16:creationId xmlns:a16="http://schemas.microsoft.com/office/drawing/2014/main" id="{9DB4816C-8B92-4403-B691-EFC87DE73C8C}"/>
                  </a:ext>
                </a:extLst>
              </p:cNvPr>
              <p:cNvSpPr/>
              <p:nvPr/>
            </p:nvSpPr>
            <p:spPr>
              <a:xfrm>
                <a:off x="4206045" y="3089740"/>
                <a:ext cx="1085851" cy="888023"/>
              </a:xfrm>
              <a:prstGeom prst="flowChartProces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9" name="流程图: 过程 8">
                <a:extLst>
                  <a:ext uri="{FF2B5EF4-FFF2-40B4-BE49-F238E27FC236}">
                    <a16:creationId xmlns:a16="http://schemas.microsoft.com/office/drawing/2014/main" id="{9DB4816C-8B92-4403-B691-EFC87DE73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45" y="3089740"/>
                <a:ext cx="1085851" cy="88802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8AA90AC7-43E9-4C99-A85B-EF773CE795A2}"/>
                  </a:ext>
                </a:extLst>
              </p:cNvPr>
              <p:cNvSpPr/>
              <p:nvPr/>
            </p:nvSpPr>
            <p:spPr>
              <a:xfrm>
                <a:off x="5291896" y="3089739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8AA90AC7-43E9-4C99-A85B-EF773CE79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96" y="3089739"/>
                <a:ext cx="1085851" cy="88802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流程图: 过程 12">
                <a:extLst>
                  <a:ext uri="{FF2B5EF4-FFF2-40B4-BE49-F238E27FC236}">
                    <a16:creationId xmlns:a16="http://schemas.microsoft.com/office/drawing/2014/main" id="{5493242C-DCCC-4FB5-BC9A-785C85767195}"/>
                  </a:ext>
                </a:extLst>
              </p:cNvPr>
              <p:cNvSpPr/>
              <p:nvPr/>
            </p:nvSpPr>
            <p:spPr>
              <a:xfrm>
                <a:off x="4206044" y="4385140"/>
                <a:ext cx="1085851" cy="888023"/>
              </a:xfrm>
              <a:prstGeom prst="flowChartProces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3" name="流程图: 过程 12">
                <a:extLst>
                  <a:ext uri="{FF2B5EF4-FFF2-40B4-BE49-F238E27FC236}">
                    <a16:creationId xmlns:a16="http://schemas.microsoft.com/office/drawing/2014/main" id="{5493242C-DCCC-4FB5-BC9A-785C85767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44" y="4385140"/>
                <a:ext cx="1085851" cy="888023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流程图: 过程 14">
                <a:extLst>
                  <a:ext uri="{FF2B5EF4-FFF2-40B4-BE49-F238E27FC236}">
                    <a16:creationId xmlns:a16="http://schemas.microsoft.com/office/drawing/2014/main" id="{7E8FF2CB-AE1E-4779-9735-D3C7580DCBFC}"/>
                  </a:ext>
                </a:extLst>
              </p:cNvPr>
              <p:cNvSpPr/>
              <p:nvPr/>
            </p:nvSpPr>
            <p:spPr>
              <a:xfrm>
                <a:off x="5291894" y="4385140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15" name="流程图: 过程 14">
                <a:extLst>
                  <a:ext uri="{FF2B5EF4-FFF2-40B4-BE49-F238E27FC236}">
                    <a16:creationId xmlns:a16="http://schemas.microsoft.com/office/drawing/2014/main" id="{7E8FF2CB-AE1E-4779-9735-D3C7580DC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94" y="4385140"/>
                <a:ext cx="1085851" cy="888023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CD93990-9EB1-43A6-9753-02C67F86AEAF}"/>
                  </a:ext>
                </a:extLst>
              </p:cNvPr>
              <p:cNvSpPr/>
              <p:nvPr/>
            </p:nvSpPr>
            <p:spPr>
              <a:xfrm rot="-5400000">
                <a:off x="5390809" y="1794341"/>
                <a:ext cx="888023" cy="88802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CD93990-9EB1-43A6-9753-02C67F86A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5390809" y="1794341"/>
                <a:ext cx="888023" cy="88802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流程图: 过程 22">
                <a:extLst>
                  <a:ext uri="{FF2B5EF4-FFF2-40B4-BE49-F238E27FC236}">
                    <a16:creationId xmlns:a16="http://schemas.microsoft.com/office/drawing/2014/main" id="{E8D54177-E912-4100-B52E-69250D29BD82}"/>
                  </a:ext>
                </a:extLst>
              </p:cNvPr>
              <p:cNvSpPr/>
              <p:nvPr/>
            </p:nvSpPr>
            <p:spPr>
              <a:xfrm>
                <a:off x="7038729" y="3089740"/>
                <a:ext cx="1085851" cy="888023"/>
              </a:xfrm>
              <a:prstGeom prst="flowChartProces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3" name="流程图: 过程 22">
                <a:extLst>
                  <a:ext uri="{FF2B5EF4-FFF2-40B4-BE49-F238E27FC236}">
                    <a16:creationId xmlns:a16="http://schemas.microsoft.com/office/drawing/2014/main" id="{E8D54177-E912-4100-B52E-69250D29B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29" y="3089740"/>
                <a:ext cx="1085851" cy="88802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流程图: 过程 24">
                <a:extLst>
                  <a:ext uri="{FF2B5EF4-FFF2-40B4-BE49-F238E27FC236}">
                    <a16:creationId xmlns:a16="http://schemas.microsoft.com/office/drawing/2014/main" id="{8E87F780-C001-4B31-8A20-1D7B9FF3BA07}"/>
                  </a:ext>
                </a:extLst>
              </p:cNvPr>
              <p:cNvSpPr/>
              <p:nvPr/>
            </p:nvSpPr>
            <p:spPr>
              <a:xfrm>
                <a:off x="8124580" y="3089739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25" name="流程图: 过程 24">
                <a:extLst>
                  <a:ext uri="{FF2B5EF4-FFF2-40B4-BE49-F238E27FC236}">
                    <a16:creationId xmlns:a16="http://schemas.microsoft.com/office/drawing/2014/main" id="{8E87F780-C001-4B31-8A20-1D7B9FF3B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580" y="3089739"/>
                <a:ext cx="1085851" cy="888023"/>
              </a:xfrm>
              <a:prstGeom prst="flowChartProcess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流程图: 过程 26">
                <a:extLst>
                  <a:ext uri="{FF2B5EF4-FFF2-40B4-BE49-F238E27FC236}">
                    <a16:creationId xmlns:a16="http://schemas.microsoft.com/office/drawing/2014/main" id="{4E6F9638-AC38-4170-9C88-C3297B1100F2}"/>
                  </a:ext>
                </a:extLst>
              </p:cNvPr>
              <p:cNvSpPr/>
              <p:nvPr/>
            </p:nvSpPr>
            <p:spPr>
              <a:xfrm>
                <a:off x="7038728" y="4385140"/>
                <a:ext cx="1085851" cy="888023"/>
              </a:xfrm>
              <a:prstGeom prst="flowChartProces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7" name="流程图: 过程 26">
                <a:extLst>
                  <a:ext uri="{FF2B5EF4-FFF2-40B4-BE49-F238E27FC236}">
                    <a16:creationId xmlns:a16="http://schemas.microsoft.com/office/drawing/2014/main" id="{4E6F9638-AC38-4170-9C88-C3297B110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28" y="4385140"/>
                <a:ext cx="1085851" cy="888023"/>
              </a:xfrm>
              <a:prstGeom prst="flowChart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流程图: 过程 28">
                <a:extLst>
                  <a:ext uri="{FF2B5EF4-FFF2-40B4-BE49-F238E27FC236}">
                    <a16:creationId xmlns:a16="http://schemas.microsoft.com/office/drawing/2014/main" id="{BE357A09-F751-473E-8FB9-76553A433952}"/>
                  </a:ext>
                </a:extLst>
              </p:cNvPr>
              <p:cNvSpPr/>
              <p:nvPr/>
            </p:nvSpPr>
            <p:spPr>
              <a:xfrm>
                <a:off x="8124580" y="4385139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29" name="流程图: 过程 28">
                <a:extLst>
                  <a:ext uri="{FF2B5EF4-FFF2-40B4-BE49-F238E27FC236}">
                    <a16:creationId xmlns:a16="http://schemas.microsoft.com/office/drawing/2014/main" id="{BE357A09-F751-473E-8FB9-76553A433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580" y="4385139"/>
                <a:ext cx="1085851" cy="888023"/>
              </a:xfrm>
              <a:prstGeom prst="flowChart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856E3C3-3C74-4EA8-AF1E-9E9C3587FC42}"/>
                  </a:ext>
                </a:extLst>
              </p:cNvPr>
              <p:cNvSpPr/>
              <p:nvPr/>
            </p:nvSpPr>
            <p:spPr>
              <a:xfrm rot="-5400000">
                <a:off x="2657040" y="1794340"/>
                <a:ext cx="888023" cy="88802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856E3C3-3C74-4EA8-AF1E-9E9C3587F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657040" y="1794340"/>
                <a:ext cx="888023" cy="88802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8AF63A-ABD5-481C-B9D3-CF2206B46E4D}"/>
              </a:ext>
            </a:extLst>
          </p:cNvPr>
          <p:cNvCxnSpPr>
            <a:cxnSpLocks/>
            <a:stCxn id="39" idx="4"/>
            <a:endCxn id="9" idx="1"/>
          </p:cNvCxnSpPr>
          <p:nvPr/>
        </p:nvCxnSpPr>
        <p:spPr>
          <a:xfrm>
            <a:off x="3545063" y="2238351"/>
            <a:ext cx="660982" cy="1295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40D4721-AAC4-4CC5-82CF-C18D17B760E2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3545063" y="3533752"/>
            <a:ext cx="660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125F7F8-A3D5-42AC-A6B7-764A9B099422}"/>
              </a:ext>
            </a:extLst>
          </p:cNvPr>
          <p:cNvCxnSpPr>
            <a:stCxn id="6" idx="6"/>
            <a:endCxn id="9" idx="1"/>
          </p:cNvCxnSpPr>
          <p:nvPr/>
        </p:nvCxnSpPr>
        <p:spPr>
          <a:xfrm flipV="1">
            <a:off x="3545063" y="3533752"/>
            <a:ext cx="660982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7FC71F9-BCEA-4A99-A07D-CE1583813AD2}"/>
              </a:ext>
            </a:extLst>
          </p:cNvPr>
          <p:cNvCxnSpPr>
            <a:cxnSpLocks/>
            <a:stCxn id="39" idx="4"/>
            <a:endCxn id="13" idx="1"/>
          </p:cNvCxnSpPr>
          <p:nvPr/>
        </p:nvCxnSpPr>
        <p:spPr>
          <a:xfrm>
            <a:off x="3545063" y="2238351"/>
            <a:ext cx="660981" cy="2590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7F8541E-20BF-4CCB-B2D9-95F0948338A7}"/>
              </a:ext>
            </a:extLst>
          </p:cNvPr>
          <p:cNvCxnSpPr>
            <a:cxnSpLocks/>
            <a:stCxn id="4" idx="6"/>
            <a:endCxn id="13" idx="1"/>
          </p:cNvCxnSpPr>
          <p:nvPr/>
        </p:nvCxnSpPr>
        <p:spPr>
          <a:xfrm>
            <a:off x="3545063" y="3533752"/>
            <a:ext cx="660981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745BFD-E842-41C8-ABE3-EDB63CA42937}"/>
              </a:ext>
            </a:extLst>
          </p:cNvPr>
          <p:cNvCxnSpPr>
            <a:stCxn id="6" idx="6"/>
            <a:endCxn id="13" idx="1"/>
          </p:cNvCxnSpPr>
          <p:nvPr/>
        </p:nvCxnSpPr>
        <p:spPr>
          <a:xfrm>
            <a:off x="3545063" y="4829152"/>
            <a:ext cx="660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839D6C6-675B-4609-933F-BF6560E260E2}"/>
              </a:ext>
            </a:extLst>
          </p:cNvPr>
          <p:cNvCxnSpPr>
            <a:stCxn id="21" idx="4"/>
            <a:endCxn id="23" idx="1"/>
          </p:cNvCxnSpPr>
          <p:nvPr/>
        </p:nvCxnSpPr>
        <p:spPr>
          <a:xfrm>
            <a:off x="6278832" y="2238352"/>
            <a:ext cx="759897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8DABEB4-B1F7-459D-A9BC-823A39833EF2}"/>
              </a:ext>
            </a:extLst>
          </p:cNvPr>
          <p:cNvCxnSpPr>
            <a:stCxn id="21" idx="4"/>
            <a:endCxn id="27" idx="1"/>
          </p:cNvCxnSpPr>
          <p:nvPr/>
        </p:nvCxnSpPr>
        <p:spPr>
          <a:xfrm>
            <a:off x="6278832" y="2238352"/>
            <a:ext cx="759896" cy="259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E9C574-2E85-40BD-93DB-E4429B7E71D9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>
            <a:off x="6377747" y="3533751"/>
            <a:ext cx="6609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F09BCEB-D351-41CE-A718-E79A25217A36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>
            <a:off x="6377747" y="3533751"/>
            <a:ext cx="660981" cy="1295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9A51BE8-36E8-43B5-B42D-98DC34B74FB8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6377745" y="3533752"/>
            <a:ext cx="660984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B6111EC-11DF-4F65-BE82-CEE0979957EB}"/>
              </a:ext>
            </a:extLst>
          </p:cNvPr>
          <p:cNvCxnSpPr>
            <a:stCxn id="15" idx="3"/>
            <a:endCxn id="27" idx="1"/>
          </p:cNvCxnSpPr>
          <p:nvPr/>
        </p:nvCxnSpPr>
        <p:spPr>
          <a:xfrm>
            <a:off x="6377745" y="4829152"/>
            <a:ext cx="660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0DB52C9-C40E-4550-89C9-427BDA79E607}"/>
                  </a:ext>
                </a:extLst>
              </p:cNvPr>
              <p:cNvSpPr/>
              <p:nvPr/>
            </p:nvSpPr>
            <p:spPr>
              <a:xfrm>
                <a:off x="9852270" y="3089738"/>
                <a:ext cx="888023" cy="888023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0DB52C9-C40E-4550-89C9-427BDA79E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270" y="3089738"/>
                <a:ext cx="888023" cy="88802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6FD39C7-E665-4437-8888-4DB999F41A64}"/>
                  </a:ext>
                </a:extLst>
              </p:cNvPr>
              <p:cNvSpPr/>
              <p:nvPr/>
            </p:nvSpPr>
            <p:spPr>
              <a:xfrm>
                <a:off x="9852269" y="4385135"/>
                <a:ext cx="888023" cy="888023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6FD39C7-E665-4437-8888-4DB999F41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269" y="4385135"/>
                <a:ext cx="888023" cy="88802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8A329EE-F83A-4208-A2F2-F32FF980E51E}"/>
              </a:ext>
            </a:extLst>
          </p:cNvPr>
          <p:cNvCxnSpPr>
            <a:stCxn id="25" idx="3"/>
            <a:endCxn id="67" idx="2"/>
          </p:cNvCxnSpPr>
          <p:nvPr/>
        </p:nvCxnSpPr>
        <p:spPr>
          <a:xfrm flipV="1">
            <a:off x="9210431" y="3533750"/>
            <a:ext cx="6418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744CB04-58EE-4696-BC79-165B15EA9C21}"/>
              </a:ext>
            </a:extLst>
          </p:cNvPr>
          <p:cNvCxnSpPr>
            <a:stCxn id="29" idx="3"/>
            <a:endCxn id="69" idx="2"/>
          </p:cNvCxnSpPr>
          <p:nvPr/>
        </p:nvCxnSpPr>
        <p:spPr>
          <a:xfrm flipV="1">
            <a:off x="9210431" y="4829147"/>
            <a:ext cx="641838" cy="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9BAE4229-C695-4612-B77E-FD503F822476}"/>
                  </a:ext>
                </a:extLst>
              </p:cNvPr>
              <p:cNvSpPr/>
              <p:nvPr/>
            </p:nvSpPr>
            <p:spPr>
              <a:xfrm>
                <a:off x="1191167" y="3089738"/>
                <a:ext cx="888023" cy="88802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9BAE4229-C695-4612-B77E-FD503F822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67" y="3089738"/>
                <a:ext cx="888023" cy="88802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B1F104C-F51C-4F8C-80C4-7659AB98CFE7}"/>
              </a:ext>
            </a:extLst>
          </p:cNvPr>
          <p:cNvCxnSpPr>
            <a:stCxn id="84" idx="6"/>
            <a:endCxn id="4" idx="2"/>
          </p:cNvCxnSpPr>
          <p:nvPr/>
        </p:nvCxnSpPr>
        <p:spPr>
          <a:xfrm>
            <a:off x="2079190" y="3533750"/>
            <a:ext cx="57785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6A01939A-2938-402B-AE9E-0421BD3DDBF1}"/>
                  </a:ext>
                </a:extLst>
              </p:cNvPr>
              <p:cNvSpPr/>
              <p:nvPr/>
            </p:nvSpPr>
            <p:spPr>
              <a:xfrm>
                <a:off x="1191167" y="4385136"/>
                <a:ext cx="888023" cy="88802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6A01939A-2938-402B-AE9E-0421BD3DD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67" y="4385136"/>
                <a:ext cx="888023" cy="88802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FB424A-B544-4215-9111-F1D696CED2CC}"/>
              </a:ext>
            </a:extLst>
          </p:cNvPr>
          <p:cNvCxnSpPr>
            <a:stCxn id="88" idx="6"/>
            <a:endCxn id="6" idx="2"/>
          </p:cNvCxnSpPr>
          <p:nvPr/>
        </p:nvCxnSpPr>
        <p:spPr>
          <a:xfrm>
            <a:off x="2079190" y="4829148"/>
            <a:ext cx="577850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29E2EC2D-1D6D-4555-A2E5-BA3F89F30895}"/>
              </a:ext>
            </a:extLst>
          </p:cNvPr>
          <p:cNvSpPr/>
          <p:nvPr/>
        </p:nvSpPr>
        <p:spPr>
          <a:xfrm>
            <a:off x="942109" y="914399"/>
            <a:ext cx="2835564" cy="4941454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3EF6197A-EAE5-4E1E-9178-659732DC8E00}"/>
              </a:ext>
            </a:extLst>
          </p:cNvPr>
          <p:cNvSpPr/>
          <p:nvPr/>
        </p:nvSpPr>
        <p:spPr>
          <a:xfrm>
            <a:off x="3992587" y="914399"/>
            <a:ext cx="2611413" cy="4941453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801FBEA9-425C-43BF-8CF7-EE73B3B73849}"/>
              </a:ext>
            </a:extLst>
          </p:cNvPr>
          <p:cNvSpPr/>
          <p:nvPr/>
        </p:nvSpPr>
        <p:spPr>
          <a:xfrm>
            <a:off x="6817457" y="914399"/>
            <a:ext cx="2717503" cy="4941454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6EEFE97-D000-4928-8C73-94D56C4FC804}"/>
              </a:ext>
            </a:extLst>
          </p:cNvPr>
          <p:cNvSpPr txBox="1"/>
          <p:nvPr/>
        </p:nvSpPr>
        <p:spPr>
          <a:xfrm>
            <a:off x="1406954" y="116566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层（输入层）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0B77DD3-0A0F-44DF-B7D5-043A9DFEE448}"/>
              </a:ext>
            </a:extLst>
          </p:cNvPr>
          <p:cNvSpPr txBox="1"/>
          <p:nvPr/>
        </p:nvSpPr>
        <p:spPr>
          <a:xfrm>
            <a:off x="4305873" y="116566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层（ 隐藏层）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EF4E58B-95CF-4C32-B268-23763E29F154}"/>
              </a:ext>
            </a:extLst>
          </p:cNvPr>
          <p:cNvSpPr txBox="1"/>
          <p:nvPr/>
        </p:nvSpPr>
        <p:spPr>
          <a:xfrm>
            <a:off x="7183788" y="116566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层（ 输出层）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88A7592-A430-4C19-B7F0-207FC0A88C89}"/>
              </a:ext>
            </a:extLst>
          </p:cNvPr>
          <p:cNvSpPr txBox="1"/>
          <p:nvPr/>
        </p:nvSpPr>
        <p:spPr>
          <a:xfrm>
            <a:off x="9626866" y="25167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样本输出值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68998E6-F91B-4B34-9BA4-529E115EFF18}"/>
              </a:ext>
            </a:extLst>
          </p:cNvPr>
          <p:cNvSpPr txBox="1"/>
          <p:nvPr/>
        </p:nvSpPr>
        <p:spPr>
          <a:xfrm>
            <a:off x="965764" y="25113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样本输入值</a:t>
            </a:r>
          </a:p>
        </p:txBody>
      </p:sp>
    </p:spTree>
    <p:extLst>
      <p:ext uri="{BB962C8B-B14F-4D97-AF65-F5344CB8AC3E}">
        <p14:creationId xmlns:p14="http://schemas.microsoft.com/office/powerpoint/2010/main" val="12822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64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炜桀 蔡</dc:creator>
  <cp:lastModifiedBy>炜桀 蔡</cp:lastModifiedBy>
  <cp:revision>6</cp:revision>
  <dcterms:created xsi:type="dcterms:W3CDTF">2020-09-16T07:39:31Z</dcterms:created>
  <dcterms:modified xsi:type="dcterms:W3CDTF">2020-09-16T09:01:29Z</dcterms:modified>
</cp:coreProperties>
</file>