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72" r:id="rId4"/>
    <p:sldId id="368" r:id="rId5"/>
    <p:sldId id="370" r:id="rId6"/>
    <p:sldId id="369" r:id="rId7"/>
    <p:sldId id="371" r:id="rId8"/>
    <p:sldId id="3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B7B9D-6923-4885-9D2D-52CA2719BE25}" v="152" dt="2024-03-08T02:01:37.29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706" autoAdjust="0"/>
  </p:normalViewPr>
  <p:slideViewPr>
    <p:cSldViewPr>
      <p:cViewPr varScale="1">
        <p:scale>
          <a:sx n="85" d="100"/>
          <a:sy n="85" d="100"/>
        </p:scale>
        <p:origin x="357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Erber" userId="1ab3e536e8413ba0" providerId="LiveId" clId="{4E1B7B9D-6923-4885-9D2D-52CA2719BE25}"/>
    <pc:docChg chg="undo custSel addSld delSld modSld sldOrd">
      <pc:chgData name="Cameron Erber" userId="1ab3e536e8413ba0" providerId="LiveId" clId="{4E1B7B9D-6923-4885-9D2D-52CA2719BE25}" dt="2024-03-08T02:01:55.897" v="3391" actId="20577"/>
      <pc:docMkLst>
        <pc:docMk/>
      </pc:docMkLst>
      <pc:sldChg chg="modSp mod">
        <pc:chgData name="Cameron Erber" userId="1ab3e536e8413ba0" providerId="LiveId" clId="{4E1B7B9D-6923-4885-9D2D-52CA2719BE25}" dt="2024-02-25T18:53:51.624" v="3274" actId="20577"/>
        <pc:sldMkLst>
          <pc:docMk/>
          <pc:sldMk cId="106904919" sldId="261"/>
        </pc:sldMkLst>
        <pc:spChg chg="mod">
          <ac:chgData name="Cameron Erber" userId="1ab3e536e8413ba0" providerId="LiveId" clId="{4E1B7B9D-6923-4885-9D2D-52CA2719BE25}" dt="2024-02-19T21:52:49.659" v="2725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Cameron Erber" userId="1ab3e536e8413ba0" providerId="LiveId" clId="{4E1B7B9D-6923-4885-9D2D-52CA2719BE25}" dt="2024-02-25T18:53:51.624" v="3274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Cameron Erber" userId="1ab3e536e8413ba0" providerId="LiveId" clId="{4E1B7B9D-6923-4885-9D2D-52CA2719BE25}" dt="2024-02-20T04:45:52.997" v="3054" actId="20577"/>
        <pc:sldMkLst>
          <pc:docMk/>
          <pc:sldMk cId="3519531026" sldId="367"/>
        </pc:sldMkLst>
        <pc:spChg chg="mod">
          <ac:chgData name="Cameron Erber" userId="1ab3e536e8413ba0" providerId="LiveId" clId="{4E1B7B9D-6923-4885-9D2D-52CA2719BE25}" dt="2024-02-20T04:45:52.997" v="3054" actId="20577"/>
          <ac:spMkLst>
            <pc:docMk/>
            <pc:sldMk cId="3519531026" sldId="367"/>
            <ac:spMk id="3" creationId="{8ED8AE04-697D-4784-A672-E28DA6A47AB6}"/>
          </ac:spMkLst>
        </pc:spChg>
        <pc:spChg chg="del">
          <ac:chgData name="Cameron Erber" userId="1ab3e536e8413ba0" providerId="LiveId" clId="{4E1B7B9D-6923-4885-9D2D-52CA2719BE25}" dt="2024-02-18T23:50:42.515" v="241" actId="478"/>
          <ac:spMkLst>
            <pc:docMk/>
            <pc:sldMk cId="3519531026" sldId="367"/>
            <ac:spMk id="4" creationId="{0DA883D3-D6A1-40F0-B5FE-3E351ADB0E38}"/>
          </ac:spMkLst>
        </pc:spChg>
        <pc:picChg chg="add del mod">
          <ac:chgData name="Cameron Erber" userId="1ab3e536e8413ba0" providerId="LiveId" clId="{4E1B7B9D-6923-4885-9D2D-52CA2719BE25}" dt="2024-02-19T00:38:34.184" v="1416" actId="478"/>
          <ac:picMkLst>
            <pc:docMk/>
            <pc:sldMk cId="3519531026" sldId="367"/>
            <ac:picMk id="6" creationId="{3FB30026-641B-6455-C6FE-C23E161FBED9}"/>
          </ac:picMkLst>
        </pc:picChg>
        <pc:picChg chg="add mod">
          <ac:chgData name="Cameron Erber" userId="1ab3e536e8413ba0" providerId="LiveId" clId="{4E1B7B9D-6923-4885-9D2D-52CA2719BE25}" dt="2024-02-19T00:39:21.503" v="1431" actId="1076"/>
          <ac:picMkLst>
            <pc:docMk/>
            <pc:sldMk cId="3519531026" sldId="367"/>
            <ac:picMk id="8" creationId="{FA2B60FF-1276-3D94-2A86-DE3DABFC76B3}"/>
          </ac:picMkLst>
        </pc:picChg>
      </pc:sldChg>
      <pc:sldChg chg="addSp delSp modSp mod">
        <pc:chgData name="Cameron Erber" userId="1ab3e536e8413ba0" providerId="LiveId" clId="{4E1B7B9D-6923-4885-9D2D-52CA2719BE25}" dt="2024-02-20T04:52:49.001" v="3117" actId="20577"/>
        <pc:sldMkLst>
          <pc:docMk/>
          <pc:sldMk cId="140782560" sldId="368"/>
        </pc:sldMkLst>
        <pc:spChg chg="del mod">
          <ac:chgData name="Cameron Erber" userId="1ab3e536e8413ba0" providerId="LiveId" clId="{4E1B7B9D-6923-4885-9D2D-52CA2719BE25}" dt="2024-02-19T04:31:14.866" v="1592" actId="478"/>
          <ac:spMkLst>
            <pc:docMk/>
            <pc:sldMk cId="140782560" sldId="368"/>
            <ac:spMk id="3" creationId="{608935D3-29E1-4175-8DE5-14986150C19C}"/>
          </ac:spMkLst>
        </pc:spChg>
        <pc:spChg chg="del">
          <ac:chgData name="Cameron Erber" userId="1ab3e536e8413ba0" providerId="LiveId" clId="{4E1B7B9D-6923-4885-9D2D-52CA2719BE25}" dt="2024-02-19T04:14:20.417" v="1499" actId="478"/>
          <ac:spMkLst>
            <pc:docMk/>
            <pc:sldMk cId="140782560" sldId="368"/>
            <ac:spMk id="4" creationId="{AF7EF060-2D33-40AD-BF35-12E6A5F1F172}"/>
          </ac:spMkLst>
        </pc:spChg>
        <pc:spChg chg="add mod">
          <ac:chgData name="Cameron Erber" userId="1ab3e536e8413ba0" providerId="LiveId" clId="{4E1B7B9D-6923-4885-9D2D-52CA2719BE25}" dt="2024-02-19T21:45:55.677" v="2714" actId="20577"/>
          <ac:spMkLst>
            <pc:docMk/>
            <pc:sldMk cId="140782560" sldId="368"/>
            <ac:spMk id="5" creationId="{1622AD4D-4B9C-B29E-0515-C74C27D0C1B3}"/>
          </ac:spMkLst>
        </pc:spChg>
        <pc:spChg chg="add del mod">
          <ac:chgData name="Cameron Erber" userId="1ab3e536e8413ba0" providerId="LiveId" clId="{4E1B7B9D-6923-4885-9D2D-52CA2719BE25}" dt="2024-02-19T04:14:40.294" v="1520" actId="478"/>
          <ac:spMkLst>
            <pc:docMk/>
            <pc:sldMk cId="140782560" sldId="368"/>
            <ac:spMk id="6" creationId="{898019F5-FD42-76A6-70D1-FE788BA718A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" creationId="{300ACE55-EBAB-B5D7-08FB-FB1BA3EAF26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" creationId="{4181B480-C616-57C1-69FF-C664C0C218B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9" creationId="{3696AEC1-211A-E5F0-5878-8AEDFC79CF40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" creationId="{5E7DDA55-C5B1-763A-999A-FFCB8D7B4659}"/>
          </ac:spMkLst>
        </pc:spChg>
        <pc:spChg chg="add mod">
          <ac:chgData name="Cameron Erber" userId="1ab3e536e8413ba0" providerId="LiveId" clId="{4E1B7B9D-6923-4885-9D2D-52CA2719BE25}" dt="2024-02-20T01:01:28.074" v="2837" actId="1076"/>
          <ac:spMkLst>
            <pc:docMk/>
            <pc:sldMk cId="140782560" sldId="368"/>
            <ac:spMk id="11" creationId="{23F33154-D3BA-5415-861F-BE3179A06B4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5" creationId="{4B6B21C0-3C6A-5F5B-2E23-1F9AAAEE093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6" creationId="{85B9B7B9-1BA2-8A82-DA1A-D09C434252E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3" creationId="{494BCFA5-ABF2-7E01-3159-D0BDE8C279F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4" creationId="{1D206386-EC60-45B8-7C86-8180813AB1BA}"/>
          </ac:spMkLst>
        </pc:spChg>
        <pc:spChg chg="add mod">
          <ac:chgData name="Cameron Erber" userId="1ab3e536e8413ba0" providerId="LiveId" clId="{4E1B7B9D-6923-4885-9D2D-52CA2719BE25}" dt="2024-02-20T04:52:27.743" v="3110" actId="1076"/>
          <ac:spMkLst>
            <pc:docMk/>
            <pc:sldMk cId="140782560" sldId="368"/>
            <ac:spMk id="26" creationId="{ADC8883B-C0E1-451F-D5C2-B0DD9C6D6607}"/>
          </ac:spMkLst>
        </pc:spChg>
        <pc:spChg chg="add mod">
          <ac:chgData name="Cameron Erber" userId="1ab3e536e8413ba0" providerId="LiveId" clId="{4E1B7B9D-6923-4885-9D2D-52CA2719BE25}" dt="2024-02-20T04:52:49.001" v="3117" actId="20577"/>
          <ac:spMkLst>
            <pc:docMk/>
            <pc:sldMk cId="140782560" sldId="368"/>
            <ac:spMk id="27" creationId="{C6AAD8B7-A826-9C51-22EB-A03E7ABE8DC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9" creationId="{2CCD80E6-6040-657A-4B7E-9A3A14DA345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8" creationId="{97FD85BC-6C62-DB0A-D163-61F03D17F2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9" creationId="{C28092ED-D576-C1E8-403C-C666163006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56" creationId="{F285216C-F858-7D62-63F9-DF2A083445D3}"/>
          </ac:spMkLst>
        </pc:spChg>
        <pc:spChg chg="add del mod">
          <ac:chgData name="Cameron Erber" userId="1ab3e536e8413ba0" providerId="LiveId" clId="{4E1B7B9D-6923-4885-9D2D-52CA2719BE25}" dt="2024-02-19T05:11:38.622" v="1891" actId="478"/>
          <ac:spMkLst>
            <pc:docMk/>
            <pc:sldMk cId="140782560" sldId="368"/>
            <ac:spMk id="57" creationId="{1C6698F1-CF9E-EE2A-2910-313589FF23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0" creationId="{A28D9793-2B9B-EC6C-A61F-D5BB53EE5C3E}"/>
          </ac:spMkLst>
        </pc:spChg>
        <pc:spChg chg="add del mod">
          <ac:chgData name="Cameron Erber" userId="1ab3e536e8413ba0" providerId="LiveId" clId="{4E1B7B9D-6923-4885-9D2D-52CA2719BE25}" dt="2024-02-19T04:59:05.942" v="1830" actId="478"/>
          <ac:spMkLst>
            <pc:docMk/>
            <pc:sldMk cId="140782560" sldId="368"/>
            <ac:spMk id="61" creationId="{9DF2EF73-CAD8-3E5B-1921-EFA8DA27B23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5" creationId="{8BE1EB3B-BC87-E600-56D3-A50908F85A1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6" creationId="{9598B6B7-E24D-FBF2-02FA-58C7EB0A739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7" creationId="{2ECEA27B-E0DB-E95A-BE24-35FF82261D5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8" creationId="{D8841FEC-AA4D-764E-6E02-FF4817AA0C14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1" creationId="{00B4D2E6-526E-C9B7-B085-04AAC930102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4" creationId="{382F33CC-F585-8F40-BB0A-BD27B82345C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6" creationId="{A3124227-00A9-0E92-2C80-A437232D363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0" creationId="{BC6C9AF9-85D8-3DCB-129E-E325F36BA72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1" creationId="{99ED29F0-4EF1-43B7-05D3-D2D96ACE6D8A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2" creationId="{97763782-82A9-32CF-FB6F-17C1C58E8DB3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3" creationId="{03EC1E69-CBB3-6291-2045-08EF0BD4D8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5" creationId="{FB4B55CA-4BA6-F60C-AAB1-B4F0BEFF7022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88" creationId="{04FA2125-0F02-DC6E-464D-ACE3F9BB2205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0" creationId="{202175C2-0DE4-097D-CC18-D9E4FDC13E33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4" creationId="{A4AF774A-7E5B-FC90-8AE1-97260C18761E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5" creationId="{80CF334A-E8E8-C0E4-6A40-8A6655ED2691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6" creationId="{85F30342-3340-89D7-B4F5-ED94DA3EF79B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7" creationId="{D15FCD34-CFEC-4CC2-0246-523DFE25FDF8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9" creationId="{C2FA4015-F4C2-C597-5DCA-032E702A481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2" creationId="{891BEDB8-0E77-727E-8734-CDBD537DAA48}"/>
          </ac:spMkLst>
        </pc:spChg>
        <pc:spChg chg="add del mod">
          <ac:chgData name="Cameron Erber" userId="1ab3e536e8413ba0" providerId="LiveId" clId="{4E1B7B9D-6923-4885-9D2D-52CA2719BE25}" dt="2024-02-19T05:14:51.253" v="1977" actId="478"/>
          <ac:spMkLst>
            <pc:docMk/>
            <pc:sldMk cId="140782560" sldId="368"/>
            <ac:spMk id="104" creationId="{D4FE715A-4608-07E8-D6EA-58A3FC835452}"/>
          </ac:spMkLst>
        </pc:spChg>
        <pc:spChg chg="add del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8" creationId="{2C9A1CD4-90BE-8A4B-216C-4B5443E90268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9" creationId="{0CC2347D-8031-A7E2-E901-7494064D2B56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0" creationId="{169E29E8-CFE4-3305-06B0-79D3F9C36DE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1" creationId="{63124B57-F403-C0FD-12A7-114D54AE9149}"/>
          </ac:spMkLst>
        </pc:spChg>
        <pc:spChg chg="add del mod">
          <ac:chgData name="Cameron Erber" userId="1ab3e536e8413ba0" providerId="LiveId" clId="{4E1B7B9D-6923-4885-9D2D-52CA2719BE25}" dt="2024-02-19T05:15:24.876" v="2002"/>
          <ac:spMkLst>
            <pc:docMk/>
            <pc:sldMk cId="140782560" sldId="368"/>
            <ac:spMk id="113" creationId="{5C44D89A-4228-6B0F-CF9A-CDF9304E2F20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17" creationId="{7703D60C-E7A7-B6C3-2BE3-81A2BE09F0DE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0" creationId="{EA458772-7ECB-DAE2-C6E8-9340B993664A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1" creationId="{E21DE619-0129-8D03-EB76-1D8B4C4E6C9D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2" creationId="{5617C1B5-BF5B-79C9-5900-35BCD34C86A9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3" creationId="{287F2632-A5B3-655D-81C4-0581313C0A6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27" creationId="{555CD0BD-1D80-C807-8A3E-6B050961FF7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0" creationId="{F83E9672-C16A-0E9B-B59E-E8351777234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1" creationId="{75F7FD35-9C50-25E5-C135-FAF2E78E463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2" creationId="{660D04BA-EDF0-B5DA-855D-7825557A1AC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3" creationId="{EC03144B-C2D5-3349-C658-7F1A6575310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5" creationId="{1A2E8EC4-EB49-7BFA-AC9D-F6068C13156D}"/>
          </ac:spMkLst>
        </pc:spChg>
        <pc:spChg chg="add mod">
          <ac:chgData name="Cameron Erber" userId="1ab3e536e8413ba0" providerId="LiveId" clId="{4E1B7B9D-6923-4885-9D2D-52CA2719BE25}" dt="2024-02-20T01:00:55.743" v="2827" actId="1076"/>
          <ac:spMkLst>
            <pc:docMk/>
            <pc:sldMk cId="140782560" sldId="368"/>
            <ac:spMk id="140" creationId="{2E9B511F-A289-378B-6592-E2CF2FCDD4DC}"/>
          </ac:spMkLst>
        </pc:spChg>
        <pc:spChg chg="add mod">
          <ac:chgData name="Cameron Erber" userId="1ab3e536e8413ba0" providerId="LiveId" clId="{4E1B7B9D-6923-4885-9D2D-52CA2719BE25}" dt="2024-02-20T01:01:35.652" v="2838" actId="1076"/>
          <ac:spMkLst>
            <pc:docMk/>
            <pc:sldMk cId="140782560" sldId="368"/>
            <ac:spMk id="141" creationId="{F6C63686-7518-BBB5-8CFB-613A23DA086B}"/>
          </ac:spMkLst>
        </pc:spChg>
        <pc:spChg chg="add mod">
          <ac:chgData name="Cameron Erber" userId="1ab3e536e8413ba0" providerId="LiveId" clId="{4E1B7B9D-6923-4885-9D2D-52CA2719BE25}" dt="2024-02-20T01:01:38.472" v="2839" actId="1076"/>
          <ac:spMkLst>
            <pc:docMk/>
            <pc:sldMk cId="140782560" sldId="368"/>
            <ac:spMk id="148" creationId="{99E3B233-429E-5A18-46D5-759EC9F24D63}"/>
          </ac:spMkLst>
        </pc:sp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" creationId="{47E32622-BCFD-420F-D03F-B6AD7D5A763D}"/>
          </ac:cxnSpMkLst>
        </pc:cxnChg>
        <pc:cxnChg chg="add del mod">
          <ac:chgData name="Cameron Erber" userId="1ab3e536e8413ba0" providerId="LiveId" clId="{4E1B7B9D-6923-4885-9D2D-52CA2719BE25}" dt="2024-02-19T05:13:52.902" v="1938" actId="478"/>
          <ac:cxnSpMkLst>
            <pc:docMk/>
            <pc:sldMk cId="140782560" sldId="368"/>
            <ac:cxnSpMk id="14" creationId="{A80CE5E7-0137-38DB-4C8F-C97C05938532}"/>
          </ac:cxnSpMkLst>
        </pc:cxnChg>
        <pc:cxnChg chg="add del mod">
          <ac:chgData name="Cameron Erber" userId="1ab3e536e8413ba0" providerId="LiveId" clId="{4E1B7B9D-6923-4885-9D2D-52CA2719BE25}" dt="2024-02-19T05:13:26.778" v="1933" actId="478"/>
          <ac:cxnSpMkLst>
            <pc:docMk/>
            <pc:sldMk cId="140782560" sldId="368"/>
            <ac:cxnSpMk id="17" creationId="{6F9AED64-3715-A5E7-0736-8B22039E45FC}"/>
          </ac:cxnSpMkLst>
        </pc:cxnChg>
        <pc:cxnChg chg="add del mod">
          <ac:chgData name="Cameron Erber" userId="1ab3e536e8413ba0" providerId="LiveId" clId="{4E1B7B9D-6923-4885-9D2D-52CA2719BE25}" dt="2024-02-19T05:16:09.539" v="2012" actId="478"/>
          <ac:cxnSpMkLst>
            <pc:docMk/>
            <pc:sldMk cId="140782560" sldId="368"/>
            <ac:cxnSpMk id="20" creationId="{C1FA8F27-6BA9-D3AB-E430-89297C128B14}"/>
          </ac:cxnSpMkLst>
        </pc:cxnChg>
        <pc:cxnChg chg="add mod">
          <ac:chgData name="Cameron Erber" userId="1ab3e536e8413ba0" providerId="LiveId" clId="{4E1B7B9D-6923-4885-9D2D-52CA2719BE25}" dt="2024-02-20T04:52:17.852" v="3104" actId="1076"/>
          <ac:cxnSpMkLst>
            <pc:docMk/>
            <pc:sldMk cId="140782560" sldId="368"/>
            <ac:cxnSpMk id="22" creationId="{F79B1A0F-0CDD-B2D0-148C-E581A934B29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25" creationId="{5C810EAC-5887-5E2E-97B1-6E16A24442FD}"/>
          </ac:cxnSpMkLst>
        </pc:cxnChg>
        <pc:cxnChg chg="add mod">
          <ac:chgData name="Cameron Erber" userId="1ab3e536e8413ba0" providerId="LiveId" clId="{4E1B7B9D-6923-4885-9D2D-52CA2719BE25}" dt="2024-02-19T04:35:57.531" v="1663"/>
          <ac:cxnSpMkLst>
            <pc:docMk/>
            <pc:sldMk cId="140782560" sldId="368"/>
            <ac:cxnSpMk id="28" creationId="{67A4FF92-1B6B-401A-3153-4A4E33258F8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30" creationId="{343F81A6-2E3C-8478-5BD7-EEF1FA29EA3D}"/>
          </ac:cxnSpMkLst>
        </pc:cxnChg>
        <pc:cxnChg chg="add del mod">
          <ac:chgData name="Cameron Erber" userId="1ab3e536e8413ba0" providerId="LiveId" clId="{4E1B7B9D-6923-4885-9D2D-52CA2719BE25}" dt="2024-02-19T04:47:33.223" v="1711" actId="478"/>
          <ac:cxnSpMkLst>
            <pc:docMk/>
            <pc:sldMk cId="140782560" sldId="368"/>
            <ac:cxnSpMk id="33" creationId="{F8A07BEF-CC9A-72FA-6F8B-A5FFE392173A}"/>
          </ac:cxnSpMkLst>
        </pc:cxnChg>
        <pc:cxnChg chg="add del mod">
          <ac:chgData name="Cameron Erber" userId="1ab3e536e8413ba0" providerId="LiveId" clId="{4E1B7B9D-6923-4885-9D2D-52CA2719BE25}" dt="2024-02-19T04:47:31.699" v="1710" actId="478"/>
          <ac:cxnSpMkLst>
            <pc:docMk/>
            <pc:sldMk cId="140782560" sldId="368"/>
            <ac:cxnSpMk id="34" creationId="{46991283-AF23-3B0F-638A-D291EF44603B}"/>
          </ac:cxnSpMkLst>
        </pc:cxnChg>
        <pc:cxnChg chg="add del mod">
          <ac:chgData name="Cameron Erber" userId="1ab3e536e8413ba0" providerId="LiveId" clId="{4E1B7B9D-6923-4885-9D2D-52CA2719BE25}" dt="2024-02-19T04:47:34.873" v="1713" actId="478"/>
          <ac:cxnSpMkLst>
            <pc:docMk/>
            <pc:sldMk cId="140782560" sldId="368"/>
            <ac:cxnSpMk id="35" creationId="{1E95FA66-8C99-5A6A-4063-CB82EC33B15D}"/>
          </ac:cxnSpMkLst>
        </pc:cxnChg>
        <pc:cxnChg chg="add del mod">
          <ac:chgData name="Cameron Erber" userId="1ab3e536e8413ba0" providerId="LiveId" clId="{4E1B7B9D-6923-4885-9D2D-52CA2719BE25}" dt="2024-02-19T04:47:34.119" v="1712" actId="478"/>
          <ac:cxnSpMkLst>
            <pc:docMk/>
            <pc:sldMk cId="140782560" sldId="368"/>
            <ac:cxnSpMk id="36" creationId="{66F5E2D6-A42E-2E5D-FCA3-7F3C9569B5E2}"/>
          </ac:cxnSpMkLst>
        </pc:cxnChg>
        <pc:cxnChg chg="add del mod">
          <ac:chgData name="Cameron Erber" userId="1ab3e536e8413ba0" providerId="LiveId" clId="{4E1B7B9D-6923-4885-9D2D-52CA2719BE25}" dt="2024-02-19T04:47:29.438" v="1709" actId="478"/>
          <ac:cxnSpMkLst>
            <pc:docMk/>
            <pc:sldMk cId="140782560" sldId="368"/>
            <ac:cxnSpMk id="37" creationId="{DE797C43-A763-ED16-CFB0-C953C02D3F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40" creationId="{934F199E-97C5-D27E-4212-C12AF84BE6D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5" creationId="{D199B784-BC44-BDA6-392C-2F9E9B004BF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8" creationId="{A350AB2A-7EBE-22D7-3CE8-C4755F247984}"/>
          </ac:cxnSpMkLst>
        </pc:cxnChg>
        <pc:cxnChg chg="add del mod">
          <ac:chgData name="Cameron Erber" userId="1ab3e536e8413ba0" providerId="LiveId" clId="{4E1B7B9D-6923-4885-9D2D-52CA2719BE25}" dt="2024-02-19T04:58:45.963" v="1816" actId="478"/>
          <ac:cxnSpMkLst>
            <pc:docMk/>
            <pc:sldMk cId="140782560" sldId="368"/>
            <ac:cxnSpMk id="59" creationId="{E123C70C-5E82-C5DC-3994-2D6BC832A3E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2" creationId="{FF9E8130-4378-67A6-A458-809E7417F8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3" creationId="{EC23B50D-4ABA-56B5-B12A-ACCB7A35B5BC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4" creationId="{E28E72AE-D243-3EBB-173C-3D8766B8D25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9" creationId="{1F53FBA3-5C0B-7159-F973-B974B47E4667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2" creationId="{A5C2BE30-91A6-C96D-CF95-A8BBB9202E2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3" creationId="{A46ACDCD-2656-0AFA-E958-0ECA5494A2C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5" creationId="{D0179D44-9004-4DB3-A941-B51D49FFD335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7" creationId="{81C0AA69-F80B-2870-19F1-8FEAC900CA0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8" creationId="{FF68C299-CB12-A89A-542A-4DA217BC531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9" creationId="{3661620A-0685-8828-E882-97838B6B2532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84" creationId="{96AE9528-1AFA-F8E1-A44D-DF70F2AF3913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6" creationId="{CC8A44BB-C78E-FDE0-5115-5D7A6D18C3C4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7" creationId="{57A1FF59-F1C1-4D3A-4427-19BBFD2F634E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9" creationId="{D0784FCD-D239-C93B-B7A1-DA1B378C3858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1" creationId="{ECB440E9-E820-0E0E-BCFB-AE5635A78E22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2" creationId="{BB1877B5-39B3-CFEB-49D0-10774D6BDF5B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3" creationId="{A7F9D261-062E-12C3-3FCF-09A123018229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8" creationId="{9BA6B77B-FC17-D948-8319-C6037A0BDB5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0" creationId="{7CB6FC1E-24F1-73EE-4C43-F4CC827B10B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1" creationId="{3D562A8A-D95B-BD9E-340E-FDB5992B878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3" creationId="{9D0AFDCD-E3A6-D0C5-CE4F-4B0DD9930A8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5" creationId="{6CBA6C64-C3FF-36D7-F744-D7FF70EE1E95}"/>
          </ac:cxnSpMkLst>
        </pc:cxnChg>
        <pc:cxnChg chg="add del mod">
          <ac:chgData name="Cameron Erber" userId="1ab3e536e8413ba0" providerId="LiveId" clId="{4E1B7B9D-6923-4885-9D2D-52CA2719BE25}" dt="2024-02-19T05:14:51.253" v="1977" actId="478"/>
          <ac:cxnSpMkLst>
            <pc:docMk/>
            <pc:sldMk cId="140782560" sldId="368"/>
            <ac:cxnSpMk id="106" creationId="{95804C57-4ACD-4A87-7CE6-F63D3964A8B4}"/>
          </ac:cxnSpMkLst>
        </pc:cxnChg>
        <pc:cxnChg chg="add del mod">
          <ac:chgData name="Cameron Erber" userId="1ab3e536e8413ba0" providerId="LiveId" clId="{4E1B7B9D-6923-4885-9D2D-52CA2719BE25}" dt="2024-02-19T05:15:26.745" v="2003" actId="478"/>
          <ac:cxnSpMkLst>
            <pc:docMk/>
            <pc:sldMk cId="140782560" sldId="368"/>
            <ac:cxnSpMk id="107" creationId="{EF740E82-E5A9-7327-28A3-3421DE169346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12" creationId="{40D5B6FB-CB49-7619-3D0B-C484BC26DF13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5" creationId="{31B00064-3239-B994-96E5-6F9F746A5588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6" creationId="{4839D8AF-C08B-3780-3619-21039A819412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8" creationId="{CF123F4A-00E6-F171-675B-D855AB36066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9" creationId="{E668E40E-FB9D-0A63-244A-D0F12F187F2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24" creationId="{74462746-11BE-3129-F5C9-26CDA6EE82FE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5" creationId="{038E2BD3-18B2-390C-1A6D-A670CACADCA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6" creationId="{EE19EB96-2CBE-5A0B-3806-F2EB044A10F8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8" creationId="{27E4912C-B6BB-65B6-6FB9-0860A42771C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9" creationId="{9F10478E-2C0D-A66A-B8C3-1542D088A2C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4" creationId="{9F0DD3D8-52E9-5FF2-C8DB-C4044055686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6" creationId="{43780B4A-FB19-16DA-5BFA-48DA34F36627}"/>
          </ac:cxnSpMkLst>
        </pc:cxnChg>
        <pc:cxnChg chg="add mod">
          <ac:chgData name="Cameron Erber" userId="1ab3e536e8413ba0" providerId="LiveId" clId="{4E1B7B9D-6923-4885-9D2D-52CA2719BE25}" dt="2024-02-19T05:28:21.727" v="2086"/>
          <ac:cxnSpMkLst>
            <pc:docMk/>
            <pc:sldMk cId="140782560" sldId="368"/>
            <ac:cxnSpMk id="139" creationId="{622C15EB-7E0D-2A05-5733-D292A657B223}"/>
          </ac:cxnSpMkLst>
        </pc:cxnChg>
        <pc:cxnChg chg="add mod">
          <ac:chgData name="Cameron Erber" userId="1ab3e536e8413ba0" providerId="LiveId" clId="{4E1B7B9D-6923-4885-9D2D-52CA2719BE25}" dt="2024-02-20T01:01:35.652" v="2838" actId="1076"/>
          <ac:cxnSpMkLst>
            <pc:docMk/>
            <pc:sldMk cId="140782560" sldId="368"/>
            <ac:cxnSpMk id="142" creationId="{6A88837E-FCBD-3BAE-DE6F-43148BC03AC0}"/>
          </ac:cxnSpMkLst>
        </pc:cxnChg>
        <pc:cxnChg chg="add mod">
          <ac:chgData name="Cameron Erber" userId="1ab3e536e8413ba0" providerId="LiveId" clId="{4E1B7B9D-6923-4885-9D2D-52CA2719BE25}" dt="2024-02-20T04:52:13.417" v="3102" actId="14100"/>
          <ac:cxnSpMkLst>
            <pc:docMk/>
            <pc:sldMk cId="140782560" sldId="368"/>
            <ac:cxnSpMk id="150" creationId="{04BF606B-38F1-6F8A-2638-485F2C914BE2}"/>
          </ac:cxnSpMkLst>
        </pc:cxnChg>
      </pc:sldChg>
      <pc:sldChg chg="addSp delSp modSp mod">
        <pc:chgData name="Cameron Erber" userId="1ab3e536e8413ba0" providerId="LiveId" clId="{4E1B7B9D-6923-4885-9D2D-52CA2719BE25}" dt="2024-03-08T02:01:33.305" v="3364"/>
        <pc:sldMkLst>
          <pc:docMk/>
          <pc:sldMk cId="1131248096" sldId="369"/>
        </pc:sldMkLst>
        <pc:spChg chg="add mod">
          <ac:chgData name="Cameron Erber" userId="1ab3e536e8413ba0" providerId="LiveId" clId="{4E1B7B9D-6923-4885-9D2D-52CA2719BE25}" dt="2024-02-25T18:52:21.762" v="3270" actId="1076"/>
          <ac:spMkLst>
            <pc:docMk/>
            <pc:sldMk cId="1131248096" sldId="369"/>
            <ac:spMk id="3" creationId="{2CD90B8D-7B61-2A48-2C91-1CBE39D7F643}"/>
          </ac:spMkLst>
        </pc:spChg>
        <pc:spChg chg="add mod">
          <ac:chgData name="Cameron Erber" userId="1ab3e536e8413ba0" providerId="LiveId" clId="{4E1B7B9D-6923-4885-9D2D-52CA2719BE25}" dt="2024-03-08T02:01:33.305" v="3364"/>
          <ac:spMkLst>
            <pc:docMk/>
            <pc:sldMk cId="1131248096" sldId="369"/>
            <ac:spMk id="5" creationId="{43AED280-0EE5-D0F9-1874-FE727211B9B9}"/>
          </ac:spMkLst>
        </pc:spChg>
        <pc:spChg chg="del">
          <ac:chgData name="Cameron Erber" userId="1ab3e536e8413ba0" providerId="LiveId" clId="{4E1B7B9D-6923-4885-9D2D-52CA2719BE25}" dt="2024-02-19T20:55:32.092" v="2393" actId="478"/>
          <ac:spMkLst>
            <pc:docMk/>
            <pc:sldMk cId="1131248096" sldId="369"/>
            <ac:spMk id="5" creationId="{C76A6262-9FAA-5DFD-2905-9E34A05EDCE4}"/>
          </ac:spMkLst>
        </pc:spChg>
        <pc:graphicFrameChg chg="mod modGraphic">
          <ac:chgData name="Cameron Erber" userId="1ab3e536e8413ba0" providerId="LiveId" clId="{4E1B7B9D-6923-4885-9D2D-52CA2719BE25}" dt="2024-02-25T19:08:48.893" v="3363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Cameron Erber" userId="1ab3e536e8413ba0" providerId="LiveId" clId="{4E1B7B9D-6923-4885-9D2D-52CA2719BE25}" dt="2024-02-20T04:53:43.760" v="3134" actId="1076"/>
        <pc:sldMkLst>
          <pc:docMk/>
          <pc:sldMk cId="4204615274" sldId="370"/>
        </pc:sldMkLst>
        <pc:spChg chg="del">
          <ac:chgData name="Cameron Erber" userId="1ab3e536e8413ba0" providerId="LiveId" clId="{4E1B7B9D-6923-4885-9D2D-52CA2719BE25}" dt="2024-02-19T05:32:46.706" v="2159" actId="478"/>
          <ac:spMkLst>
            <pc:docMk/>
            <pc:sldMk cId="4204615274" sldId="370"/>
            <ac:spMk id="3" creationId="{39FC9173-ADDE-4A3D-BDB4-3F990F1032E5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3" creationId="{753B665F-A26D-FEAC-73B0-A5CBDD8D4992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4" creationId="{B558FAF8-99F3-2873-76F7-EFF7B9FFA3C2}"/>
          </ac:spMkLst>
        </pc:spChg>
        <pc:spChg chg="del">
          <ac:chgData name="Cameron Erber" userId="1ab3e536e8413ba0" providerId="LiveId" clId="{4E1B7B9D-6923-4885-9D2D-52CA2719BE25}" dt="2024-02-19T05:32:42.652" v="2157" actId="478"/>
          <ac:spMkLst>
            <pc:docMk/>
            <pc:sldMk cId="4204615274" sldId="370"/>
            <ac:spMk id="4" creationId="{D8BF50E6-5081-4020-B7AA-69C2EF326EC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" creationId="{425905C9-FCE8-8F8F-24C7-546B71C1ED3B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6" creationId="{522F6391-3FB6-3365-EC43-32A71859C6F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" creationId="{6AA4DEF9-354A-4410-27BC-FAF9F7C861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" creationId="{49F1DDDC-30F9-A97E-905E-15CE20ACE00E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8" creationId="{3BB8919E-40A9-1A8F-ED85-14B043818BB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8" creationId="{FDD28B0C-6D4C-237D-4678-725C772A895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9" creationId="{DA66293F-5776-E3A7-3CF3-BF58FBAE66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1" creationId="{E87165E9-59D4-B59C-7A21-1B34EBDF01E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2" creationId="{E9E5EF34-26D7-9F5F-5B59-F2484E4DCA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3" creationId="{EA221332-4074-AC86-7281-BD4AA7848D7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4" creationId="{69A2EE75-91CF-67B9-601A-AA5ADF2C526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6" creationId="{53400511-DF42-6BEF-5B9F-1D16E58AF85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8" creationId="{93580053-9B6A-C3B4-368D-C5B362B8102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9" creationId="{8DA8C975-802C-2B61-0D64-275A6CF471D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2" creationId="{B9CFE2BF-0AE1-7336-9EA1-AF8C60D3C54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4" creationId="{908CE62F-E983-43F1-FE54-DEB1DEED152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8" creationId="{45F69D85-FE9A-B3A7-395C-159E207BA0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9" creationId="{94D40099-3869-05C8-5837-286B0DB1A0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0" creationId="{BC31DD5E-D504-5C09-5D49-63688205AFE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1" creationId="{8A2483C6-3587-CD02-7923-8B385243414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3" creationId="{40552FDC-8359-2DE2-F2B3-303CEA99E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6" creationId="{F113BF40-1D6F-C9F1-587B-59D2E0A52E5F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8" creationId="{779AA516-0E23-0C3E-8A51-A8335F2D54F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2" creationId="{6B9A05B2-0543-5B7B-77A7-E06AD47262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3" creationId="{545A202E-93BD-77A7-75EE-5E954DDCFA8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4" creationId="{E6A13E5F-A39F-77DE-0FBB-875A1516F06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5" creationId="{468D53D6-7D9C-1AC5-DDE5-124193DB3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7" creationId="{3ADFA3EB-C859-D941-9E4F-24E4FAD822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0" creationId="{A24F60B6-69DB-CB77-1440-80ED696E33CA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3" creationId="{38922B25-A292-45CD-174F-D9362FCD3B0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4" creationId="{C1C26291-E580-0710-F68B-C681F2B62D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5" creationId="{7E978E4A-CEBC-DCDF-C48F-F007D893F32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6" creationId="{571A73EE-168E-90AE-A6A2-095282CFDA83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0" creationId="{E39B6AF2-5933-0227-5B1D-BA1CD5662FC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3" creationId="{57992E24-5440-1B97-5999-2F42CF7AB80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4" creationId="{043DB6BB-6C8F-4B45-8CA2-FB24C45F401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5" creationId="{97CD022B-B109-39C8-0B4C-58AAC07A836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6" creationId="{04952C3E-0E62-715A-7A28-0A463DE94EE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8" creationId="{86D919BF-4DA5-B888-8750-6FBC0C732DC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0" creationId="{38092A7E-870E-E94C-E349-C289C81856E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1" creationId="{2CF1F22F-68B6-F4C3-8D9B-0D162AD4089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3" creationId="{4894A347-409E-C4D5-7AE8-E8CB1D5F67E0}"/>
          </ac:spMkLst>
        </pc:spChg>
        <pc:spChg chg="add del mod">
          <ac:chgData name="Cameron Erber" userId="1ab3e536e8413ba0" providerId="LiveId" clId="{4E1B7B9D-6923-4885-9D2D-52CA2719BE25}" dt="2024-02-19T05:32:49.443" v="2161" actId="478"/>
          <ac:spMkLst>
            <pc:docMk/>
            <pc:sldMk cId="4204615274" sldId="370"/>
            <ac:spMk id="76" creationId="{08B3216C-5390-69CE-6AAD-D432A218533A}"/>
          </ac:spMkLst>
        </pc:spChg>
        <pc:spChg chg="add mod">
          <ac:chgData name="Cameron Erber" userId="1ab3e536e8413ba0" providerId="LiveId" clId="{4E1B7B9D-6923-4885-9D2D-52CA2719BE25}" dt="2024-02-19T21:45:50.997" v="2710" actId="20577"/>
          <ac:spMkLst>
            <pc:docMk/>
            <pc:sldMk cId="4204615274" sldId="370"/>
            <ac:spMk id="77" creationId="{5130A46A-4F19-EBF0-B9FE-C5CB48DF93EF}"/>
          </ac:spMkLst>
        </pc:spChg>
        <pc:spChg chg="add mod">
          <ac:chgData name="Cameron Erber" userId="1ab3e536e8413ba0" providerId="LiveId" clId="{4E1B7B9D-6923-4885-9D2D-52CA2719BE25}" dt="2024-02-19T05:42:09.317" v="2232" actId="14100"/>
          <ac:spMkLst>
            <pc:docMk/>
            <pc:sldMk cId="4204615274" sldId="370"/>
            <ac:spMk id="78" creationId="{4F63F25E-4660-9580-78A6-AA01586FEFA3}"/>
          </ac:spMkLst>
        </pc:spChg>
        <pc:spChg chg="add mod">
          <ac:chgData name="Cameron Erber" userId="1ab3e536e8413ba0" providerId="LiveId" clId="{4E1B7B9D-6923-4885-9D2D-52CA2719BE25}" dt="2024-02-19T05:43:27.425" v="2257" actId="20577"/>
          <ac:spMkLst>
            <pc:docMk/>
            <pc:sldMk cId="4204615274" sldId="370"/>
            <ac:spMk id="79" creationId="{D30FC696-13A8-7909-CD7F-4B98BE926440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0" creationId="{597C736A-8419-C12F-8821-3FD686AB796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1" creationId="{77D2E44C-6EE2-582A-D150-2D3E8BB4FC0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3" creationId="{6EEF071C-53A8-3885-EE9C-041A7E923F4F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4" creationId="{F32BF8D7-AE2D-4225-353B-53511B010106}"/>
          </ac:spMkLst>
        </pc:spChg>
        <pc:spChg chg="add mod">
          <ac:chgData name="Cameron Erber" userId="1ab3e536e8413ba0" providerId="LiveId" clId="{4E1B7B9D-6923-4885-9D2D-52CA2719BE25}" dt="2024-02-19T05:33:33.237" v="2167" actId="1076"/>
          <ac:spMkLst>
            <pc:docMk/>
            <pc:sldMk cId="4204615274" sldId="370"/>
            <ac:spMk id="85" creationId="{FC823D4C-F015-639D-2CDC-C8672CDD4A65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6" creationId="{46512DD1-261B-3487-29DB-6976EB93EDD1}"/>
          </ac:spMkLst>
        </pc:spChg>
        <pc:spChg chg="add mod">
          <ac:chgData name="Cameron Erber" userId="1ab3e536e8413ba0" providerId="LiveId" clId="{4E1B7B9D-6923-4885-9D2D-52CA2719BE25}" dt="2024-02-19T05:33:32.875" v="2166" actId="1076"/>
          <ac:spMkLst>
            <pc:docMk/>
            <pc:sldMk cId="4204615274" sldId="370"/>
            <ac:spMk id="88" creationId="{991D3D18-00B7-F1A3-9BA1-AC357B13108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0" creationId="{7D6CAED2-70E5-8F59-2746-1C57EB12572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1" creationId="{B2E35572-FE6A-708E-D613-2A3D63C7933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4" creationId="{93B99051-22E8-6573-B267-3ABDB021B89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6" creationId="{34C59DFC-B67E-991B-DFB7-956232291C5B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0" creationId="{3EE6DCFD-539C-50F7-44AA-EFFBA38DF14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1" creationId="{DDEC7450-46CA-3ABD-B8A0-452B9FFA6C2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2" creationId="{575BB2AD-D5C6-D588-2872-0B35BB9E88D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3" creationId="{136C0560-1C59-BBC2-F610-D136CC1DAD37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5" creationId="{0DAD3401-0F2D-E82B-EC1C-5DC99C0A55F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08" creationId="{F8ECB191-AD4B-B4B8-57DD-263EE2884812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0" creationId="{81783CF7-0CC0-14C7-877B-2705F5BAEC7F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4" creationId="{CB2BB784-71E2-ECE9-3F90-54FF360FF74E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5" creationId="{EA7257A4-CCB8-AB44-EAEA-A6DBEB94921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6" creationId="{66A0E2BF-0DC5-7651-5316-ADD9AC0A69E0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7" creationId="{E326C988-960F-BB2E-F3D6-32D7358B1C8B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9" creationId="{15FA75E8-3DFF-971D-0FC7-96A53610BADD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2" creationId="{6218AAEA-4922-2EBE-9F96-4391B1F15B6A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5" creationId="{98A976A2-70E0-B00C-6ECE-32E0672981AB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6" creationId="{C46101E9-0ED6-315B-CBF4-D37D8AF10E59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7" creationId="{142503C5-BDD3-55B9-A332-69E291911D16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8" creationId="{524D8BD0-733B-88AB-DC69-19B0432C1E33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2" creationId="{B098DDC5-83EC-1E66-3FD8-720B985B4B2A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5" creationId="{8F6CDAD5-635F-DEBF-7469-8EED6F0A8854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6" creationId="{A9499893-1DD3-4AE2-CEA8-B1271C7123A1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7" creationId="{073CB645-24C3-1C3D-65C0-363280D92D7F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8" creationId="{A7D2DC49-0258-8770-845F-4BE0EDE308BB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140" creationId="{5E729B0D-9130-F0E3-593E-32069517C4E9}"/>
          </ac:spMkLst>
        </pc:spChg>
        <pc:spChg chg="add del mod">
          <ac:chgData name="Cameron Erber" userId="1ab3e536e8413ba0" providerId="LiveId" clId="{4E1B7B9D-6923-4885-9D2D-52CA2719BE25}" dt="2024-02-19T05:51:20.707" v="2330" actId="478"/>
          <ac:spMkLst>
            <pc:docMk/>
            <pc:sldMk cId="4204615274" sldId="370"/>
            <ac:spMk id="142" creationId="{B8271647-F2D9-0337-18DF-17D4D28D69F2}"/>
          </ac:spMkLst>
        </pc:spChg>
        <pc:spChg chg="add del mod">
          <ac:chgData name="Cameron Erber" userId="1ab3e536e8413ba0" providerId="LiveId" clId="{4E1B7B9D-6923-4885-9D2D-52CA2719BE25}" dt="2024-02-20T04:46:43.765" v="3057" actId="478"/>
          <ac:spMkLst>
            <pc:docMk/>
            <pc:sldMk cId="4204615274" sldId="370"/>
            <ac:spMk id="143" creationId="{68B6F819-0EE7-3775-9739-F90D9DA985A1}"/>
          </ac:spMkLst>
        </pc:spChg>
        <pc:spChg chg="add del mod">
          <ac:chgData name="Cameron Erber" userId="1ab3e536e8413ba0" providerId="LiveId" clId="{4E1B7B9D-6923-4885-9D2D-52CA2719BE25}" dt="2024-02-20T04:46:42.319" v="3056" actId="478"/>
          <ac:spMkLst>
            <pc:docMk/>
            <pc:sldMk cId="4204615274" sldId="370"/>
            <ac:spMk id="145" creationId="{15FAB50D-7530-33E6-5D9C-6C50DA9C16C0}"/>
          </ac:spMkLst>
        </pc:spChg>
        <pc:spChg chg="add mod">
          <ac:chgData name="Cameron Erber" userId="1ab3e536e8413ba0" providerId="LiveId" clId="{4E1B7B9D-6923-4885-9D2D-52CA2719BE25}" dt="2024-02-19T05:33:47.416" v="2172" actId="1076"/>
          <ac:spMkLst>
            <pc:docMk/>
            <pc:sldMk cId="4204615274" sldId="370"/>
            <ac:spMk id="151" creationId="{AE0DABB0-A361-DF69-D940-FBB2ADFB9A7F}"/>
          </ac:spMkLst>
        </pc:spChg>
        <pc:spChg chg="add mod">
          <ac:chgData name="Cameron Erber" userId="1ab3e536e8413ba0" providerId="LiveId" clId="{4E1B7B9D-6923-4885-9D2D-52CA2719BE25}" dt="2024-02-19T05:33:56.834" v="2174" actId="1076"/>
          <ac:spMkLst>
            <pc:docMk/>
            <pc:sldMk cId="4204615274" sldId="370"/>
            <ac:spMk id="152" creationId="{C3366A67-A363-7A6A-7CDB-359F42E5310A}"/>
          </ac:spMkLst>
        </pc:spChg>
        <pc:spChg chg="add mod">
          <ac:chgData name="Cameron Erber" userId="1ab3e536e8413ba0" providerId="LiveId" clId="{4E1B7B9D-6923-4885-9D2D-52CA2719BE25}" dt="2024-02-19T05:35:01.542" v="2187" actId="1076"/>
          <ac:spMkLst>
            <pc:docMk/>
            <pc:sldMk cId="4204615274" sldId="370"/>
            <ac:spMk id="154" creationId="{27C50B95-693D-1204-DC59-666D4261B0F9}"/>
          </ac:spMkLst>
        </pc:spChg>
        <pc:spChg chg="add mod">
          <ac:chgData name="Cameron Erber" userId="1ab3e536e8413ba0" providerId="LiveId" clId="{4E1B7B9D-6923-4885-9D2D-52CA2719BE25}" dt="2024-02-19T05:35:24.209" v="2192" actId="1076"/>
          <ac:spMkLst>
            <pc:docMk/>
            <pc:sldMk cId="4204615274" sldId="370"/>
            <ac:spMk id="156" creationId="{7C588350-ED95-89D3-4237-56709705FFF8}"/>
          </ac:spMkLst>
        </pc:spChg>
        <pc:spChg chg="add mod">
          <ac:chgData name="Cameron Erber" userId="1ab3e536e8413ba0" providerId="LiveId" clId="{4E1B7B9D-6923-4885-9D2D-52CA2719BE25}" dt="2024-02-19T05:49:19.481" v="2318" actId="1076"/>
          <ac:spMkLst>
            <pc:docMk/>
            <pc:sldMk cId="4204615274" sldId="370"/>
            <ac:spMk id="159" creationId="{E393B9EF-CFCF-3643-153B-962A294B4B54}"/>
          </ac:spMkLst>
        </pc:spChg>
        <pc:spChg chg="add mod">
          <ac:chgData name="Cameron Erber" userId="1ab3e536e8413ba0" providerId="LiveId" clId="{4E1B7B9D-6923-4885-9D2D-52CA2719BE25}" dt="2024-02-19T05:36:30.570" v="2198" actId="1076"/>
          <ac:spMkLst>
            <pc:docMk/>
            <pc:sldMk cId="4204615274" sldId="370"/>
            <ac:spMk id="161" creationId="{4EB72CEF-A543-C1CF-1803-904631C263AB}"/>
          </ac:spMkLst>
        </pc:spChg>
        <pc:spChg chg="add mod">
          <ac:chgData name="Cameron Erber" userId="1ab3e536e8413ba0" providerId="LiveId" clId="{4E1B7B9D-6923-4885-9D2D-52CA2719BE25}" dt="2024-02-19T05:36:46.552" v="2200" actId="1076"/>
          <ac:spMkLst>
            <pc:docMk/>
            <pc:sldMk cId="4204615274" sldId="370"/>
            <ac:spMk id="162" creationId="{ADDFB058-AB2A-0EA0-A93F-8D2270E88C98}"/>
          </ac:spMkLst>
        </pc:spChg>
        <pc:spChg chg="add mod">
          <ac:chgData name="Cameron Erber" userId="1ab3e536e8413ba0" providerId="LiveId" clId="{4E1B7B9D-6923-4885-9D2D-52CA2719BE25}" dt="2024-02-20T04:53:43.760" v="3134" actId="1076"/>
          <ac:spMkLst>
            <pc:docMk/>
            <pc:sldMk cId="4204615274" sldId="370"/>
            <ac:spMk id="164" creationId="{B4301096-4AEC-9EB3-A75B-5F6A83BD7EBB}"/>
          </ac:spMkLst>
        </pc:spChg>
        <pc:spChg chg="add mod">
          <ac:chgData name="Cameron Erber" userId="1ab3e536e8413ba0" providerId="LiveId" clId="{4E1B7B9D-6923-4885-9D2D-52CA2719BE25}" dt="2024-02-19T05:45:40.376" v="2288" actId="20577"/>
          <ac:spMkLst>
            <pc:docMk/>
            <pc:sldMk cId="4204615274" sldId="370"/>
            <ac:spMk id="173" creationId="{DA924D81-B164-ED31-5000-5B04221ADEEE}"/>
          </ac:spMkLst>
        </pc:spChg>
        <pc:spChg chg="add mod">
          <ac:chgData name="Cameron Erber" userId="1ab3e536e8413ba0" providerId="LiveId" clId="{4E1B7B9D-6923-4885-9D2D-52CA2719BE25}" dt="2024-02-19T05:51:36.815" v="2335" actId="1076"/>
          <ac:spMkLst>
            <pc:docMk/>
            <pc:sldMk cId="4204615274" sldId="370"/>
            <ac:spMk id="188" creationId="{E36BB323-75F3-6C3C-26E1-70BD723318D8}"/>
          </ac:spMkLst>
        </pc:spChg>
        <pc:spChg chg="add mod">
          <ac:chgData name="Cameron Erber" userId="1ab3e536e8413ba0" providerId="LiveId" clId="{4E1B7B9D-6923-4885-9D2D-52CA2719BE25}" dt="2024-02-19T05:50:42.941" v="2329" actId="1076"/>
          <ac:spMkLst>
            <pc:docMk/>
            <pc:sldMk cId="4204615274" sldId="370"/>
            <ac:spMk id="195" creationId="{1D7A44C8-4E20-C0AA-A08E-121D014D3C52}"/>
          </ac:spMkLst>
        </pc:spChg>
        <pc:spChg chg="add mod">
          <ac:chgData name="Cameron Erber" userId="1ab3e536e8413ba0" providerId="LiveId" clId="{4E1B7B9D-6923-4885-9D2D-52CA2719BE25}" dt="2024-02-19T05:53:56.056" v="2353" actId="1076"/>
          <ac:spMkLst>
            <pc:docMk/>
            <pc:sldMk cId="4204615274" sldId="370"/>
            <ac:spMk id="196" creationId="{819B46CB-EE3E-1497-2E56-EEA6B835B7D0}"/>
          </ac:spMkLst>
        </pc:spChg>
        <pc:spChg chg="add mod">
          <ac:chgData name="Cameron Erber" userId="1ab3e536e8413ba0" providerId="LiveId" clId="{4E1B7B9D-6923-4885-9D2D-52CA2719BE25}" dt="2024-02-19T05:55:21.659" v="2359" actId="1076"/>
          <ac:spMkLst>
            <pc:docMk/>
            <pc:sldMk cId="4204615274" sldId="370"/>
            <ac:spMk id="224" creationId="{7A7FAC61-5B2C-6A23-D346-2F193C3BE007}"/>
          </ac:spMkLst>
        </pc:spChg>
        <pc:spChg chg="add mod">
          <ac:chgData name="Cameron Erber" userId="1ab3e536e8413ba0" providerId="LiveId" clId="{4E1B7B9D-6923-4885-9D2D-52CA2719BE25}" dt="2024-02-19T05:55:28.842" v="2361" actId="1076"/>
          <ac:spMkLst>
            <pc:docMk/>
            <pc:sldMk cId="4204615274" sldId="370"/>
            <ac:spMk id="225" creationId="{75823035-6E17-43FE-F22C-71C082F060EE}"/>
          </ac:spMkLst>
        </pc:spChg>
        <pc:spChg chg="add mod">
          <ac:chgData name="Cameron Erber" userId="1ab3e536e8413ba0" providerId="LiveId" clId="{4E1B7B9D-6923-4885-9D2D-52CA2719BE25}" dt="2024-02-20T04:53:12.642" v="3125" actId="1035"/>
          <ac:spMkLst>
            <pc:docMk/>
            <pc:sldMk cId="4204615274" sldId="370"/>
            <ac:spMk id="229" creationId="{2ADD0272-855F-13A6-623C-EB5C16873F9D}"/>
          </ac:spMkLst>
        </pc:spChg>
        <pc:spChg chg="add mod">
          <ac:chgData name="Cameron Erber" userId="1ab3e536e8413ba0" providerId="LiveId" clId="{4E1B7B9D-6923-4885-9D2D-52CA2719BE25}" dt="2024-02-20T04:53:24.025" v="3132" actId="1038"/>
          <ac:spMkLst>
            <pc:docMk/>
            <pc:sldMk cId="4204615274" sldId="370"/>
            <ac:spMk id="230" creationId="{F8F25F29-F61A-51FE-4450-A88C6D3D907A}"/>
          </ac:spMkLst>
        </pc:spChg>
        <pc:cxnChg chg="add mod">
          <ac:chgData name="Cameron Erber" userId="1ab3e536e8413ba0" providerId="LiveId" clId="{4E1B7B9D-6923-4885-9D2D-52CA2719BE25}" dt="2024-02-20T04:53:08.236" v="3118" actId="14100"/>
          <ac:cxnSpMkLst>
            <pc:docMk/>
            <pc:sldMk cId="4204615274" sldId="370"/>
            <ac:cxnSpMk id="5" creationId="{F809F3C9-533B-7F22-70D4-F6ADFE6D71BD}"/>
          </ac:cxnSpMkLst>
        </pc:cxnChg>
        <pc:cxnChg chg="add del mod">
          <ac:chgData name="Cameron Erber" userId="1ab3e536e8413ba0" providerId="LiveId" clId="{4E1B7B9D-6923-4885-9D2D-52CA2719BE25}" dt="2024-02-20T04:47:02.824" v="3059" actId="478"/>
          <ac:cxnSpMkLst>
            <pc:docMk/>
            <pc:sldMk cId="4204615274" sldId="370"/>
            <ac:cxnSpMk id="7" creationId="{60CC8C1B-60D6-D1B5-BE3E-7334FA6AE7B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0" creationId="{8C24D8D2-E185-7133-B23B-376CA49F3B12}"/>
          </ac:cxnSpMkLst>
        </pc:cxnChg>
        <pc:cxnChg chg="add mod">
          <ac:chgData name="Cameron Erber" userId="1ab3e536e8413ba0" providerId="LiveId" clId="{4E1B7B9D-6923-4885-9D2D-52CA2719BE25}" dt="2024-02-20T04:48:20.370" v="3072" actId="208"/>
          <ac:cxnSpMkLst>
            <pc:docMk/>
            <pc:sldMk cId="4204615274" sldId="370"/>
            <ac:cxnSpMk id="12" creationId="{B4B2CBC7-B0CC-6B99-E5F3-DFE283B2F78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4" creationId="{9ED29042-0963-F65E-9981-10E3401CBA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5" creationId="{07432B96-D3E1-68B2-6B91-625821C6223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7" creationId="{8AEF5357-295B-A630-AF4F-8755E788E9F6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9" creationId="{D787913E-530C-93EF-A601-5CB97E06A9C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0" creationId="{12541052-6B0E-85FC-3569-246250281EA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1" creationId="{90EB7940-17FD-63D8-699C-F30718023C89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3" creationId="{A815C9B3-FFC7-EDCE-ADF9-CABAE139660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5" creationId="{F1B2CAB8-7035-9B36-7BBB-B46BFF3289A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6" creationId="{CACF468E-0F00-CFF4-C9A6-870E59104E2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7" creationId="{E7E69C0C-9D78-6F9A-2665-F645FE14F0C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2" creationId="{CC7E0DBA-C42C-EA14-1113-F7C89A5843F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4" creationId="{4155C19C-161E-5F06-9DA3-694088ABBC98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5" creationId="{601E129E-624C-1836-D8A7-62C58003C89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7" creationId="{FBA4C30E-8731-D045-EE9D-FF55BA78369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9" creationId="{0F8618B5-E264-3F7A-FF5C-5156E4FA2802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0" creationId="{77096211-4B60-45B1-9BDC-95018D567B8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1" creationId="{EC9B13DC-A24B-9716-54EC-DCFE31D59CD5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6" creationId="{3900ECDD-409B-D978-156E-7481F318D7C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8" creationId="{E8070E66-B5CC-62B6-E2BC-D97DB488BEF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9" creationId="{70F34752-3744-F6E6-B8B7-C81FF18167C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1" creationId="{B82D8FC2-0931-410C-2617-DB77564154E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2" creationId="{633AA3F7-2C37-2B73-04D3-D66C91B813C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7" creationId="{7624F8F3-ACBD-EA4A-A506-546062D1822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8" creationId="{D5C97E82-D848-DFA7-AD2D-5C8BD70CDA6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9" creationId="{71724F8E-07F8-F433-42C3-ED7EBEC3B93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1" creationId="{615654F8-027D-7BF1-AB32-5386575F27D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2" creationId="{5C4052D6-3E0F-F04C-2A07-21E94C0FAF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7" creationId="{6D166C1E-28B8-1734-71A5-A41821529F0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9" creationId="{9A414055-F0AD-877E-F243-77C15B3B9C33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2" creationId="{CA23AC4D-D611-85FE-C990-38A7D986C4A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4" creationId="{DE5820F2-9A21-E209-CF43-57584D420D3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82" creationId="{08A165B1-0BBE-10F0-B233-E98F34035D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7" creationId="{CB66D6BC-6857-3BDD-3859-20D98E021BFB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9" creationId="{37DED018-5EE5-C953-68FC-101E9264656F}"/>
          </ac:cxnSpMkLst>
        </pc:cxnChg>
        <pc:cxnChg chg="add mod">
          <ac:chgData name="Cameron Erber" userId="1ab3e536e8413ba0" providerId="LiveId" clId="{4E1B7B9D-6923-4885-9D2D-52CA2719BE25}" dt="2024-02-19T05:53:39.058" v="2352" actId="208"/>
          <ac:cxnSpMkLst>
            <pc:docMk/>
            <pc:sldMk cId="4204615274" sldId="370"/>
            <ac:cxnSpMk id="92" creationId="{6695AEA0-74EE-07C1-05C2-DF9F00E76C4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3" creationId="{007D49C2-2AB3-BD7D-208E-083C18E8D129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5" creationId="{43C853C5-75B7-7140-6431-3C689986574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7" creationId="{B45306AB-7E4C-495A-1127-9B846ABE1A9D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8" creationId="{BD692A60-B3B1-7CD9-845A-55B05BF9F0D6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9" creationId="{085B203D-13B1-EFD6-9A75-4CA31455A6A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104" creationId="{05B862D0-78B2-8BC0-9859-C646B982824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6" creationId="{D9F36AF1-203F-2B6E-FFE9-9187FD755E5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7" creationId="{BC612CE4-0656-48EF-3728-7C88CF5B2B7A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9" creationId="{A43CC0A5-C013-5DFB-F09B-29EEA62C8C1E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1" creationId="{B10FC6B6-080B-EE31-C7A2-FC7E01198307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2" creationId="{70BC3E23-5ACE-9E96-B461-855A24726E8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3" creationId="{5EE84079-2D38-3264-C0A2-2A2FA13E833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8" creationId="{24642B80-D230-3808-614A-FCC0FD540F2B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0" creationId="{6C91023E-4DFC-9B0A-2119-FE72CAA8DD03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1" creationId="{7923C559-069F-AB16-0448-6AE2057E4FF9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3" creationId="{115CAF6B-4FC0-340A-F298-4669E0A14260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4" creationId="{0C649784-1933-7B0F-62E7-45BDD88DA7C2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9" creationId="{07FDF175-1C7E-BC0C-B647-D60E8D7826D3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0" creationId="{01D3FB30-F25F-4D2D-E4CA-1FAB416CB0E1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1" creationId="{ABEA98CE-4561-73F1-D25C-37849102ADBF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3" creationId="{8CF41305-8CF2-67A0-2522-C7EFA724F72A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4" creationId="{7B24CA20-9EE7-2D2B-8DB0-BBC29A0026E8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9" creationId="{03D9059C-C638-BE26-174E-0750A9B6EB85}"/>
          </ac:cxnSpMkLst>
        </pc:cxnChg>
        <pc:cxnChg chg="add mod">
          <ac:chgData name="Cameron Erber" userId="1ab3e536e8413ba0" providerId="LiveId" clId="{4E1B7B9D-6923-4885-9D2D-52CA2719BE25}" dt="2024-02-20T04:50:48.086" v="3097" actId="208"/>
          <ac:cxnSpMkLst>
            <pc:docMk/>
            <pc:sldMk cId="4204615274" sldId="370"/>
            <ac:cxnSpMk id="141" creationId="{9CD824C8-CCDD-3C04-AA39-805176AF37A1}"/>
          </ac:cxnSpMkLst>
        </pc:cxnChg>
        <pc:cxnChg chg="add del mod">
          <ac:chgData name="Cameron Erber" userId="1ab3e536e8413ba0" providerId="LiveId" clId="{4E1B7B9D-6923-4885-9D2D-52CA2719BE25}" dt="2024-02-19T05:51:31.661" v="2333" actId="478"/>
          <ac:cxnSpMkLst>
            <pc:docMk/>
            <pc:sldMk cId="4204615274" sldId="370"/>
            <ac:cxnSpMk id="144" creationId="{6FCC2505-E9CB-0A82-B7A5-1B73151ABAD8}"/>
          </ac:cxnSpMkLst>
        </pc:cxnChg>
        <pc:cxnChg chg="add del mod">
          <ac:chgData name="Cameron Erber" userId="1ab3e536e8413ba0" providerId="LiveId" clId="{4E1B7B9D-6923-4885-9D2D-52CA2719BE25}" dt="2024-02-19T05:51:30.231" v="2331" actId="478"/>
          <ac:cxnSpMkLst>
            <pc:docMk/>
            <pc:sldMk cId="4204615274" sldId="370"/>
            <ac:cxnSpMk id="146" creationId="{F6D53C14-C2DF-9458-CDD9-0A02BFDBD3EE}"/>
          </ac:cxnSpMkLst>
        </pc:cxnChg>
        <pc:cxnChg chg="add mod">
          <ac:chgData name="Cameron Erber" userId="1ab3e536e8413ba0" providerId="LiveId" clId="{4E1B7B9D-6923-4885-9D2D-52CA2719BE25}" dt="2024-02-19T05:34:44.136" v="2176" actId="1076"/>
          <ac:cxnSpMkLst>
            <pc:docMk/>
            <pc:sldMk cId="4204615274" sldId="370"/>
            <ac:cxnSpMk id="153" creationId="{BA5BFCC0-99E6-3495-664C-81F2F44E3002}"/>
          </ac:cxnSpMkLst>
        </pc:cxnChg>
        <pc:cxnChg chg="add mod">
          <ac:chgData name="Cameron Erber" userId="1ab3e536e8413ba0" providerId="LiveId" clId="{4E1B7B9D-6923-4885-9D2D-52CA2719BE25}" dt="2024-02-19T05:35:20.310" v="2191" actId="14100"/>
          <ac:cxnSpMkLst>
            <pc:docMk/>
            <pc:sldMk cId="4204615274" sldId="370"/>
            <ac:cxnSpMk id="155" creationId="{B430B9EC-84D8-11D2-DA06-4F85A40387CC}"/>
          </ac:cxnSpMkLst>
        </pc:cxnChg>
        <pc:cxnChg chg="add mod">
          <ac:chgData name="Cameron Erber" userId="1ab3e536e8413ba0" providerId="LiveId" clId="{4E1B7B9D-6923-4885-9D2D-52CA2719BE25}" dt="2024-02-19T05:36:21.992" v="2196" actId="1076"/>
          <ac:cxnSpMkLst>
            <pc:docMk/>
            <pc:sldMk cId="4204615274" sldId="370"/>
            <ac:cxnSpMk id="160" creationId="{C79E6B2B-241B-9215-0CCB-D46500D7D88B}"/>
          </ac:cxnSpMkLst>
        </pc:cxnChg>
        <pc:cxnChg chg="add mod">
          <ac:chgData name="Cameron Erber" userId="1ab3e536e8413ba0" providerId="LiveId" clId="{4E1B7B9D-6923-4885-9D2D-52CA2719BE25}" dt="2024-02-19T05:36:58.258" v="2202" actId="1076"/>
          <ac:cxnSpMkLst>
            <pc:docMk/>
            <pc:sldMk cId="4204615274" sldId="370"/>
            <ac:cxnSpMk id="163" creationId="{AA6E4C74-56E5-FAED-E48E-674241461428}"/>
          </ac:cxnSpMkLst>
        </pc:cxnChg>
        <pc:cxnChg chg="add del mod">
          <ac:chgData name="Cameron Erber" userId="1ab3e536e8413ba0" providerId="LiveId" clId="{4E1B7B9D-6923-4885-9D2D-52CA2719BE25}" dt="2024-02-19T05:51:30.860" v="2332" actId="478"/>
          <ac:cxnSpMkLst>
            <pc:docMk/>
            <pc:sldMk cId="4204615274" sldId="370"/>
            <ac:cxnSpMk id="165" creationId="{78195A64-7698-FA01-4ECC-EBC5E63E5A7F}"/>
          </ac:cxnSpMkLst>
        </pc:cxnChg>
        <pc:cxnChg chg="add del mod">
          <ac:chgData name="Cameron Erber" userId="1ab3e536e8413ba0" providerId="LiveId" clId="{4E1B7B9D-6923-4885-9D2D-52CA2719BE25}" dt="2024-02-19T05:51:32.289" v="2334" actId="478"/>
          <ac:cxnSpMkLst>
            <pc:docMk/>
            <pc:sldMk cId="4204615274" sldId="370"/>
            <ac:cxnSpMk id="166" creationId="{9B43EC26-04FE-F0DB-E7FD-FB9D78CB40F3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8" creationId="{AD80FA44-D785-3F58-C307-E6F9B4AF141C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9" creationId="{B9816C6A-4B40-516F-4032-12765BD1C2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72" creationId="{A0E1E93A-A0B8-B7C1-AAA8-FB44A2875932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4" creationId="{6E47CAE1-D5A4-A3AB-143B-AAD037469685}"/>
          </ac:cxnSpMkLst>
        </pc:cxnChg>
        <pc:cxnChg chg="add del mod">
          <ac:chgData name="Cameron Erber" userId="1ab3e536e8413ba0" providerId="LiveId" clId="{4E1B7B9D-6923-4885-9D2D-52CA2719BE25}" dt="2024-02-19T05:44:47.555" v="2264" actId="478"/>
          <ac:cxnSpMkLst>
            <pc:docMk/>
            <pc:sldMk cId="4204615274" sldId="370"/>
            <ac:cxnSpMk id="177" creationId="{A0990B90-501D-9E30-EBA0-D3EE14125650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8" creationId="{C841B582-4493-CB0E-B974-FF56C7522E67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86" creationId="{7A89E8B9-2B9E-1AE7-B42D-3E95D5F7231E}"/>
          </ac:cxnSpMkLst>
        </pc:cxnChg>
        <pc:cxnChg chg="add mod">
          <ac:chgData name="Cameron Erber" userId="1ab3e536e8413ba0" providerId="LiveId" clId="{4E1B7B9D-6923-4885-9D2D-52CA2719BE25}" dt="2024-02-19T05:47:25.222" v="2294" actId="14100"/>
          <ac:cxnSpMkLst>
            <pc:docMk/>
            <pc:sldMk cId="4204615274" sldId="370"/>
            <ac:cxnSpMk id="189" creationId="{2F482A9A-57A1-6A0B-A8F3-445FF0FCBD1D}"/>
          </ac:cxnSpMkLst>
        </pc:cxnChg>
        <pc:cxnChg chg="add mod">
          <ac:chgData name="Cameron Erber" userId="1ab3e536e8413ba0" providerId="LiveId" clId="{4E1B7B9D-6923-4885-9D2D-52CA2719BE25}" dt="2024-02-19T05:47:35.439" v="2298" actId="14100"/>
          <ac:cxnSpMkLst>
            <pc:docMk/>
            <pc:sldMk cId="4204615274" sldId="370"/>
            <ac:cxnSpMk id="192" creationId="{2C0FECD5-500F-FC3F-E4DA-9B1D66AC47F1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198" creationId="{9DAD0269-3AD7-A046-81A5-67BAD6A240AA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205" creationId="{8E9CF22B-A21D-AF3A-9528-DA71824B43B9}"/>
          </ac:cxnSpMkLst>
        </pc:cxnChg>
        <pc:cxnChg chg="add mod">
          <ac:chgData name="Cameron Erber" userId="1ab3e536e8413ba0" providerId="LiveId" clId="{4E1B7B9D-6923-4885-9D2D-52CA2719BE25}" dt="2024-02-20T04:47:56.134" v="3068" actId="14100"/>
          <ac:cxnSpMkLst>
            <pc:docMk/>
            <pc:sldMk cId="4204615274" sldId="370"/>
            <ac:cxnSpMk id="212" creationId="{B5C90516-8639-147C-608D-A142BDF79DD5}"/>
          </ac:cxnSpMkLst>
        </pc:cxnChg>
        <pc:cxnChg chg="add del mod">
          <ac:chgData name="Cameron Erber" userId="1ab3e536e8413ba0" providerId="LiveId" clId="{4E1B7B9D-6923-4885-9D2D-52CA2719BE25}" dt="2024-02-20T04:47:46.082" v="3066" actId="478"/>
          <ac:cxnSpMkLst>
            <pc:docMk/>
            <pc:sldMk cId="4204615274" sldId="370"/>
            <ac:cxnSpMk id="220" creationId="{1BE3E48B-DCFA-5CA0-C168-D0F3A500DA06}"/>
          </ac:cxnSpMkLst>
        </pc:cxnChg>
        <pc:cxnChg chg="add mod">
          <ac:chgData name="Cameron Erber" userId="1ab3e536e8413ba0" providerId="LiveId" clId="{4E1B7B9D-6923-4885-9D2D-52CA2719BE25}" dt="2024-02-19T05:54:58.080" v="2355" actId="1076"/>
          <ac:cxnSpMkLst>
            <pc:docMk/>
            <pc:sldMk cId="4204615274" sldId="370"/>
            <ac:cxnSpMk id="222" creationId="{CC08A41C-4299-5E8F-F0E7-42C2B0659C87}"/>
          </ac:cxnSpMkLst>
        </pc:cxnChg>
        <pc:cxnChg chg="add mod">
          <ac:chgData name="Cameron Erber" userId="1ab3e536e8413ba0" providerId="LiveId" clId="{4E1B7B9D-6923-4885-9D2D-52CA2719BE25}" dt="2024-02-19T05:55:12.745" v="2357" actId="1076"/>
          <ac:cxnSpMkLst>
            <pc:docMk/>
            <pc:sldMk cId="4204615274" sldId="370"/>
            <ac:cxnSpMk id="223" creationId="{552E8BB9-AEB0-74D9-CF6D-7DBEDA24591A}"/>
          </ac:cxnSpMkLst>
        </pc:cxnChg>
        <pc:cxnChg chg="add del mod">
          <ac:chgData name="Cameron Erber" userId="1ab3e536e8413ba0" providerId="LiveId" clId="{4E1B7B9D-6923-4885-9D2D-52CA2719BE25}" dt="2024-02-20T04:46:53.200" v="3058" actId="478"/>
          <ac:cxnSpMkLst>
            <pc:docMk/>
            <pc:sldMk cId="4204615274" sldId="370"/>
            <ac:cxnSpMk id="226" creationId="{7C008F45-2668-D75B-1653-05B935C2546E}"/>
          </ac:cxnSpMkLst>
        </pc:cxnChg>
        <pc:cxnChg chg="add mod">
          <ac:chgData name="Cameron Erber" userId="1ab3e536e8413ba0" providerId="LiveId" clId="{4E1B7B9D-6923-4885-9D2D-52CA2719BE25}" dt="2024-02-20T04:53:21.559" v="3127" actId="14100"/>
          <ac:cxnSpMkLst>
            <pc:docMk/>
            <pc:sldMk cId="4204615274" sldId="370"/>
            <ac:cxnSpMk id="228" creationId="{4A6CC002-98C9-8A5C-FD9A-AF3ED2DA14C1}"/>
          </ac:cxnSpMkLst>
        </pc:cxnChg>
      </pc:sldChg>
      <pc:sldChg chg="del">
        <pc:chgData name="Cameron Erber" userId="1ab3e536e8413ba0" providerId="LiveId" clId="{4E1B7B9D-6923-4885-9D2D-52CA2719BE25}" dt="2024-02-19T21:46:57.548" v="2715" actId="47"/>
        <pc:sldMkLst>
          <pc:docMk/>
          <pc:sldMk cId="1804182289" sldId="371"/>
        </pc:sldMkLst>
      </pc:sldChg>
      <pc:sldChg chg="modSp add mod ord">
        <pc:chgData name="Cameron Erber" userId="1ab3e536e8413ba0" providerId="LiveId" clId="{4E1B7B9D-6923-4885-9D2D-52CA2719BE25}" dt="2024-03-08T02:01:55.897" v="3391" actId="20577"/>
        <pc:sldMkLst>
          <pc:docMk/>
          <pc:sldMk cId="2200590842" sldId="371"/>
        </pc:sldMkLst>
        <pc:spChg chg="mod">
          <ac:chgData name="Cameron Erber" userId="1ab3e536e8413ba0" providerId="LiveId" clId="{4E1B7B9D-6923-4885-9D2D-52CA2719BE25}" dt="2024-03-08T02:01:55.897" v="3391" actId="20577"/>
          <ac:spMkLst>
            <pc:docMk/>
            <pc:sldMk cId="2200590842" sldId="371"/>
            <ac:spMk id="4" creationId="{99560D58-5670-04A3-2F96-B312FF150DDA}"/>
          </ac:spMkLst>
        </pc:spChg>
      </pc:sldChg>
      <pc:sldChg chg="addSp modSp add mod">
        <pc:chgData name="Cameron Erber" userId="1ab3e536e8413ba0" providerId="LiveId" clId="{4E1B7B9D-6923-4885-9D2D-52CA2719BE25}" dt="2024-02-20T04:55:55.923" v="3141" actId="113"/>
        <pc:sldMkLst>
          <pc:docMk/>
          <pc:sldMk cId="602659584" sldId="372"/>
        </pc:sldMkLst>
        <pc:spChg chg="mod">
          <ac:chgData name="Cameron Erber" userId="1ab3e536e8413ba0" providerId="LiveId" clId="{4E1B7B9D-6923-4885-9D2D-52CA2719BE25}" dt="2024-02-19T00:37:57.283" v="1409" actId="20577"/>
          <ac:spMkLst>
            <pc:docMk/>
            <pc:sldMk cId="602659584" sldId="372"/>
            <ac:spMk id="2" creationId="{7227102F-F8BA-0CE0-61A0-EB2B44DFE539}"/>
          </ac:spMkLst>
        </pc:spChg>
        <pc:spChg chg="mod">
          <ac:chgData name="Cameron Erber" userId="1ab3e536e8413ba0" providerId="LiveId" clId="{4E1B7B9D-6923-4885-9D2D-52CA2719BE25}" dt="2024-02-20T04:55:55.923" v="3141" actId="113"/>
          <ac:spMkLst>
            <pc:docMk/>
            <pc:sldMk cId="602659584" sldId="372"/>
            <ac:spMk id="3" creationId="{01C5C9F3-581F-C21A-6C79-8C8DA76E1EB9}"/>
          </ac:spMkLst>
        </pc:spChg>
        <pc:picChg chg="add mod">
          <ac:chgData name="Cameron Erber" userId="1ab3e536e8413ba0" providerId="LiveId" clId="{4E1B7B9D-6923-4885-9D2D-52CA2719BE25}" dt="2024-02-19T00:53:02.196" v="1497" actId="14100"/>
          <ac:picMkLst>
            <pc:docMk/>
            <pc:sldMk cId="602659584" sldId="372"/>
            <ac:picMk id="5" creationId="{564C6909-CCC0-2B41-747E-1A002E150C62}"/>
          </ac:picMkLst>
        </pc:picChg>
        <pc:picChg chg="mod">
          <ac:chgData name="Cameron Erber" userId="1ab3e536e8413ba0" providerId="LiveId" clId="{4E1B7B9D-6923-4885-9D2D-52CA2719BE25}" dt="2024-02-19T00:41:05.519" v="1463" actId="1076"/>
          <ac:picMkLst>
            <pc:docMk/>
            <pc:sldMk cId="602659584" sldId="372"/>
            <ac:picMk id="6" creationId="{59AA593A-5BEC-A1EE-F924-53FACDB34F61}"/>
          </ac:picMkLst>
        </pc:picChg>
      </pc:sldChg>
      <pc:sldChg chg="add">
        <pc:chgData name="Cameron Erber" userId="1ab3e536e8413ba0" providerId="LiveId" clId="{4E1B7B9D-6923-4885-9D2D-52CA2719BE25}" dt="2024-03-08T02:01:37.264" v="3365"/>
        <pc:sldMkLst>
          <pc:docMk/>
          <pc:sldMk cId="3284450121" sldId="3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ckster.io/rcheeter/ticker-led-matrix-widgets-via-wifi-with-a-pocketbeagle-edd9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com/en/products/detail/e-switch/RR511D1121/2116256" TargetMode="External"/><Relationship Id="rId3" Type="http://schemas.openxmlformats.org/officeDocument/2006/relationships/hyperlink" Target="https://www.adafruit.com/product/4681" TargetMode="External"/><Relationship Id="rId7" Type="http://schemas.openxmlformats.org/officeDocument/2006/relationships/hyperlink" Target="https://www.adafruit.com/product/368" TargetMode="External"/><Relationship Id="rId2" Type="http://schemas.openxmlformats.org/officeDocument/2006/relationships/hyperlink" Target="https://www.adafruit.com/product/2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.co/d/a8qwK6o" TargetMode="External"/><Relationship Id="rId5" Type="http://schemas.openxmlformats.org/officeDocument/2006/relationships/hyperlink" Target="https://a.co/d/ig5AckR" TargetMode="External"/><Relationship Id="rId4" Type="http://schemas.openxmlformats.org/officeDocument/2006/relationships/hyperlink" Target="https://www.adafruit.com/product/146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SpotiBox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2/25/2024</a:t>
            </a:r>
          </a:p>
          <a:p>
            <a:r>
              <a:rPr lang="en-US" dirty="0"/>
              <a:t>Cameron Erber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8795"/>
            <a:ext cx="4152900" cy="434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Music is a medium that directly influences mood and can transport you to another world.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accentuate the experience that music provides, additional senses can be included. A main sense that has been focused on with success is the creation of a visual complement to the audio.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device can be constructed to create a visual representation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essence, a music “visualizer”</a:t>
            </a:r>
          </a:p>
        </p:txBody>
      </p:sp>
      <p:pic>
        <p:nvPicPr>
          <p:cNvPr id="8" name="Picture 7" descr="A collection of colorful sound waves&#10;&#10;Description automatically generated">
            <a:extLst>
              <a:ext uri="{FF2B5EF4-FFF2-40B4-BE49-F238E27FC236}">
                <a16:creationId xmlns:a16="http://schemas.microsoft.com/office/drawing/2014/main" id="{FA2B60FF-1276-3D94-2A86-DE3DABFC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57" y="1676400"/>
            <a:ext cx="7333343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6067-BE27-2FDA-57DB-E54179CD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02F-F8BA-0CE0-61A0-EB2B44DF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9F3-581F-C21A-6C79-8C8DA76E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623827" cy="4724399"/>
          </a:xfrm>
        </p:spPr>
        <p:txBody>
          <a:bodyPr>
            <a:normAutofit/>
          </a:bodyPr>
          <a:lstStyle/>
          <a:p>
            <a:r>
              <a:rPr lang="en-US" dirty="0"/>
              <a:t>A dedicated desktop music visualizer with Spotify integration</a:t>
            </a:r>
          </a:p>
          <a:p>
            <a:pPr lvl="1"/>
            <a:r>
              <a:rPr lang="en-US" dirty="0"/>
              <a:t>Builds off of previous ENGI 301 project “TICKER” by Robert </a:t>
            </a:r>
            <a:r>
              <a:rPr lang="en-US" dirty="0" err="1"/>
              <a:t>Heeter</a:t>
            </a:r>
            <a:endParaRPr lang="en-US" dirty="0"/>
          </a:p>
          <a:p>
            <a:pPr lvl="2"/>
            <a:r>
              <a:rPr lang="en-US" dirty="0"/>
              <a:t>Project/code: </a:t>
            </a:r>
            <a:r>
              <a:rPr lang="en-US" dirty="0">
                <a:hlinkClick r:id="rId2"/>
              </a:rPr>
              <a:t>https://www.hackster.io/rcheeter/ticker-led-matrix-widgets-via-wifi-with-a-pocketbeagle-edd915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Added features</a:t>
            </a:r>
          </a:p>
          <a:p>
            <a:pPr lvl="1"/>
            <a:r>
              <a:rPr lang="en-US" dirty="0"/>
              <a:t>Realtime music visualizer</a:t>
            </a:r>
          </a:p>
          <a:p>
            <a:pPr lvl="2"/>
            <a:r>
              <a:rPr lang="en-US" dirty="0"/>
              <a:t>Based on audio frequency composition, tempo, “</a:t>
            </a:r>
            <a:r>
              <a:rPr lang="en-US" dirty="0" err="1"/>
              <a:t>tatums</a:t>
            </a:r>
            <a:r>
              <a:rPr lang="en-US" dirty="0"/>
              <a:t>”, and loudness from Spotify API</a:t>
            </a:r>
          </a:p>
          <a:p>
            <a:pPr lvl="1"/>
            <a:r>
              <a:rPr lang="en-US" dirty="0"/>
              <a:t>Color matching of visualizer and device UI with album art</a:t>
            </a:r>
          </a:p>
          <a:p>
            <a:pPr lvl="1"/>
            <a:r>
              <a:rPr lang="en-US" dirty="0"/>
              <a:t>Auto-brightness (light sensor)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93A-5BEC-A1EE-F924-53FACDB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55" y="1143001"/>
            <a:ext cx="4958573" cy="3407318"/>
          </a:xfrm>
          <a:prstGeom prst="rect">
            <a:avLst/>
          </a:prstGeom>
        </p:spPr>
      </p:pic>
      <p:pic>
        <p:nvPicPr>
          <p:cNvPr id="5" name="Picture 4" descr="A colorful squares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64C6909-CCC0-2B41-747E-1A002E15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550319"/>
            <a:ext cx="4038600" cy="16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22AD4D-4B9C-B29E-0515-C74C27D0C1B3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ACE55-EBAB-B5D7-08FB-FB1BA3EAF26B}"/>
              </a:ext>
            </a:extLst>
          </p:cNvPr>
          <p:cNvSpPr txBox="1"/>
          <p:nvPr/>
        </p:nvSpPr>
        <p:spPr>
          <a:xfrm>
            <a:off x="5105400" y="29149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B480-C616-57C1-69FF-C664C0C218BE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96AEC1-211A-E5F0-5878-8AEDFC79CF40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DDA55-C5B1-763A-999A-FFCB8D7B4659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32622-BCFD-420F-D03F-B6AD7D5A763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05500" y="3099586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6B21C0-3C6A-5F5B-2E23-1F9AAAEE093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B9B7B9-1BA2-8A82-DA1A-D09C434252E9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4BCFA5-ABF2-7E01-3159-D0BDE8C279F7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06386-EC60-45B8-7C86-8180813AB1BA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0EAC-5887-5E2E-97B1-6E16A24442F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CD80E6-6040-657A-4B7E-9A3A14DA3457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F81A6-2E3C-8478-5BD7-EEF1FA29EA3D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FD85BC-6C62-DB0A-D163-61F03D17F2C7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8092ED-D576-C1E8-403C-C6661630068F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F199E-97C5-D27E-4212-C12AF84BE6D0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99B784-BC44-BDA6-392C-2F9E9B004BF3}"/>
              </a:ext>
            </a:extLst>
          </p:cNvPr>
          <p:cNvCxnSpPr/>
          <p:nvPr/>
        </p:nvCxnSpPr>
        <p:spPr>
          <a:xfrm>
            <a:off x="5905500" y="325129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85216C-F858-7D62-63F9-DF2A083445D3}"/>
              </a:ext>
            </a:extLst>
          </p:cNvPr>
          <p:cNvSpPr txBox="1"/>
          <p:nvPr/>
        </p:nvSpPr>
        <p:spPr>
          <a:xfrm>
            <a:off x="6132567" y="2552552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50AB2A-7EBE-22D7-3CE8-C4755F247984}"/>
              </a:ext>
            </a:extLst>
          </p:cNvPr>
          <p:cNvCxnSpPr/>
          <p:nvPr/>
        </p:nvCxnSpPr>
        <p:spPr>
          <a:xfrm>
            <a:off x="5905500" y="34102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8D9793-2B9B-EC6C-A61F-D5BB53EE5C3E}"/>
              </a:ext>
            </a:extLst>
          </p:cNvPr>
          <p:cNvSpPr txBox="1"/>
          <p:nvPr/>
        </p:nvSpPr>
        <p:spPr>
          <a:xfrm>
            <a:off x="6130804" y="2724714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9E8130-4378-67A6-A458-809E7417F8FD}"/>
              </a:ext>
            </a:extLst>
          </p:cNvPr>
          <p:cNvCxnSpPr/>
          <p:nvPr/>
        </p:nvCxnSpPr>
        <p:spPr>
          <a:xfrm>
            <a:off x="5905500" y="35626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3B50D-4ABA-56B5-B12A-ACCB7A35B5BC}"/>
              </a:ext>
            </a:extLst>
          </p:cNvPr>
          <p:cNvCxnSpPr/>
          <p:nvPr/>
        </p:nvCxnSpPr>
        <p:spPr>
          <a:xfrm>
            <a:off x="5905500" y="2914920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8E72AE-D243-3EBB-173C-3D8766B8D251}"/>
              </a:ext>
            </a:extLst>
          </p:cNvPr>
          <p:cNvCxnSpPr/>
          <p:nvPr/>
        </p:nvCxnSpPr>
        <p:spPr>
          <a:xfrm>
            <a:off x="5905500" y="37150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E1EB3B-BC87-E600-56D3-A50908F85A15}"/>
              </a:ext>
            </a:extLst>
          </p:cNvPr>
          <p:cNvSpPr txBox="1"/>
          <p:nvPr/>
        </p:nvSpPr>
        <p:spPr>
          <a:xfrm>
            <a:off x="6142878" y="337499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8B6B7-E24D-FBF2-02FA-58C7EB0A7399}"/>
              </a:ext>
            </a:extLst>
          </p:cNvPr>
          <p:cNvSpPr txBox="1"/>
          <p:nvPr/>
        </p:nvSpPr>
        <p:spPr>
          <a:xfrm>
            <a:off x="6130803" y="306220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CEA27B-E0DB-E95A-BE24-35FF82261D52}"/>
              </a:ext>
            </a:extLst>
          </p:cNvPr>
          <p:cNvSpPr txBox="1"/>
          <p:nvPr/>
        </p:nvSpPr>
        <p:spPr>
          <a:xfrm>
            <a:off x="6130803" y="3223315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841FEC-AA4D-764E-6E02-FF4817AA0C14}"/>
              </a:ext>
            </a:extLst>
          </p:cNvPr>
          <p:cNvSpPr txBox="1"/>
          <p:nvPr/>
        </p:nvSpPr>
        <p:spPr>
          <a:xfrm>
            <a:off x="6141958" y="289687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53FBA3-5C0B-7159-F973-B974B47E4667}"/>
              </a:ext>
            </a:extLst>
          </p:cNvPr>
          <p:cNvCxnSpPr/>
          <p:nvPr/>
        </p:nvCxnSpPr>
        <p:spPr>
          <a:xfrm>
            <a:off x="5905500" y="274493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B4D2E6-526E-C9B7-B085-04AAC930102F}"/>
              </a:ext>
            </a:extLst>
          </p:cNvPr>
          <p:cNvSpPr txBox="1"/>
          <p:nvPr/>
        </p:nvSpPr>
        <p:spPr>
          <a:xfrm>
            <a:off x="6150800" y="3526180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C2BE30-91A6-C96D-CF95-A8BBB9202E23}"/>
              </a:ext>
            </a:extLst>
          </p:cNvPr>
          <p:cNvCxnSpPr/>
          <p:nvPr/>
        </p:nvCxnSpPr>
        <p:spPr>
          <a:xfrm>
            <a:off x="8487457" y="307150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6ACDCD-2656-0AFA-E958-0ECA5494A2CA}"/>
              </a:ext>
            </a:extLst>
          </p:cNvPr>
          <p:cNvCxnSpPr/>
          <p:nvPr/>
        </p:nvCxnSpPr>
        <p:spPr>
          <a:xfrm>
            <a:off x="8487457" y="3223217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2F33CC-F585-8F40-BB0A-BD27B82345CF}"/>
              </a:ext>
            </a:extLst>
          </p:cNvPr>
          <p:cNvSpPr txBox="1"/>
          <p:nvPr/>
        </p:nvSpPr>
        <p:spPr>
          <a:xfrm>
            <a:off x="8714524" y="25244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179D44-9004-4DB3-A941-B51D49FFD335}"/>
              </a:ext>
            </a:extLst>
          </p:cNvPr>
          <p:cNvCxnSpPr/>
          <p:nvPr/>
        </p:nvCxnSpPr>
        <p:spPr>
          <a:xfrm>
            <a:off x="8487457" y="33821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3124227-00A9-0E92-2C80-A437232D363E}"/>
              </a:ext>
            </a:extLst>
          </p:cNvPr>
          <p:cNvSpPr txBox="1"/>
          <p:nvPr/>
        </p:nvSpPr>
        <p:spPr>
          <a:xfrm>
            <a:off x="8712761" y="26966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C0AA69-F80B-2870-19F1-8FEAC900CA00}"/>
              </a:ext>
            </a:extLst>
          </p:cNvPr>
          <p:cNvCxnSpPr/>
          <p:nvPr/>
        </p:nvCxnSpPr>
        <p:spPr>
          <a:xfrm>
            <a:off x="8487457" y="35345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68C299-CB12-A89A-542A-4DA217BC531D}"/>
              </a:ext>
            </a:extLst>
          </p:cNvPr>
          <p:cNvCxnSpPr/>
          <p:nvPr/>
        </p:nvCxnSpPr>
        <p:spPr>
          <a:xfrm>
            <a:off x="8487457" y="288684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61620A-0685-8828-E882-97838B6B2532}"/>
              </a:ext>
            </a:extLst>
          </p:cNvPr>
          <p:cNvCxnSpPr/>
          <p:nvPr/>
        </p:nvCxnSpPr>
        <p:spPr>
          <a:xfrm>
            <a:off x="8487457" y="36869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6C9AF9-85D8-3DCB-129E-E325F36BA725}"/>
              </a:ext>
            </a:extLst>
          </p:cNvPr>
          <p:cNvSpPr txBox="1"/>
          <p:nvPr/>
        </p:nvSpPr>
        <p:spPr>
          <a:xfrm>
            <a:off x="8724835" y="334691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D29F0-4EF1-43B7-05D3-D2D96ACE6D8A}"/>
              </a:ext>
            </a:extLst>
          </p:cNvPr>
          <p:cNvSpPr txBox="1"/>
          <p:nvPr/>
        </p:nvSpPr>
        <p:spPr>
          <a:xfrm>
            <a:off x="8712760" y="303413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63782-82A9-32CF-FB6F-17C1C58E8DB3}"/>
              </a:ext>
            </a:extLst>
          </p:cNvPr>
          <p:cNvSpPr txBox="1"/>
          <p:nvPr/>
        </p:nvSpPr>
        <p:spPr>
          <a:xfrm>
            <a:off x="8712760" y="3195238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EC1E69-CBB3-6291-2045-08EF0BD4D8C7}"/>
              </a:ext>
            </a:extLst>
          </p:cNvPr>
          <p:cNvSpPr txBox="1"/>
          <p:nvPr/>
        </p:nvSpPr>
        <p:spPr>
          <a:xfrm>
            <a:off x="8723915" y="2868799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E9528-1AFA-F8E1-A44D-DF70F2AF3913}"/>
              </a:ext>
            </a:extLst>
          </p:cNvPr>
          <p:cNvCxnSpPr/>
          <p:nvPr/>
        </p:nvCxnSpPr>
        <p:spPr>
          <a:xfrm>
            <a:off x="8487457" y="271686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B4B55CA-4BA6-F60C-AAB1-B4F0BEFF7022}"/>
              </a:ext>
            </a:extLst>
          </p:cNvPr>
          <p:cNvSpPr txBox="1"/>
          <p:nvPr/>
        </p:nvSpPr>
        <p:spPr>
          <a:xfrm>
            <a:off x="8732757" y="34981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B6FC1E-24F1-73EE-4C43-F4CC827B10BD}"/>
              </a:ext>
            </a:extLst>
          </p:cNvPr>
          <p:cNvCxnSpPr/>
          <p:nvPr/>
        </p:nvCxnSpPr>
        <p:spPr>
          <a:xfrm>
            <a:off x="5905500" y="4548315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562A8A-D95B-BD9E-340E-FDB5992B878B}"/>
              </a:ext>
            </a:extLst>
          </p:cNvPr>
          <p:cNvCxnSpPr/>
          <p:nvPr/>
        </p:nvCxnSpPr>
        <p:spPr>
          <a:xfrm>
            <a:off x="5905500" y="470002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91BEDB8-0E77-727E-8734-CDBD537DAA48}"/>
              </a:ext>
            </a:extLst>
          </p:cNvPr>
          <p:cNvSpPr txBox="1"/>
          <p:nvPr/>
        </p:nvSpPr>
        <p:spPr>
          <a:xfrm>
            <a:off x="6135352" y="41678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0AFDCD-E3A6-D0C5-CE4F-4B0DD9930A8F}"/>
              </a:ext>
            </a:extLst>
          </p:cNvPr>
          <p:cNvCxnSpPr/>
          <p:nvPr/>
        </p:nvCxnSpPr>
        <p:spPr>
          <a:xfrm>
            <a:off x="5905500" y="48589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BA6C64-C3FF-36D7-F744-D7FF70EE1E95}"/>
              </a:ext>
            </a:extLst>
          </p:cNvPr>
          <p:cNvCxnSpPr/>
          <p:nvPr/>
        </p:nvCxnSpPr>
        <p:spPr>
          <a:xfrm>
            <a:off x="5905500" y="50113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C9A1CD4-90BE-8A4B-216C-4B5443E90268}"/>
              </a:ext>
            </a:extLst>
          </p:cNvPr>
          <p:cNvSpPr txBox="1"/>
          <p:nvPr/>
        </p:nvSpPr>
        <p:spPr>
          <a:xfrm>
            <a:off x="6142878" y="4823722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2347D-8031-A7E2-E901-7494064D2B56}"/>
              </a:ext>
            </a:extLst>
          </p:cNvPr>
          <p:cNvSpPr txBox="1"/>
          <p:nvPr/>
        </p:nvSpPr>
        <p:spPr>
          <a:xfrm>
            <a:off x="6130803" y="45109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9E29E8-CFE4-3305-06B0-79D3F9C36DE1}"/>
              </a:ext>
            </a:extLst>
          </p:cNvPr>
          <p:cNvSpPr txBox="1"/>
          <p:nvPr/>
        </p:nvSpPr>
        <p:spPr>
          <a:xfrm>
            <a:off x="6130803" y="4672044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124B57-F403-C0FD-12A7-114D54AE9149}"/>
              </a:ext>
            </a:extLst>
          </p:cNvPr>
          <p:cNvSpPr txBox="1"/>
          <p:nvPr/>
        </p:nvSpPr>
        <p:spPr>
          <a:xfrm>
            <a:off x="6141958" y="4345605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D5B6FB-CB49-7619-3D0B-C484BC26DF13}"/>
              </a:ext>
            </a:extLst>
          </p:cNvPr>
          <p:cNvCxnSpPr/>
          <p:nvPr/>
        </p:nvCxnSpPr>
        <p:spPr>
          <a:xfrm>
            <a:off x="5908285" y="436023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38E2BD3-18B2-390C-1A6D-A670CACADCAA}"/>
              </a:ext>
            </a:extLst>
          </p:cNvPr>
          <p:cNvCxnSpPr/>
          <p:nvPr/>
        </p:nvCxnSpPr>
        <p:spPr>
          <a:xfrm>
            <a:off x="8475382" y="451798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19EB96-2CBE-5A0B-3806-F2EB044A10F8}"/>
              </a:ext>
            </a:extLst>
          </p:cNvPr>
          <p:cNvCxnSpPr/>
          <p:nvPr/>
        </p:nvCxnSpPr>
        <p:spPr>
          <a:xfrm>
            <a:off x="8475382" y="466968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55CD0BD-1D80-C807-8A3E-6B050961FF71}"/>
              </a:ext>
            </a:extLst>
          </p:cNvPr>
          <p:cNvSpPr txBox="1"/>
          <p:nvPr/>
        </p:nvSpPr>
        <p:spPr>
          <a:xfrm>
            <a:off x="8705234" y="4137513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7E4912C-B6BB-65B6-6FB9-0860A42771CB}"/>
              </a:ext>
            </a:extLst>
          </p:cNvPr>
          <p:cNvCxnSpPr/>
          <p:nvPr/>
        </p:nvCxnSpPr>
        <p:spPr>
          <a:xfrm>
            <a:off x="8475382" y="48286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F10478E-2C0D-A66A-B8C3-1542D088A2CF}"/>
              </a:ext>
            </a:extLst>
          </p:cNvPr>
          <p:cNvCxnSpPr/>
          <p:nvPr/>
        </p:nvCxnSpPr>
        <p:spPr>
          <a:xfrm>
            <a:off x="8475382" y="49810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E9672-C16A-0E9B-B59E-E8351777234E}"/>
              </a:ext>
            </a:extLst>
          </p:cNvPr>
          <p:cNvSpPr txBox="1"/>
          <p:nvPr/>
        </p:nvSpPr>
        <p:spPr>
          <a:xfrm>
            <a:off x="8712760" y="479338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F7FD35-9C50-25E5-C135-FAF2E78E4632}"/>
              </a:ext>
            </a:extLst>
          </p:cNvPr>
          <p:cNvSpPr txBox="1"/>
          <p:nvPr/>
        </p:nvSpPr>
        <p:spPr>
          <a:xfrm>
            <a:off x="8700685" y="44806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D04BA-EDF0-B5DA-855D-7825557A1ACB}"/>
              </a:ext>
            </a:extLst>
          </p:cNvPr>
          <p:cNvSpPr txBox="1"/>
          <p:nvPr/>
        </p:nvSpPr>
        <p:spPr>
          <a:xfrm>
            <a:off x="8700685" y="4641710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03144B-C2D5-3349-C658-7F1A6575310E}"/>
              </a:ext>
            </a:extLst>
          </p:cNvPr>
          <p:cNvSpPr txBox="1"/>
          <p:nvPr/>
        </p:nvSpPr>
        <p:spPr>
          <a:xfrm>
            <a:off x="8711840" y="431527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0DD3D8-52E9-5FF2-C8DB-C4044055686B}"/>
              </a:ext>
            </a:extLst>
          </p:cNvPr>
          <p:cNvCxnSpPr/>
          <p:nvPr/>
        </p:nvCxnSpPr>
        <p:spPr>
          <a:xfrm>
            <a:off x="8478167" y="432989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A2E8EC4-EB49-7BFA-AC9D-F6068C13156D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3780B4A-FB19-16DA-5BFA-48DA34F36627}"/>
              </a:ext>
            </a:extLst>
          </p:cNvPr>
          <p:cNvCxnSpPr>
            <a:cxnSpLocks/>
            <a:stCxn id="39" idx="3"/>
            <a:endCxn id="135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E9B511F-A289-378B-6592-E2CF2FCDD4DC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6C63686-7518-BBB5-8CFB-613A23DA086B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88837E-FCBD-3BAE-DE6F-43148BC03AC0}"/>
              </a:ext>
            </a:extLst>
          </p:cNvPr>
          <p:cNvCxnSpPr>
            <a:cxnSpLocks/>
            <a:stCxn id="141" idx="0"/>
            <a:endCxn id="140" idx="2"/>
          </p:cNvCxnSpPr>
          <p:nvPr/>
        </p:nvCxnSpPr>
        <p:spPr>
          <a:xfrm flipV="1">
            <a:off x="3401104" y="5524499"/>
            <a:ext cx="327183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9E3B233-429E-5A18-46D5-759EC9F24D63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BF606B-38F1-6F8A-2638-485F2C914BE2}"/>
              </a:ext>
            </a:extLst>
          </p:cNvPr>
          <p:cNvCxnSpPr>
            <a:cxnSpLocks/>
          </p:cNvCxnSpPr>
          <p:nvPr/>
        </p:nvCxnSpPr>
        <p:spPr>
          <a:xfrm flipV="1">
            <a:off x="49530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F33154-D3BA-5415-861F-BE3179A06B4F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B1A0F-0CDD-B2D0-148C-E581A934B29D}"/>
              </a:ext>
            </a:extLst>
          </p:cNvPr>
          <p:cNvCxnSpPr>
            <a:cxnSpLocks/>
          </p:cNvCxnSpPr>
          <p:nvPr/>
        </p:nvCxnSpPr>
        <p:spPr>
          <a:xfrm flipV="1">
            <a:off x="51816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C8883B-C0E1-451F-D5C2-B0DD9C6D6607}"/>
              </a:ext>
            </a:extLst>
          </p:cNvPr>
          <p:cNvSpPr txBox="1"/>
          <p:nvPr/>
        </p:nvSpPr>
        <p:spPr>
          <a:xfrm>
            <a:off x="4568857" y="56310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AD8B7-A826-9C51-22EB-A03E7ABE8DC5}"/>
              </a:ext>
            </a:extLst>
          </p:cNvPr>
          <p:cNvSpPr txBox="1"/>
          <p:nvPr/>
        </p:nvSpPr>
        <p:spPr>
          <a:xfrm>
            <a:off x="5161610" y="5631046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130A46A-4F19-EBF0-B9FE-C5CB48DF93EF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63F25E-4660-9580-78A6-AA01586FEFA3}"/>
              </a:ext>
            </a:extLst>
          </p:cNvPr>
          <p:cNvSpPr txBox="1"/>
          <p:nvPr/>
        </p:nvSpPr>
        <p:spPr>
          <a:xfrm>
            <a:off x="5018046" y="2914920"/>
            <a:ext cx="8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FC696-13A8-7909-CD7F-4B98BE926440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7C736A-8419-C12F-8821-3FD686AB7966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7D2E44C-6EE2-582A-D150-2D3E8BB4FC03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EEF071C-53A8-3885-EE9C-041A7E923F4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2BF8D7-AE2D-4225-353B-53511B010106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C823D4C-F015-639D-2CDC-C8672CDD4A65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512DD1-261B-3487-29DB-6976EB93EDD1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66D6BC-6857-3BDD-3859-20D98E021BFB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91D3D18-00B7-F1A3-9BA1-AC357B131086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DED018-5EE5-C953-68FC-101E9264656F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6CAED2-70E5-8F59-2746-1C57EB125723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2E35572-FE6A-708E-D613-2A3D63C79335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695AEA0-74EE-07C1-05C2-DF9F00E76C43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E729B0D-9130-F0E3-593E-32069517C4E9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D824C8-CCDD-3C04-AA39-805176AF37A1}"/>
              </a:ext>
            </a:extLst>
          </p:cNvPr>
          <p:cNvCxnSpPr>
            <a:cxnSpLocks/>
            <a:stCxn id="91" idx="3"/>
            <a:endCxn id="140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E0DABB0-A361-DF69-D940-FBB2ADFB9A7F}"/>
              </a:ext>
            </a:extLst>
          </p:cNvPr>
          <p:cNvSpPr txBox="1"/>
          <p:nvPr/>
        </p:nvSpPr>
        <p:spPr>
          <a:xfrm>
            <a:off x="2450398" y="4486046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366A67-A363-7A6A-7CDB-359F42E5310A}"/>
              </a:ext>
            </a:extLst>
          </p:cNvPr>
          <p:cNvSpPr txBox="1"/>
          <p:nvPr/>
        </p:nvSpPr>
        <p:spPr>
          <a:xfrm>
            <a:off x="1668504" y="349113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A5BFCC0-99E6-3495-664C-81F2F44E3002}"/>
              </a:ext>
            </a:extLst>
          </p:cNvPr>
          <p:cNvCxnSpPr>
            <a:cxnSpLocks/>
          </p:cNvCxnSpPr>
          <p:nvPr/>
        </p:nvCxnSpPr>
        <p:spPr>
          <a:xfrm>
            <a:off x="1536645" y="3268013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7C50B95-693D-1204-DC59-666D4261B0F9}"/>
              </a:ext>
            </a:extLst>
          </p:cNvPr>
          <p:cNvSpPr txBox="1"/>
          <p:nvPr/>
        </p:nvSpPr>
        <p:spPr>
          <a:xfrm>
            <a:off x="954332" y="348480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0B9EC-84D8-11D2-DA06-4F85A40387CC}"/>
              </a:ext>
            </a:extLst>
          </p:cNvPr>
          <p:cNvCxnSpPr>
            <a:cxnSpLocks/>
          </p:cNvCxnSpPr>
          <p:nvPr/>
        </p:nvCxnSpPr>
        <p:spPr>
          <a:xfrm>
            <a:off x="2403798" y="4903232"/>
            <a:ext cx="3996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C588350-ED95-89D3-4237-56709705FFF8}"/>
              </a:ext>
            </a:extLst>
          </p:cNvPr>
          <p:cNvSpPr txBox="1"/>
          <p:nvPr/>
        </p:nvSpPr>
        <p:spPr>
          <a:xfrm>
            <a:off x="2310506" y="488442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393B9EF-CFCF-3643-153B-962A294B4B54}"/>
              </a:ext>
            </a:extLst>
          </p:cNvPr>
          <p:cNvSpPr txBox="1"/>
          <p:nvPr/>
        </p:nvSpPr>
        <p:spPr>
          <a:xfrm>
            <a:off x="4438317" y="1960963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9E6B2B-241B-9215-0CCB-D46500D7D88B}"/>
              </a:ext>
            </a:extLst>
          </p:cNvPr>
          <p:cNvCxnSpPr>
            <a:cxnSpLocks/>
          </p:cNvCxnSpPr>
          <p:nvPr/>
        </p:nvCxnSpPr>
        <p:spPr>
          <a:xfrm flipV="1">
            <a:off x="430530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72CEF-A543-C1CF-1803-904631C263AB}"/>
              </a:ext>
            </a:extLst>
          </p:cNvPr>
          <p:cNvSpPr txBox="1"/>
          <p:nvPr/>
        </p:nvSpPr>
        <p:spPr>
          <a:xfrm>
            <a:off x="3729748" y="204699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DDFB058-AB2A-0EA0-A93F-8D2270E88C98}"/>
              </a:ext>
            </a:extLst>
          </p:cNvPr>
          <p:cNvSpPr txBox="1"/>
          <p:nvPr/>
        </p:nvSpPr>
        <p:spPr>
          <a:xfrm>
            <a:off x="5101708" y="1607658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A6E4C74-56E5-FAED-E48E-674241461428}"/>
              </a:ext>
            </a:extLst>
          </p:cNvPr>
          <p:cNvCxnSpPr>
            <a:cxnSpLocks/>
          </p:cNvCxnSpPr>
          <p:nvPr/>
        </p:nvCxnSpPr>
        <p:spPr>
          <a:xfrm>
            <a:off x="5048250" y="1485900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4301096-4AEC-9EB3-A75B-5F6A83BD7EBB}"/>
              </a:ext>
            </a:extLst>
          </p:cNvPr>
          <p:cNvSpPr txBox="1"/>
          <p:nvPr/>
        </p:nvSpPr>
        <p:spPr>
          <a:xfrm>
            <a:off x="4972050" y="127951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D80FA44-D785-3F58-C307-E6F9B4AF141C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905500" y="3099586"/>
            <a:ext cx="493556" cy="1368251"/>
          </a:xfrm>
          <a:prstGeom prst="bentConnector2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9816C6A-4B40-516F-4032-12765BD1C278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00800" y="3099586"/>
            <a:ext cx="59380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0E1E93A-A0B8-B7C1-AAA8-FB44A2875932}"/>
              </a:ext>
            </a:extLst>
          </p:cNvPr>
          <p:cNvCxnSpPr>
            <a:cxnSpLocks/>
          </p:cNvCxnSpPr>
          <p:nvPr/>
        </p:nvCxnSpPr>
        <p:spPr>
          <a:xfrm>
            <a:off x="6399056" y="4452742"/>
            <a:ext cx="595552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A924D81-B164-ED31-5000-5B04221ADEEE}"/>
              </a:ext>
            </a:extLst>
          </p:cNvPr>
          <p:cNvSpPr txBox="1"/>
          <p:nvPr/>
        </p:nvSpPr>
        <p:spPr>
          <a:xfrm>
            <a:off x="6225402" y="285576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E47CAE1-D5A4-A3AB-143B-AAD0374696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5905500" y="3350315"/>
            <a:ext cx="287984" cy="1368251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841B582-4493-CB0E-B974-FF56C7522E67}"/>
              </a:ext>
            </a:extLst>
          </p:cNvPr>
          <p:cNvCxnSpPr>
            <a:cxnSpLocks/>
          </p:cNvCxnSpPr>
          <p:nvPr/>
        </p:nvCxnSpPr>
        <p:spPr>
          <a:xfrm>
            <a:off x="6193484" y="3362712"/>
            <a:ext cx="80112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89E8B9-2B9E-1AE7-B42D-3E95D5F7231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193484" y="4716928"/>
            <a:ext cx="801124" cy="16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36BB323-75F3-6C3C-26E1-70BD723318D8}"/>
              </a:ext>
            </a:extLst>
          </p:cNvPr>
          <p:cNvSpPr txBox="1"/>
          <p:nvPr/>
        </p:nvSpPr>
        <p:spPr>
          <a:xfrm>
            <a:off x="6219584" y="47460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F482A9A-57A1-6A0B-A8F3-445FF0FCBD1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8480508" y="3099586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0FECD5-500F-FC3F-E4DA-9B1D66AC47F1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8480508" y="4716928"/>
            <a:ext cx="1083982" cy="1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D7A44C8-4E20-C0AA-A08E-121D014D3C52}"/>
              </a:ext>
            </a:extLst>
          </p:cNvPr>
          <p:cNvSpPr txBox="1"/>
          <p:nvPr/>
        </p:nvSpPr>
        <p:spPr>
          <a:xfrm>
            <a:off x="8991600" y="309958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9B46CB-EE3E-1497-2E56-EEA6B835B7D0}"/>
              </a:ext>
            </a:extLst>
          </p:cNvPr>
          <p:cNvSpPr txBox="1"/>
          <p:nvPr/>
        </p:nvSpPr>
        <p:spPr>
          <a:xfrm>
            <a:off x="8724396" y="471692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DAD0269-3AD7-A046-81A5-67BAD6A240AA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4449535" y="2170103"/>
            <a:ext cx="5137176" cy="706729"/>
          </a:xfrm>
          <a:prstGeom prst="bentConnector3">
            <a:avLst>
              <a:gd name="adj1" fmla="val 87803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E9CF22B-A21D-AF3A-9528-DA71824B43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6227" y="3387616"/>
            <a:ext cx="1672744" cy="603782"/>
          </a:xfrm>
          <a:prstGeom prst="bentConnector3">
            <a:avLst>
              <a:gd name="adj1" fmla="val 100500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5C90516-8639-147C-608D-A142BDF79DD5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401104" y="5756840"/>
            <a:ext cx="2792380" cy="210877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C08A41C-4299-5E8F-F0E7-42C2B0659C87}"/>
              </a:ext>
            </a:extLst>
          </p:cNvPr>
          <p:cNvCxnSpPr>
            <a:cxnSpLocks/>
          </p:cNvCxnSpPr>
          <p:nvPr/>
        </p:nvCxnSpPr>
        <p:spPr>
          <a:xfrm>
            <a:off x="5894614" y="2860114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52E8BB9-AEB0-74D9-CF6D-7DBEDA24591A}"/>
              </a:ext>
            </a:extLst>
          </p:cNvPr>
          <p:cNvCxnSpPr>
            <a:cxnSpLocks/>
          </p:cNvCxnSpPr>
          <p:nvPr/>
        </p:nvCxnSpPr>
        <p:spPr>
          <a:xfrm>
            <a:off x="5889647" y="5040872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A7FAC61-5B2C-6A23-D346-2F193C3BE007}"/>
              </a:ext>
            </a:extLst>
          </p:cNvPr>
          <p:cNvSpPr txBox="1"/>
          <p:nvPr/>
        </p:nvSpPr>
        <p:spPr>
          <a:xfrm>
            <a:off x="6117106" y="262496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5823035-6E17-43FE-F22C-71C082F060EE}"/>
              </a:ext>
            </a:extLst>
          </p:cNvPr>
          <p:cNvSpPr txBox="1"/>
          <p:nvPr/>
        </p:nvSpPr>
        <p:spPr>
          <a:xfrm>
            <a:off x="6234152" y="505596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A6CC002-98C9-8A5C-FD9A-AF3ED2DA14C1}"/>
              </a:ext>
            </a:extLst>
          </p:cNvPr>
          <p:cNvCxnSpPr>
            <a:cxnSpLocks/>
          </p:cNvCxnSpPr>
          <p:nvPr/>
        </p:nvCxnSpPr>
        <p:spPr>
          <a:xfrm>
            <a:off x="5048250" y="5510620"/>
            <a:ext cx="0" cy="4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ADD0272-855F-13A6-623C-EB5C16873F9D}"/>
              </a:ext>
            </a:extLst>
          </p:cNvPr>
          <p:cNvSpPr txBox="1"/>
          <p:nvPr/>
        </p:nvSpPr>
        <p:spPr>
          <a:xfrm>
            <a:off x="3162300" y="552450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F25F29-F61A-51FE-4450-A88C6D3D907A}"/>
              </a:ext>
            </a:extLst>
          </p:cNvPr>
          <p:cNvSpPr txBox="1"/>
          <p:nvPr/>
        </p:nvSpPr>
        <p:spPr>
          <a:xfrm>
            <a:off x="4499913" y="551062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665F-A26D-FEAC-73B0-A5CBDD8D4992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8FAF8-99F3-2873-76F7-EFF7B9FFA3C2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9F3C9-533B-7F22-70D4-F6ADFE6D71B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728287" y="5524499"/>
            <a:ext cx="0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2F6391-3FB6-3365-EC43-32A71859C6FE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8919E-40A9-1A8F-ED85-14B043818BB0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2CBC7-B0CC-6B99-E5F3-DFE283B2F788}"/>
              </a:ext>
            </a:extLst>
          </p:cNvPr>
          <p:cNvCxnSpPr>
            <a:cxnSpLocks/>
          </p:cNvCxnSpPr>
          <p:nvPr/>
        </p:nvCxnSpPr>
        <p:spPr>
          <a:xfrm flipV="1">
            <a:off x="6186671" y="4652503"/>
            <a:ext cx="0" cy="10936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ED29042-0963-F65E-9981-10E3401CB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1288" y="4975424"/>
            <a:ext cx="1415757" cy="357955"/>
          </a:xfrm>
          <a:prstGeom prst="bentConnector3">
            <a:avLst>
              <a:gd name="adj1" fmla="val 100032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87913E-530C-93EF-A601-5CB97E06A9C6}"/>
              </a:ext>
            </a:extLst>
          </p:cNvPr>
          <p:cNvCxnSpPr>
            <a:cxnSpLocks/>
          </p:cNvCxnSpPr>
          <p:nvPr/>
        </p:nvCxnSpPr>
        <p:spPr>
          <a:xfrm flipV="1">
            <a:off x="5461773" y="5862279"/>
            <a:ext cx="547238" cy="116171"/>
          </a:xfrm>
          <a:prstGeom prst="bentConnector3">
            <a:avLst>
              <a:gd name="adj1" fmla="val 2931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69920"/>
              </p:ext>
            </p:extLst>
          </p:nvPr>
        </p:nvGraphicFramePr>
        <p:xfrm>
          <a:off x="609600" y="1295400"/>
          <a:ext cx="10972800" cy="5257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ENGI301</a:t>
                      </a:r>
                    </a:p>
                    <a:p>
                      <a:pPr algn="ctr"/>
                      <a:r>
                        <a:rPr lang="en-US" sz="1400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PocketBeagle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6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64x32 RGB LED Matrix - 4mm pitch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https://www.adafruit.com/product/2278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Adafruit BH1750 Light Sensor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https://www.adafruit.com/product/4681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Adafruit 5V / 4A Power supply wall adapter</a:t>
                      </a:r>
                    </a:p>
                    <a:p>
                      <a:r>
                        <a:rPr lang="en-US" sz="1400" dirty="0">
                          <a:hlinkClick r:id="rId4"/>
                        </a:rPr>
                        <a:t>https://www.adafruit.com/product/1466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TP-Link USB </a:t>
                      </a:r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Adapter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5"/>
                        </a:rPr>
                        <a:t>https://a.co/d/ig5AckR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TXS0108E Level Shifter 3.3V / 5V (5 Pack)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6"/>
                        </a:rPr>
                        <a:t>https://a.co/d/a8qwK6o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Female DC Power adapter - 2.1mm jack to screw terminal block</a:t>
                      </a:r>
                    </a:p>
                    <a:p>
                      <a:r>
                        <a:rPr lang="en-US" sz="1400" dirty="0">
                          <a:hlinkClick r:id="rId7"/>
                        </a:rPr>
                        <a:t>https://www.adafruit.com/product/368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RR511D1121 On/off rocker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8"/>
                        </a:rPr>
                        <a:t>https://www.digikey.com/en/products/detail/e-switch/RR511D1121/2116256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Press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6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USB Type A Female Breakout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14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D90B8D-7B61-2A48-2C91-1CBE39D7F643}"/>
              </a:ext>
            </a:extLst>
          </p:cNvPr>
          <p:cNvSpPr txBox="1"/>
          <p:nvPr/>
        </p:nvSpPr>
        <p:spPr>
          <a:xfrm>
            <a:off x="8534400" y="6550223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 = already have / from OEDK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19A78-2684-BE4E-D9CD-03CFD41E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60D58-5670-04A3-2F96-B312FF15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91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points of action:</a:t>
            </a:r>
          </a:p>
          <a:p>
            <a:r>
              <a:rPr lang="en-US" dirty="0"/>
              <a:t>Power on</a:t>
            </a:r>
          </a:p>
          <a:p>
            <a:r>
              <a:rPr lang="en-US" dirty="0"/>
              <a:t>Main class</a:t>
            </a:r>
          </a:p>
          <a:p>
            <a:pPr lvl="1"/>
            <a:r>
              <a:rPr lang="en-US" dirty="0"/>
              <a:t>Set display brightness </a:t>
            </a:r>
            <a:r>
              <a:rPr lang="en-US" dirty="0">
                <a:sym typeface="Wingdings" panose="05000000000000000000" pitchFamily="2" charset="2"/>
              </a:rPr>
              <a:t> brightness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Brightness class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Convert sensor output to RGB brightness level and output</a:t>
            </a:r>
          </a:p>
          <a:p>
            <a:pPr lvl="1"/>
            <a:r>
              <a:rPr lang="en-US" dirty="0"/>
              <a:t>Set welcome display</a:t>
            </a:r>
          </a:p>
          <a:p>
            <a:pPr lvl="1"/>
            <a:r>
              <a:rPr lang="en-US" dirty="0"/>
              <a:t>Initialize </a:t>
            </a:r>
            <a:r>
              <a:rPr lang="en-US" dirty="0" err="1"/>
              <a:t>spotify</a:t>
            </a:r>
            <a:r>
              <a:rPr lang="en-US" dirty="0"/>
              <a:t> token access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spotify_initializer</a:t>
            </a:r>
            <a:r>
              <a:rPr lang="en-US" dirty="0">
                <a:sym typeface="Wingdings" panose="05000000000000000000" pitchFamily="2" charset="2"/>
              </a:rPr>
              <a:t>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Try request access token  if failed, get new and repeat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Display music visualizer  visualizer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track title / album art and display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song data, perform </a:t>
            </a:r>
            <a:r>
              <a:rPr lang="en-US" dirty="0" err="1">
                <a:sym typeface="Wingdings" panose="05000000000000000000" pitchFamily="2" charset="2"/>
              </a:rPr>
              <a:t>fft</a:t>
            </a:r>
            <a:r>
              <a:rPr lang="en-US" dirty="0">
                <a:sym typeface="Wingdings" panose="05000000000000000000" pitchFamily="2" charset="2"/>
              </a:rPr>
              <a:t> and display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Always waiting for button press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Single press  play song if paused or pause song if playing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Double press  skip song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Triple press  previous song</a:t>
            </a:r>
          </a:p>
        </p:txBody>
      </p:sp>
    </p:spTree>
    <p:extLst>
      <p:ext uri="{BB962C8B-B14F-4D97-AF65-F5344CB8AC3E}">
        <p14:creationId xmlns:p14="http://schemas.microsoft.com/office/powerpoint/2010/main" val="22005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794" y="161473"/>
            <a:ext cx="3643821" cy="579438"/>
          </a:xfrm>
        </p:spPr>
        <p:txBody>
          <a:bodyPr/>
          <a:lstStyle/>
          <a:p>
            <a:r>
              <a:rPr lang="en-US" dirty="0"/>
              <a:t>SW Flow Diagram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430C8-E24A-DF09-103A-F445CFF4C20F}"/>
              </a:ext>
            </a:extLst>
          </p:cNvPr>
          <p:cNvCxnSpPr>
            <a:cxnSpLocks/>
          </p:cNvCxnSpPr>
          <p:nvPr/>
        </p:nvCxnSpPr>
        <p:spPr>
          <a:xfrm>
            <a:off x="5327915" y="72799"/>
            <a:ext cx="0" cy="52616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04A2C-4140-4412-1BB9-DA862E9AEA2E}"/>
              </a:ext>
            </a:extLst>
          </p:cNvPr>
          <p:cNvSpPr txBox="1"/>
          <p:nvPr/>
        </p:nvSpPr>
        <p:spPr>
          <a:xfrm>
            <a:off x="4313857" y="161473"/>
            <a:ext cx="94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15D9FD-4677-ADB5-9704-CD1E4F1C2B33}"/>
              </a:ext>
            </a:extLst>
          </p:cNvPr>
          <p:cNvSpPr/>
          <p:nvPr/>
        </p:nvSpPr>
        <p:spPr>
          <a:xfrm>
            <a:off x="5060150" y="1695447"/>
            <a:ext cx="1205624" cy="643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Welcome Display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5D0AB8-9FFF-DEDA-63A0-DF2F14DE879B}"/>
              </a:ext>
            </a:extLst>
          </p:cNvPr>
          <p:cNvSpPr/>
          <p:nvPr/>
        </p:nvSpPr>
        <p:spPr>
          <a:xfrm>
            <a:off x="4376390" y="679524"/>
            <a:ext cx="2809059" cy="3861533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D76C0-07DF-7246-2FDC-A05C392BDBF6}"/>
              </a:ext>
            </a:extLst>
          </p:cNvPr>
          <p:cNvSpPr txBox="1"/>
          <p:nvPr/>
        </p:nvSpPr>
        <p:spPr>
          <a:xfrm>
            <a:off x="3668622" y="1977277"/>
            <a:ext cx="64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Main class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E5F338-1DF2-A51C-C666-19510025CB0F}"/>
              </a:ext>
            </a:extLst>
          </p:cNvPr>
          <p:cNvSpPr/>
          <p:nvPr/>
        </p:nvSpPr>
        <p:spPr>
          <a:xfrm>
            <a:off x="5062390" y="2757880"/>
            <a:ext cx="1205624" cy="502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Spotify initializer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0D20BF-E1B7-CE90-47C9-1A1B992809D4}"/>
              </a:ext>
            </a:extLst>
          </p:cNvPr>
          <p:cNvSpPr/>
          <p:nvPr/>
        </p:nvSpPr>
        <p:spPr>
          <a:xfrm>
            <a:off x="7430590" y="275383"/>
            <a:ext cx="4644141" cy="131898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15B2-CC59-B713-7F57-6EEAF62C9B76}"/>
              </a:ext>
            </a:extLst>
          </p:cNvPr>
          <p:cNvSpPr/>
          <p:nvPr/>
        </p:nvSpPr>
        <p:spPr>
          <a:xfrm>
            <a:off x="5103611" y="858956"/>
            <a:ext cx="1118702" cy="502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Brightness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C28B1-13BA-AEDB-9D66-6D2A3C7E631E}"/>
              </a:ext>
            </a:extLst>
          </p:cNvPr>
          <p:cNvSpPr txBox="1"/>
          <p:nvPr/>
        </p:nvSpPr>
        <p:spPr>
          <a:xfrm>
            <a:off x="8636977" y="1676260"/>
            <a:ext cx="229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 brightness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087FCF-3540-52CE-3513-5177874A4AC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5662962" y="2338466"/>
            <a:ext cx="2240" cy="41941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7F625-7EEB-55DA-6C8D-57D4ED47C4CB}"/>
              </a:ext>
            </a:extLst>
          </p:cNvPr>
          <p:cNvCxnSpPr>
            <a:cxnSpLocks/>
          </p:cNvCxnSpPr>
          <p:nvPr/>
        </p:nvCxnSpPr>
        <p:spPr>
          <a:xfrm>
            <a:off x="6585194" y="2833217"/>
            <a:ext cx="1487102" cy="12942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DA65A7-0AD2-5114-E6CA-4A06D5CC175C}"/>
              </a:ext>
            </a:extLst>
          </p:cNvPr>
          <p:cNvSpPr/>
          <p:nvPr/>
        </p:nvSpPr>
        <p:spPr>
          <a:xfrm>
            <a:off x="8285523" y="2668177"/>
            <a:ext cx="3350590" cy="144179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16456-99FB-D8E9-263E-34B35DBAD9F9}"/>
              </a:ext>
            </a:extLst>
          </p:cNvPr>
          <p:cNvSpPr txBox="1"/>
          <p:nvPr/>
        </p:nvSpPr>
        <p:spPr>
          <a:xfrm>
            <a:off x="8878847" y="4188000"/>
            <a:ext cx="216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Spotify initializer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3469E2-0FAE-71F3-C45B-2465C6928AE0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 flipH="1">
            <a:off x="5662963" y="3260184"/>
            <a:ext cx="2239" cy="3641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BCBC8DA-3408-ED9F-5C4A-CEF375DC9D56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341145" y="-160667"/>
            <a:ext cx="341440" cy="1697806"/>
          </a:xfrm>
          <a:prstGeom prst="bentConnector2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7E7311-8BA4-6BC6-0D18-4D14CEC463AE}"/>
              </a:ext>
            </a:extLst>
          </p:cNvPr>
          <p:cNvCxnSpPr>
            <a:cxnSpLocks/>
            <a:stCxn id="22" idx="1"/>
            <a:endCxn id="18" idx="1"/>
          </p:cNvCxnSpPr>
          <p:nvPr/>
        </p:nvCxnSpPr>
        <p:spPr>
          <a:xfrm rot="10800000">
            <a:off x="5060150" y="2016958"/>
            <a:ext cx="2240" cy="992075"/>
          </a:xfrm>
          <a:prstGeom prst="bentConnector3">
            <a:avLst>
              <a:gd name="adj1" fmla="val 10305357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C7EA20-6A24-9E52-63FB-0DC5330DEF9C}"/>
              </a:ext>
            </a:extLst>
          </p:cNvPr>
          <p:cNvSpPr txBox="1"/>
          <p:nvPr/>
        </p:nvSpPr>
        <p:spPr>
          <a:xfrm>
            <a:off x="4815893" y="2366380"/>
            <a:ext cx="7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false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BE1C42D-D340-7775-CC89-896FF8C7DA8F}"/>
              </a:ext>
            </a:extLst>
          </p:cNvPr>
          <p:cNvSpPr/>
          <p:nvPr/>
        </p:nvSpPr>
        <p:spPr>
          <a:xfrm>
            <a:off x="5060151" y="3624346"/>
            <a:ext cx="1205624" cy="2996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Visualizer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132CC7-6418-39CC-C442-635DB2990B5B}"/>
              </a:ext>
            </a:extLst>
          </p:cNvPr>
          <p:cNvSpPr/>
          <p:nvPr/>
        </p:nvSpPr>
        <p:spPr>
          <a:xfrm>
            <a:off x="7622668" y="518331"/>
            <a:ext cx="1205624" cy="700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 light sensor output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FD457B6-B6B0-C851-6B06-0C57C68ADC55}"/>
              </a:ext>
            </a:extLst>
          </p:cNvPr>
          <p:cNvSpPr/>
          <p:nvPr/>
        </p:nvSpPr>
        <p:spPr>
          <a:xfrm>
            <a:off x="9116136" y="530004"/>
            <a:ext cx="1205624" cy="677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to LED matrix brightness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A5BCDF-E8F7-C82D-727E-8D96F180F5BD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8828292" y="868506"/>
            <a:ext cx="28784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94D7A5-7260-E1C8-B730-CEF2FFE18841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10321760" y="860315"/>
            <a:ext cx="359816" cy="81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A74D780-2A13-980C-FB6E-C7B7BDB73491}"/>
              </a:ext>
            </a:extLst>
          </p:cNvPr>
          <p:cNvSpPr/>
          <p:nvPr/>
        </p:nvSpPr>
        <p:spPr>
          <a:xfrm>
            <a:off x="10681576" y="513622"/>
            <a:ext cx="1205624" cy="69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LED matrix brightness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610C08-06F4-391E-2225-E7D15C6E1E70}"/>
              </a:ext>
            </a:extLst>
          </p:cNvPr>
          <p:cNvSpPr/>
          <p:nvPr/>
        </p:nvSpPr>
        <p:spPr>
          <a:xfrm>
            <a:off x="8510730" y="2917931"/>
            <a:ext cx="1286572" cy="540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access token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5CD76E9-F1D7-B4C2-A2DE-7282F19767DE}"/>
              </a:ext>
            </a:extLst>
          </p:cNvPr>
          <p:cNvSpPr/>
          <p:nvPr/>
        </p:nvSpPr>
        <p:spPr>
          <a:xfrm>
            <a:off x="10136314" y="2923078"/>
            <a:ext cx="1286572" cy="518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access token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5D4D831-4450-23CA-9B3A-DFF34CB262D1}"/>
              </a:ext>
            </a:extLst>
          </p:cNvPr>
          <p:cNvCxnSpPr>
            <a:cxnSpLocks/>
            <a:stCxn id="67" idx="3"/>
            <a:endCxn id="22" idx="3"/>
          </p:cNvCxnSpPr>
          <p:nvPr/>
        </p:nvCxnSpPr>
        <p:spPr>
          <a:xfrm flipV="1">
            <a:off x="6265775" y="3009032"/>
            <a:ext cx="2239" cy="765144"/>
          </a:xfrm>
          <a:prstGeom prst="bentConnector3">
            <a:avLst>
              <a:gd name="adj1" fmla="val 10309915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ECCF71E-0210-63B9-2DAE-4DE51F0AA769}"/>
              </a:ext>
            </a:extLst>
          </p:cNvPr>
          <p:cNvSpPr txBox="1"/>
          <p:nvPr/>
        </p:nvSpPr>
        <p:spPr>
          <a:xfrm>
            <a:off x="6499685" y="3137594"/>
            <a:ext cx="59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1 </a:t>
            </a:r>
            <a:r>
              <a:rPr lang="en-US" sz="1400" dirty="0" err="1"/>
              <a:t>hr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9A97EC-E3A7-CED7-F651-E52E60A8BAF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9797302" y="3182213"/>
            <a:ext cx="339012" cy="604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B27316A-5EE6-E65A-8756-3CC87046C89F}"/>
              </a:ext>
            </a:extLst>
          </p:cNvPr>
          <p:cNvCxnSpPr>
            <a:cxnSpLocks/>
            <a:stCxn id="85" idx="2"/>
            <a:endCxn id="84" idx="2"/>
          </p:cNvCxnSpPr>
          <p:nvPr/>
        </p:nvCxnSpPr>
        <p:spPr>
          <a:xfrm rot="5400000">
            <a:off x="9958188" y="2637175"/>
            <a:ext cx="17240" cy="1625584"/>
          </a:xfrm>
          <a:prstGeom prst="bentConnector3">
            <a:avLst>
              <a:gd name="adj1" fmla="val 1425986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5246170-6A5A-1394-50CA-05A442A82943}"/>
              </a:ext>
            </a:extLst>
          </p:cNvPr>
          <p:cNvSpPr txBox="1"/>
          <p:nvPr/>
        </p:nvSpPr>
        <p:spPr>
          <a:xfrm>
            <a:off x="9634154" y="3722869"/>
            <a:ext cx="79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false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C0EBA3-57E9-1D2F-85D7-E9020CAEB5D8}"/>
              </a:ext>
            </a:extLst>
          </p:cNvPr>
          <p:cNvSpPr/>
          <p:nvPr/>
        </p:nvSpPr>
        <p:spPr>
          <a:xfrm>
            <a:off x="571502" y="4906289"/>
            <a:ext cx="11009365" cy="1749861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9302FC9-A1AF-D645-32D1-7779D8B25E54}"/>
              </a:ext>
            </a:extLst>
          </p:cNvPr>
          <p:cNvSpPr/>
          <p:nvPr/>
        </p:nvSpPr>
        <p:spPr>
          <a:xfrm>
            <a:off x="5889512" y="5044235"/>
            <a:ext cx="1541078" cy="557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current song data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0149994-E66C-DEB1-3C2B-D0F618E5CC39}"/>
              </a:ext>
            </a:extLst>
          </p:cNvPr>
          <p:cNvCxnSpPr>
            <a:cxnSpLocks/>
            <a:stCxn id="104" idx="3"/>
            <a:endCxn id="109" idx="1"/>
          </p:cNvCxnSpPr>
          <p:nvPr/>
        </p:nvCxnSpPr>
        <p:spPr>
          <a:xfrm>
            <a:off x="7430590" y="5322977"/>
            <a:ext cx="312689" cy="189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FA4EE31-7ADB-9865-55EA-D458A84F03E4}"/>
              </a:ext>
            </a:extLst>
          </p:cNvPr>
          <p:cNvSpPr/>
          <p:nvPr/>
        </p:nvSpPr>
        <p:spPr>
          <a:xfrm>
            <a:off x="7743279" y="5106593"/>
            <a:ext cx="1621908" cy="436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track title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2D0443A-E6BE-9312-FC68-B75B53F17E6B}"/>
              </a:ext>
            </a:extLst>
          </p:cNvPr>
          <p:cNvSpPr/>
          <p:nvPr/>
        </p:nvSpPr>
        <p:spPr>
          <a:xfrm>
            <a:off x="9761314" y="5106593"/>
            <a:ext cx="1621908" cy="436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track art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343E4A-6E88-91BC-BE6A-A30BF9E19331}"/>
              </a:ext>
            </a:extLst>
          </p:cNvPr>
          <p:cNvCxnSpPr>
            <a:cxnSpLocks/>
            <a:stCxn id="109" idx="3"/>
            <a:endCxn id="113" idx="1"/>
          </p:cNvCxnSpPr>
          <p:nvPr/>
        </p:nvCxnSpPr>
        <p:spPr>
          <a:xfrm flipV="1">
            <a:off x="9365187" y="5324873"/>
            <a:ext cx="396127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9826CE2-6B5E-25CB-0948-1C78459BE03C}"/>
              </a:ext>
            </a:extLst>
          </p:cNvPr>
          <p:cNvCxnSpPr>
            <a:cxnSpLocks/>
            <a:stCxn id="113" idx="2"/>
            <a:endCxn id="119" idx="1"/>
          </p:cNvCxnSpPr>
          <p:nvPr/>
        </p:nvCxnSpPr>
        <p:spPr>
          <a:xfrm rot="5400000">
            <a:off x="7915553" y="3569109"/>
            <a:ext cx="682673" cy="4630758"/>
          </a:xfrm>
          <a:prstGeom prst="bentConnector4">
            <a:avLst>
              <a:gd name="adj1" fmla="val 27331"/>
              <a:gd name="adj2" fmla="val 104937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3203E84-3A3B-1D75-D103-2C97CB331DFA}"/>
              </a:ext>
            </a:extLst>
          </p:cNvPr>
          <p:cNvSpPr/>
          <p:nvPr/>
        </p:nvSpPr>
        <p:spPr>
          <a:xfrm>
            <a:off x="5941510" y="5916309"/>
            <a:ext cx="1109970" cy="61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track audio data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46F1103-7241-3152-2FEC-0D55CD4F7BCC}"/>
              </a:ext>
            </a:extLst>
          </p:cNvPr>
          <p:cNvSpPr/>
          <p:nvPr/>
        </p:nvSpPr>
        <p:spPr>
          <a:xfrm>
            <a:off x="7342067" y="5921777"/>
            <a:ext cx="1109970" cy="61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 FFT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DA40951-7FFE-AE67-4762-4174AA738755}"/>
              </a:ext>
            </a:extLst>
          </p:cNvPr>
          <p:cNvCxnSpPr>
            <a:cxnSpLocks/>
            <a:stCxn id="119" idx="3"/>
            <a:endCxn id="124" idx="1"/>
          </p:cNvCxnSpPr>
          <p:nvPr/>
        </p:nvCxnSpPr>
        <p:spPr>
          <a:xfrm>
            <a:off x="7051480" y="6225825"/>
            <a:ext cx="290587" cy="546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CF643216-9904-5957-B990-16DB02FBFF54}"/>
              </a:ext>
            </a:extLst>
          </p:cNvPr>
          <p:cNvSpPr/>
          <p:nvPr/>
        </p:nvSpPr>
        <p:spPr>
          <a:xfrm>
            <a:off x="8781543" y="5916309"/>
            <a:ext cx="1109970" cy="61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waveforms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342769-CE08-0E83-1F8F-E3A24D1F1496}"/>
              </a:ext>
            </a:extLst>
          </p:cNvPr>
          <p:cNvCxnSpPr>
            <a:cxnSpLocks/>
            <a:stCxn id="124" idx="3"/>
            <a:endCxn id="129" idx="1"/>
          </p:cNvCxnSpPr>
          <p:nvPr/>
        </p:nvCxnSpPr>
        <p:spPr>
          <a:xfrm flipV="1">
            <a:off x="8452037" y="6225825"/>
            <a:ext cx="329506" cy="546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A8C92B93-97AA-B9C5-A6A6-293F8045B2AB}"/>
              </a:ext>
            </a:extLst>
          </p:cNvPr>
          <p:cNvCxnSpPr>
            <a:cxnSpLocks/>
            <a:stCxn id="67" idx="2"/>
            <a:endCxn id="67" idx="1"/>
          </p:cNvCxnSpPr>
          <p:nvPr/>
        </p:nvCxnSpPr>
        <p:spPr>
          <a:xfrm rot="5400000" flipH="1">
            <a:off x="5286642" y="3547685"/>
            <a:ext cx="149829" cy="602812"/>
          </a:xfrm>
          <a:prstGeom prst="bentConnector4">
            <a:avLst>
              <a:gd name="adj1" fmla="val -152574"/>
              <a:gd name="adj2" fmla="val 137922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3E9FE7A-1766-A968-BE83-67243CFF64D0}"/>
              </a:ext>
            </a:extLst>
          </p:cNvPr>
          <p:cNvSpPr txBox="1"/>
          <p:nvPr/>
        </p:nvSpPr>
        <p:spPr>
          <a:xfrm>
            <a:off x="1879517" y="4541057"/>
            <a:ext cx="1560390" cy="31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Visualizer class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CA676B4-A6D1-F858-BDFA-EEE489D619BA}"/>
              </a:ext>
            </a:extLst>
          </p:cNvPr>
          <p:cNvSpPr txBox="1"/>
          <p:nvPr/>
        </p:nvSpPr>
        <p:spPr>
          <a:xfrm>
            <a:off x="4700666" y="4182890"/>
            <a:ext cx="120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song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11EEDC7-BAE2-B025-7524-F5A196E4C3F3}"/>
              </a:ext>
            </a:extLst>
          </p:cNvPr>
          <p:cNvSpPr/>
          <p:nvPr/>
        </p:nvSpPr>
        <p:spPr>
          <a:xfrm>
            <a:off x="10229838" y="5918776"/>
            <a:ext cx="1109970" cy="61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brightness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555ED57-B0AA-F281-29BB-074AC096F1E4}"/>
              </a:ext>
            </a:extLst>
          </p:cNvPr>
          <p:cNvCxnSpPr>
            <a:cxnSpLocks/>
            <a:stCxn id="129" idx="3"/>
            <a:endCxn id="155" idx="1"/>
          </p:cNvCxnSpPr>
          <p:nvPr/>
        </p:nvCxnSpPr>
        <p:spPr>
          <a:xfrm>
            <a:off x="9891513" y="6225825"/>
            <a:ext cx="338325" cy="246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3EAA0B-ADDE-16CC-CA53-A1EFAD40BBA2}"/>
              </a:ext>
            </a:extLst>
          </p:cNvPr>
          <p:cNvSpPr txBox="1"/>
          <p:nvPr/>
        </p:nvSpPr>
        <p:spPr>
          <a:xfrm>
            <a:off x="567236" y="4156791"/>
            <a:ext cx="85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Button pressed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B2475785-2E5C-AA03-46A7-79AF526C3AB2}"/>
              </a:ext>
            </a:extLst>
          </p:cNvPr>
          <p:cNvCxnSpPr>
            <a:cxnSpLocks/>
          </p:cNvCxnSpPr>
          <p:nvPr/>
        </p:nvCxnSpPr>
        <p:spPr>
          <a:xfrm flipV="1">
            <a:off x="11449390" y="1748940"/>
            <a:ext cx="401417" cy="4476885"/>
          </a:xfrm>
          <a:prstGeom prst="bentConnector2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AE7B6E-4099-1FA4-45DA-0F7814F482E0}"/>
              </a:ext>
            </a:extLst>
          </p:cNvPr>
          <p:cNvCxnSpPr>
            <a:cxnSpLocks/>
          </p:cNvCxnSpPr>
          <p:nvPr/>
        </p:nvCxnSpPr>
        <p:spPr>
          <a:xfrm>
            <a:off x="6096000" y="4030646"/>
            <a:ext cx="0" cy="8080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FE6AF96-E23A-A0B4-9115-C05799AE62A9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5662962" y="1361260"/>
            <a:ext cx="0" cy="3341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E75F96B2-D4B2-2E33-6D4A-6B58F7D8AC07}"/>
              </a:ext>
            </a:extLst>
          </p:cNvPr>
          <p:cNvSpPr/>
          <p:nvPr/>
        </p:nvSpPr>
        <p:spPr>
          <a:xfrm>
            <a:off x="813608" y="5089276"/>
            <a:ext cx="1243792" cy="429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press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8D95ADE-117D-9F53-10EB-A6FC6BEC2D00}"/>
              </a:ext>
            </a:extLst>
          </p:cNvPr>
          <p:cNvCxnSpPr>
            <a:cxnSpLocks/>
            <a:stCxn id="281" idx="3"/>
          </p:cNvCxnSpPr>
          <p:nvPr/>
        </p:nvCxnSpPr>
        <p:spPr>
          <a:xfrm>
            <a:off x="2057400" y="5304067"/>
            <a:ext cx="122852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25D9B5-B724-5F01-7CAF-EC7F7AACE03D}"/>
              </a:ext>
            </a:extLst>
          </p:cNvPr>
          <p:cNvCxnSpPr>
            <a:cxnSpLocks/>
            <a:stCxn id="281" idx="2"/>
            <a:endCxn id="297" idx="0"/>
          </p:cNvCxnSpPr>
          <p:nvPr/>
        </p:nvCxnSpPr>
        <p:spPr>
          <a:xfrm>
            <a:off x="1435504" y="5518858"/>
            <a:ext cx="0" cy="62839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151EBFD2-2DA7-56AD-0A75-10D27271252B}"/>
              </a:ext>
            </a:extLst>
          </p:cNvPr>
          <p:cNvSpPr/>
          <p:nvPr/>
        </p:nvSpPr>
        <p:spPr>
          <a:xfrm>
            <a:off x="908756" y="6147254"/>
            <a:ext cx="1053496" cy="351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Skip song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AF11B86-C8CF-85C5-D401-0597ADA520BB}"/>
              </a:ext>
            </a:extLst>
          </p:cNvPr>
          <p:cNvSpPr txBox="1"/>
          <p:nvPr/>
        </p:nvSpPr>
        <p:spPr>
          <a:xfrm>
            <a:off x="1994191" y="4965036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Single press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842202D-9A0E-533F-F310-123F6483226F}"/>
              </a:ext>
            </a:extLst>
          </p:cNvPr>
          <p:cNvSpPr txBox="1"/>
          <p:nvPr/>
        </p:nvSpPr>
        <p:spPr>
          <a:xfrm>
            <a:off x="668592" y="5560517"/>
            <a:ext cx="76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Double press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352532F-152C-CADC-5AA6-B5A8803B174D}"/>
              </a:ext>
            </a:extLst>
          </p:cNvPr>
          <p:cNvCxnSpPr>
            <a:cxnSpLocks/>
            <a:endCxn id="317" idx="1"/>
          </p:cNvCxnSpPr>
          <p:nvPr/>
        </p:nvCxnSpPr>
        <p:spPr>
          <a:xfrm>
            <a:off x="3282258" y="5324861"/>
            <a:ext cx="90888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BEEF84CB-BF54-0502-3A5B-66486D105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8894" y="5105505"/>
            <a:ext cx="459093" cy="898893"/>
          </a:xfrm>
          <a:prstGeom prst="bentConnector2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D4FCE3E1-4A1E-1D92-ABEE-9EA2ED26A139}"/>
              </a:ext>
            </a:extLst>
          </p:cNvPr>
          <p:cNvSpPr txBox="1"/>
          <p:nvPr/>
        </p:nvSpPr>
        <p:spPr>
          <a:xfrm>
            <a:off x="3048238" y="4957003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Song playing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9797C59-2A26-A10D-A1E7-71A607F69E20}"/>
              </a:ext>
            </a:extLst>
          </p:cNvPr>
          <p:cNvSpPr txBox="1"/>
          <p:nvPr/>
        </p:nvSpPr>
        <p:spPr>
          <a:xfrm>
            <a:off x="2812680" y="5792607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Song paused</a:t>
            </a:r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12ABB687-792A-5F6F-AAD2-9ADD11E94B2C}"/>
              </a:ext>
            </a:extLst>
          </p:cNvPr>
          <p:cNvSpPr/>
          <p:nvPr/>
        </p:nvSpPr>
        <p:spPr>
          <a:xfrm>
            <a:off x="4191139" y="5110070"/>
            <a:ext cx="1053496" cy="429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 song</a:t>
            </a: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DAEA6899-5D1A-C570-58FF-4A857C4B9A07}"/>
              </a:ext>
            </a:extLst>
          </p:cNvPr>
          <p:cNvSpPr/>
          <p:nvPr/>
        </p:nvSpPr>
        <p:spPr>
          <a:xfrm>
            <a:off x="4190404" y="5630012"/>
            <a:ext cx="1177369" cy="429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 song</a:t>
            </a:r>
          </a:p>
        </p:txBody>
      </p: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8B958907-021C-1BE7-37BC-3D01ED649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8009" y="5538795"/>
            <a:ext cx="670874" cy="63100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9A9A0BD3-12D0-AEB3-D1C8-6C78CB2936B9}"/>
              </a:ext>
            </a:extLst>
          </p:cNvPr>
          <p:cNvSpPr/>
          <p:nvPr/>
        </p:nvSpPr>
        <p:spPr>
          <a:xfrm>
            <a:off x="2135967" y="6147254"/>
            <a:ext cx="1383741" cy="3344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Previous song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EAE9143-536F-80C4-DEE2-E446EF84A37A}"/>
              </a:ext>
            </a:extLst>
          </p:cNvPr>
          <p:cNvCxnSpPr>
            <a:cxnSpLocks/>
          </p:cNvCxnSpPr>
          <p:nvPr/>
        </p:nvCxnSpPr>
        <p:spPr>
          <a:xfrm>
            <a:off x="1435504" y="4182890"/>
            <a:ext cx="0" cy="6800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3773CFCA-E992-BB64-A794-6598C53DC9FB}"/>
              </a:ext>
            </a:extLst>
          </p:cNvPr>
          <p:cNvSpPr txBox="1"/>
          <p:nvPr/>
        </p:nvSpPr>
        <p:spPr>
          <a:xfrm>
            <a:off x="1786497" y="5529166"/>
            <a:ext cx="11567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Triple press</a:t>
            </a:r>
          </a:p>
        </p:txBody>
      </p:sp>
    </p:spTree>
    <p:extLst>
      <p:ext uri="{BB962C8B-B14F-4D97-AF65-F5344CB8AC3E}">
        <p14:creationId xmlns:p14="http://schemas.microsoft.com/office/powerpoint/2010/main" val="32844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9702</TotalTime>
  <Words>702</Words>
  <Application>Microsoft Office PowerPoint</Application>
  <PresentationFormat>Widescreen</PresentationFormat>
  <Paragraphs>194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Diamond Grid 16x9</vt:lpstr>
      <vt:lpstr>ENGI 301  SpotiBox Proposal</vt:lpstr>
      <vt:lpstr>Background Information</vt:lpstr>
      <vt:lpstr>Device Proposal</vt:lpstr>
      <vt:lpstr>System Block Diagram</vt:lpstr>
      <vt:lpstr>Power Block Diagram</vt:lpstr>
      <vt:lpstr>Components / Budget</vt:lpstr>
      <vt:lpstr>Software</vt:lpstr>
      <vt:lpstr>SW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Cameron Erber</cp:lastModifiedBy>
  <cp:revision>408</cp:revision>
  <dcterms:created xsi:type="dcterms:W3CDTF">2018-01-09T20:24:50Z</dcterms:created>
  <dcterms:modified xsi:type="dcterms:W3CDTF">2024-03-08T02:02:01Z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