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1" r:id="rId2"/>
    <p:sldId id="367" r:id="rId3"/>
    <p:sldId id="372" r:id="rId4"/>
    <p:sldId id="368" r:id="rId5"/>
    <p:sldId id="370" r:id="rId6"/>
    <p:sldId id="3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15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1B7B9D-6923-4885-9D2D-52CA2719BE25}" v="149" dt="2024-02-25T18:58:15.093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2" autoAdjust="0"/>
    <p:restoredTop sz="94706" autoAdjust="0"/>
  </p:normalViewPr>
  <p:slideViewPr>
    <p:cSldViewPr>
      <p:cViewPr varScale="1">
        <p:scale>
          <a:sx n="85" d="100"/>
          <a:sy n="85" d="100"/>
        </p:scale>
        <p:origin x="357" y="5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meron Erber" userId="1ab3e536e8413ba0" providerId="LiveId" clId="{4E1B7B9D-6923-4885-9D2D-52CA2719BE25}"/>
    <pc:docChg chg="undo custSel addSld delSld modSld">
      <pc:chgData name="Cameron Erber" userId="1ab3e536e8413ba0" providerId="LiveId" clId="{4E1B7B9D-6923-4885-9D2D-52CA2719BE25}" dt="2024-02-25T19:08:48.893" v="3363" actId="20577"/>
      <pc:docMkLst>
        <pc:docMk/>
      </pc:docMkLst>
      <pc:sldChg chg="modSp mod">
        <pc:chgData name="Cameron Erber" userId="1ab3e536e8413ba0" providerId="LiveId" clId="{4E1B7B9D-6923-4885-9D2D-52CA2719BE25}" dt="2024-02-25T18:53:51.624" v="3274" actId="20577"/>
        <pc:sldMkLst>
          <pc:docMk/>
          <pc:sldMk cId="106904919" sldId="261"/>
        </pc:sldMkLst>
        <pc:spChg chg="mod">
          <ac:chgData name="Cameron Erber" userId="1ab3e536e8413ba0" providerId="LiveId" clId="{4E1B7B9D-6923-4885-9D2D-52CA2719BE25}" dt="2024-02-19T21:52:49.659" v="2725" actId="20577"/>
          <ac:spMkLst>
            <pc:docMk/>
            <pc:sldMk cId="106904919" sldId="261"/>
            <ac:spMk id="2" creationId="{00000000-0000-0000-0000-000000000000}"/>
          </ac:spMkLst>
        </pc:spChg>
        <pc:spChg chg="mod">
          <ac:chgData name="Cameron Erber" userId="1ab3e536e8413ba0" providerId="LiveId" clId="{4E1B7B9D-6923-4885-9D2D-52CA2719BE25}" dt="2024-02-25T18:53:51.624" v="3274" actId="20577"/>
          <ac:spMkLst>
            <pc:docMk/>
            <pc:sldMk cId="106904919" sldId="261"/>
            <ac:spMk id="3" creationId="{00000000-0000-0000-0000-000000000000}"/>
          </ac:spMkLst>
        </pc:spChg>
      </pc:sldChg>
      <pc:sldChg chg="addSp delSp modSp mod">
        <pc:chgData name="Cameron Erber" userId="1ab3e536e8413ba0" providerId="LiveId" clId="{4E1B7B9D-6923-4885-9D2D-52CA2719BE25}" dt="2024-02-20T04:45:52.997" v="3054" actId="20577"/>
        <pc:sldMkLst>
          <pc:docMk/>
          <pc:sldMk cId="3519531026" sldId="367"/>
        </pc:sldMkLst>
        <pc:spChg chg="mod">
          <ac:chgData name="Cameron Erber" userId="1ab3e536e8413ba0" providerId="LiveId" clId="{4E1B7B9D-6923-4885-9D2D-52CA2719BE25}" dt="2024-02-20T04:45:52.997" v="3054" actId="20577"/>
          <ac:spMkLst>
            <pc:docMk/>
            <pc:sldMk cId="3519531026" sldId="367"/>
            <ac:spMk id="3" creationId="{8ED8AE04-697D-4784-A672-E28DA6A47AB6}"/>
          </ac:spMkLst>
        </pc:spChg>
        <pc:spChg chg="del">
          <ac:chgData name="Cameron Erber" userId="1ab3e536e8413ba0" providerId="LiveId" clId="{4E1B7B9D-6923-4885-9D2D-52CA2719BE25}" dt="2024-02-18T23:50:42.515" v="241" actId="478"/>
          <ac:spMkLst>
            <pc:docMk/>
            <pc:sldMk cId="3519531026" sldId="367"/>
            <ac:spMk id="4" creationId="{0DA883D3-D6A1-40F0-B5FE-3E351ADB0E38}"/>
          </ac:spMkLst>
        </pc:spChg>
        <pc:picChg chg="add del mod">
          <ac:chgData name="Cameron Erber" userId="1ab3e536e8413ba0" providerId="LiveId" clId="{4E1B7B9D-6923-4885-9D2D-52CA2719BE25}" dt="2024-02-19T00:38:34.184" v="1416" actId="478"/>
          <ac:picMkLst>
            <pc:docMk/>
            <pc:sldMk cId="3519531026" sldId="367"/>
            <ac:picMk id="6" creationId="{3FB30026-641B-6455-C6FE-C23E161FBED9}"/>
          </ac:picMkLst>
        </pc:picChg>
        <pc:picChg chg="add mod">
          <ac:chgData name="Cameron Erber" userId="1ab3e536e8413ba0" providerId="LiveId" clId="{4E1B7B9D-6923-4885-9D2D-52CA2719BE25}" dt="2024-02-19T00:39:21.503" v="1431" actId="1076"/>
          <ac:picMkLst>
            <pc:docMk/>
            <pc:sldMk cId="3519531026" sldId="367"/>
            <ac:picMk id="8" creationId="{FA2B60FF-1276-3D94-2A86-DE3DABFC76B3}"/>
          </ac:picMkLst>
        </pc:picChg>
      </pc:sldChg>
      <pc:sldChg chg="addSp delSp modSp mod">
        <pc:chgData name="Cameron Erber" userId="1ab3e536e8413ba0" providerId="LiveId" clId="{4E1B7B9D-6923-4885-9D2D-52CA2719BE25}" dt="2024-02-20T04:52:49.001" v="3117" actId="20577"/>
        <pc:sldMkLst>
          <pc:docMk/>
          <pc:sldMk cId="140782560" sldId="368"/>
        </pc:sldMkLst>
        <pc:spChg chg="del mod">
          <ac:chgData name="Cameron Erber" userId="1ab3e536e8413ba0" providerId="LiveId" clId="{4E1B7B9D-6923-4885-9D2D-52CA2719BE25}" dt="2024-02-19T04:31:14.866" v="1592" actId="478"/>
          <ac:spMkLst>
            <pc:docMk/>
            <pc:sldMk cId="140782560" sldId="368"/>
            <ac:spMk id="3" creationId="{608935D3-29E1-4175-8DE5-14986150C19C}"/>
          </ac:spMkLst>
        </pc:spChg>
        <pc:spChg chg="del">
          <ac:chgData name="Cameron Erber" userId="1ab3e536e8413ba0" providerId="LiveId" clId="{4E1B7B9D-6923-4885-9D2D-52CA2719BE25}" dt="2024-02-19T04:14:20.417" v="1499" actId="478"/>
          <ac:spMkLst>
            <pc:docMk/>
            <pc:sldMk cId="140782560" sldId="368"/>
            <ac:spMk id="4" creationId="{AF7EF060-2D33-40AD-BF35-12E6A5F1F172}"/>
          </ac:spMkLst>
        </pc:spChg>
        <pc:spChg chg="add mod">
          <ac:chgData name="Cameron Erber" userId="1ab3e536e8413ba0" providerId="LiveId" clId="{4E1B7B9D-6923-4885-9D2D-52CA2719BE25}" dt="2024-02-19T21:45:55.677" v="2714" actId="20577"/>
          <ac:spMkLst>
            <pc:docMk/>
            <pc:sldMk cId="140782560" sldId="368"/>
            <ac:spMk id="5" creationId="{1622AD4D-4B9C-B29E-0515-C74C27D0C1B3}"/>
          </ac:spMkLst>
        </pc:spChg>
        <pc:spChg chg="add del mod">
          <ac:chgData name="Cameron Erber" userId="1ab3e536e8413ba0" providerId="LiveId" clId="{4E1B7B9D-6923-4885-9D2D-52CA2719BE25}" dt="2024-02-19T04:14:40.294" v="1520" actId="478"/>
          <ac:spMkLst>
            <pc:docMk/>
            <pc:sldMk cId="140782560" sldId="368"/>
            <ac:spMk id="6" creationId="{898019F5-FD42-76A6-70D1-FE788BA718A9}"/>
          </ac:spMkLst>
        </pc:spChg>
        <pc:spChg chg="add mod">
          <ac:chgData name="Cameron Erber" userId="1ab3e536e8413ba0" providerId="LiveId" clId="{4E1B7B9D-6923-4885-9D2D-52CA2719BE25}" dt="2024-02-19T05:21:48.945" v="2041" actId="1076"/>
          <ac:spMkLst>
            <pc:docMk/>
            <pc:sldMk cId="140782560" sldId="368"/>
            <ac:spMk id="7" creationId="{300ACE55-EBAB-B5D7-08FB-FB1BA3EAF26B}"/>
          </ac:spMkLst>
        </pc:spChg>
        <pc:spChg chg="add mod">
          <ac:chgData name="Cameron Erber" userId="1ab3e536e8413ba0" providerId="LiveId" clId="{4E1B7B9D-6923-4885-9D2D-52CA2719BE25}" dt="2024-02-19T05:21:48.945" v="2041" actId="1076"/>
          <ac:spMkLst>
            <pc:docMk/>
            <pc:sldMk cId="140782560" sldId="368"/>
            <ac:spMk id="8" creationId="{4181B480-C616-57C1-69FF-C664C0C218BE}"/>
          </ac:spMkLst>
        </pc:spChg>
        <pc:spChg chg="add mod">
          <ac:chgData name="Cameron Erber" userId="1ab3e536e8413ba0" providerId="LiveId" clId="{4E1B7B9D-6923-4885-9D2D-52CA2719BE25}" dt="2024-02-19T05:21:48.945" v="2041" actId="1076"/>
          <ac:spMkLst>
            <pc:docMk/>
            <pc:sldMk cId="140782560" sldId="368"/>
            <ac:spMk id="9" creationId="{3696AEC1-211A-E5F0-5878-8AEDFC79CF40}"/>
          </ac:spMkLst>
        </pc:spChg>
        <pc:spChg chg="add mod">
          <ac:chgData name="Cameron Erber" userId="1ab3e536e8413ba0" providerId="LiveId" clId="{4E1B7B9D-6923-4885-9D2D-52CA2719BE25}" dt="2024-02-19T05:21:48.945" v="2041" actId="1076"/>
          <ac:spMkLst>
            <pc:docMk/>
            <pc:sldMk cId="140782560" sldId="368"/>
            <ac:spMk id="10" creationId="{5E7DDA55-C5B1-763A-999A-FFCB8D7B4659}"/>
          </ac:spMkLst>
        </pc:spChg>
        <pc:spChg chg="add mod">
          <ac:chgData name="Cameron Erber" userId="1ab3e536e8413ba0" providerId="LiveId" clId="{4E1B7B9D-6923-4885-9D2D-52CA2719BE25}" dt="2024-02-20T01:01:28.074" v="2837" actId="1076"/>
          <ac:spMkLst>
            <pc:docMk/>
            <pc:sldMk cId="140782560" sldId="368"/>
            <ac:spMk id="11" creationId="{23F33154-D3BA-5415-861F-BE3179A06B4F}"/>
          </ac:spMkLst>
        </pc:spChg>
        <pc:spChg chg="add mod">
          <ac:chgData name="Cameron Erber" userId="1ab3e536e8413ba0" providerId="LiveId" clId="{4E1B7B9D-6923-4885-9D2D-52CA2719BE25}" dt="2024-02-19T05:21:48.945" v="2041" actId="1076"/>
          <ac:spMkLst>
            <pc:docMk/>
            <pc:sldMk cId="140782560" sldId="368"/>
            <ac:spMk id="15" creationId="{4B6B21C0-3C6A-5F5B-2E23-1F9AAAEE093F}"/>
          </ac:spMkLst>
        </pc:spChg>
        <pc:spChg chg="add mod">
          <ac:chgData name="Cameron Erber" userId="1ab3e536e8413ba0" providerId="LiveId" clId="{4E1B7B9D-6923-4885-9D2D-52CA2719BE25}" dt="2024-02-19T05:21:48.945" v="2041" actId="1076"/>
          <ac:spMkLst>
            <pc:docMk/>
            <pc:sldMk cId="140782560" sldId="368"/>
            <ac:spMk id="16" creationId="{85B9B7B9-1BA2-8A82-DA1A-D09C434252E9}"/>
          </ac:spMkLst>
        </pc:spChg>
        <pc:spChg chg="add mod">
          <ac:chgData name="Cameron Erber" userId="1ab3e536e8413ba0" providerId="LiveId" clId="{4E1B7B9D-6923-4885-9D2D-52CA2719BE25}" dt="2024-02-19T05:21:48.945" v="2041" actId="1076"/>
          <ac:spMkLst>
            <pc:docMk/>
            <pc:sldMk cId="140782560" sldId="368"/>
            <ac:spMk id="23" creationId="{494BCFA5-ABF2-7E01-3159-D0BDE8C279F7}"/>
          </ac:spMkLst>
        </pc:spChg>
        <pc:spChg chg="add mod">
          <ac:chgData name="Cameron Erber" userId="1ab3e536e8413ba0" providerId="LiveId" clId="{4E1B7B9D-6923-4885-9D2D-52CA2719BE25}" dt="2024-02-19T05:21:48.945" v="2041" actId="1076"/>
          <ac:spMkLst>
            <pc:docMk/>
            <pc:sldMk cId="140782560" sldId="368"/>
            <ac:spMk id="24" creationId="{1D206386-EC60-45B8-7C86-8180813AB1BA}"/>
          </ac:spMkLst>
        </pc:spChg>
        <pc:spChg chg="add mod">
          <ac:chgData name="Cameron Erber" userId="1ab3e536e8413ba0" providerId="LiveId" clId="{4E1B7B9D-6923-4885-9D2D-52CA2719BE25}" dt="2024-02-20T04:52:27.743" v="3110" actId="1076"/>
          <ac:spMkLst>
            <pc:docMk/>
            <pc:sldMk cId="140782560" sldId="368"/>
            <ac:spMk id="26" creationId="{ADC8883B-C0E1-451F-D5C2-B0DD9C6D6607}"/>
          </ac:spMkLst>
        </pc:spChg>
        <pc:spChg chg="add mod">
          <ac:chgData name="Cameron Erber" userId="1ab3e536e8413ba0" providerId="LiveId" clId="{4E1B7B9D-6923-4885-9D2D-52CA2719BE25}" dt="2024-02-20T04:52:49.001" v="3117" actId="20577"/>
          <ac:spMkLst>
            <pc:docMk/>
            <pc:sldMk cId="140782560" sldId="368"/>
            <ac:spMk id="27" creationId="{C6AAD8B7-A826-9C51-22EB-A03E7ABE8DC5}"/>
          </ac:spMkLst>
        </pc:spChg>
        <pc:spChg chg="add mod">
          <ac:chgData name="Cameron Erber" userId="1ab3e536e8413ba0" providerId="LiveId" clId="{4E1B7B9D-6923-4885-9D2D-52CA2719BE25}" dt="2024-02-19T05:21:48.945" v="2041" actId="1076"/>
          <ac:spMkLst>
            <pc:docMk/>
            <pc:sldMk cId="140782560" sldId="368"/>
            <ac:spMk id="29" creationId="{2CCD80E6-6040-657A-4B7E-9A3A14DA3457}"/>
          </ac:spMkLst>
        </pc:spChg>
        <pc:spChg chg="add mod">
          <ac:chgData name="Cameron Erber" userId="1ab3e536e8413ba0" providerId="LiveId" clId="{4E1B7B9D-6923-4885-9D2D-52CA2719BE25}" dt="2024-02-19T05:21:48.945" v="2041" actId="1076"/>
          <ac:spMkLst>
            <pc:docMk/>
            <pc:sldMk cId="140782560" sldId="368"/>
            <ac:spMk id="38" creationId="{97FD85BC-6C62-DB0A-D163-61F03D17F2C7}"/>
          </ac:spMkLst>
        </pc:spChg>
        <pc:spChg chg="add mod">
          <ac:chgData name="Cameron Erber" userId="1ab3e536e8413ba0" providerId="LiveId" clId="{4E1B7B9D-6923-4885-9D2D-52CA2719BE25}" dt="2024-02-19T05:21:48.945" v="2041" actId="1076"/>
          <ac:spMkLst>
            <pc:docMk/>
            <pc:sldMk cId="140782560" sldId="368"/>
            <ac:spMk id="39" creationId="{C28092ED-D576-C1E8-403C-C6661630068F}"/>
          </ac:spMkLst>
        </pc:spChg>
        <pc:spChg chg="add mod">
          <ac:chgData name="Cameron Erber" userId="1ab3e536e8413ba0" providerId="LiveId" clId="{4E1B7B9D-6923-4885-9D2D-52CA2719BE25}" dt="2024-02-19T05:21:48.945" v="2041" actId="1076"/>
          <ac:spMkLst>
            <pc:docMk/>
            <pc:sldMk cId="140782560" sldId="368"/>
            <ac:spMk id="56" creationId="{F285216C-F858-7D62-63F9-DF2A083445D3}"/>
          </ac:spMkLst>
        </pc:spChg>
        <pc:spChg chg="add del mod">
          <ac:chgData name="Cameron Erber" userId="1ab3e536e8413ba0" providerId="LiveId" clId="{4E1B7B9D-6923-4885-9D2D-52CA2719BE25}" dt="2024-02-19T05:11:38.622" v="1891" actId="478"/>
          <ac:spMkLst>
            <pc:docMk/>
            <pc:sldMk cId="140782560" sldId="368"/>
            <ac:spMk id="57" creationId="{1C6698F1-CF9E-EE2A-2910-313589FF238F}"/>
          </ac:spMkLst>
        </pc:spChg>
        <pc:spChg chg="add mod">
          <ac:chgData name="Cameron Erber" userId="1ab3e536e8413ba0" providerId="LiveId" clId="{4E1B7B9D-6923-4885-9D2D-52CA2719BE25}" dt="2024-02-19T05:21:48.945" v="2041" actId="1076"/>
          <ac:spMkLst>
            <pc:docMk/>
            <pc:sldMk cId="140782560" sldId="368"/>
            <ac:spMk id="60" creationId="{A28D9793-2B9B-EC6C-A61F-D5BB53EE5C3E}"/>
          </ac:spMkLst>
        </pc:spChg>
        <pc:spChg chg="add del mod">
          <ac:chgData name="Cameron Erber" userId="1ab3e536e8413ba0" providerId="LiveId" clId="{4E1B7B9D-6923-4885-9D2D-52CA2719BE25}" dt="2024-02-19T04:59:05.942" v="1830" actId="478"/>
          <ac:spMkLst>
            <pc:docMk/>
            <pc:sldMk cId="140782560" sldId="368"/>
            <ac:spMk id="61" creationId="{9DF2EF73-CAD8-3E5B-1921-EFA8DA27B231}"/>
          </ac:spMkLst>
        </pc:spChg>
        <pc:spChg chg="add mod">
          <ac:chgData name="Cameron Erber" userId="1ab3e536e8413ba0" providerId="LiveId" clId="{4E1B7B9D-6923-4885-9D2D-52CA2719BE25}" dt="2024-02-19T05:21:48.945" v="2041" actId="1076"/>
          <ac:spMkLst>
            <pc:docMk/>
            <pc:sldMk cId="140782560" sldId="368"/>
            <ac:spMk id="65" creationId="{8BE1EB3B-BC87-E600-56D3-A50908F85A15}"/>
          </ac:spMkLst>
        </pc:spChg>
        <pc:spChg chg="add mod">
          <ac:chgData name="Cameron Erber" userId="1ab3e536e8413ba0" providerId="LiveId" clId="{4E1B7B9D-6923-4885-9D2D-52CA2719BE25}" dt="2024-02-19T05:21:48.945" v="2041" actId="1076"/>
          <ac:spMkLst>
            <pc:docMk/>
            <pc:sldMk cId="140782560" sldId="368"/>
            <ac:spMk id="66" creationId="{9598B6B7-E24D-FBF2-02FA-58C7EB0A7399}"/>
          </ac:spMkLst>
        </pc:spChg>
        <pc:spChg chg="add mod">
          <ac:chgData name="Cameron Erber" userId="1ab3e536e8413ba0" providerId="LiveId" clId="{4E1B7B9D-6923-4885-9D2D-52CA2719BE25}" dt="2024-02-19T05:21:48.945" v="2041" actId="1076"/>
          <ac:spMkLst>
            <pc:docMk/>
            <pc:sldMk cId="140782560" sldId="368"/>
            <ac:spMk id="67" creationId="{2ECEA27B-E0DB-E95A-BE24-35FF82261D52}"/>
          </ac:spMkLst>
        </pc:spChg>
        <pc:spChg chg="add mod">
          <ac:chgData name="Cameron Erber" userId="1ab3e536e8413ba0" providerId="LiveId" clId="{4E1B7B9D-6923-4885-9D2D-52CA2719BE25}" dt="2024-02-19T05:21:48.945" v="2041" actId="1076"/>
          <ac:spMkLst>
            <pc:docMk/>
            <pc:sldMk cId="140782560" sldId="368"/>
            <ac:spMk id="68" creationId="{D8841FEC-AA4D-764E-6E02-FF4817AA0C14}"/>
          </ac:spMkLst>
        </pc:spChg>
        <pc:spChg chg="add mod">
          <ac:chgData name="Cameron Erber" userId="1ab3e536e8413ba0" providerId="LiveId" clId="{4E1B7B9D-6923-4885-9D2D-52CA2719BE25}" dt="2024-02-19T05:21:48.945" v="2041" actId="1076"/>
          <ac:spMkLst>
            <pc:docMk/>
            <pc:sldMk cId="140782560" sldId="368"/>
            <ac:spMk id="71" creationId="{00B4D2E6-526E-C9B7-B085-04AAC930102F}"/>
          </ac:spMkLst>
        </pc:spChg>
        <pc:spChg chg="add mod">
          <ac:chgData name="Cameron Erber" userId="1ab3e536e8413ba0" providerId="LiveId" clId="{4E1B7B9D-6923-4885-9D2D-52CA2719BE25}" dt="2024-02-19T05:21:48.945" v="2041" actId="1076"/>
          <ac:spMkLst>
            <pc:docMk/>
            <pc:sldMk cId="140782560" sldId="368"/>
            <ac:spMk id="74" creationId="{382F33CC-F585-8F40-BB0A-BD27B82345CF}"/>
          </ac:spMkLst>
        </pc:spChg>
        <pc:spChg chg="add mod">
          <ac:chgData name="Cameron Erber" userId="1ab3e536e8413ba0" providerId="LiveId" clId="{4E1B7B9D-6923-4885-9D2D-52CA2719BE25}" dt="2024-02-19T05:21:48.945" v="2041" actId="1076"/>
          <ac:spMkLst>
            <pc:docMk/>
            <pc:sldMk cId="140782560" sldId="368"/>
            <ac:spMk id="76" creationId="{A3124227-00A9-0E92-2C80-A437232D363E}"/>
          </ac:spMkLst>
        </pc:spChg>
        <pc:spChg chg="add mod">
          <ac:chgData name="Cameron Erber" userId="1ab3e536e8413ba0" providerId="LiveId" clId="{4E1B7B9D-6923-4885-9D2D-52CA2719BE25}" dt="2024-02-19T05:21:48.945" v="2041" actId="1076"/>
          <ac:spMkLst>
            <pc:docMk/>
            <pc:sldMk cId="140782560" sldId="368"/>
            <ac:spMk id="80" creationId="{BC6C9AF9-85D8-3DCB-129E-E325F36BA725}"/>
          </ac:spMkLst>
        </pc:spChg>
        <pc:spChg chg="add mod">
          <ac:chgData name="Cameron Erber" userId="1ab3e536e8413ba0" providerId="LiveId" clId="{4E1B7B9D-6923-4885-9D2D-52CA2719BE25}" dt="2024-02-19T05:21:48.945" v="2041" actId="1076"/>
          <ac:spMkLst>
            <pc:docMk/>
            <pc:sldMk cId="140782560" sldId="368"/>
            <ac:spMk id="81" creationId="{99ED29F0-4EF1-43B7-05D3-D2D96ACE6D8A}"/>
          </ac:spMkLst>
        </pc:spChg>
        <pc:spChg chg="add mod">
          <ac:chgData name="Cameron Erber" userId="1ab3e536e8413ba0" providerId="LiveId" clId="{4E1B7B9D-6923-4885-9D2D-52CA2719BE25}" dt="2024-02-19T05:21:48.945" v="2041" actId="1076"/>
          <ac:spMkLst>
            <pc:docMk/>
            <pc:sldMk cId="140782560" sldId="368"/>
            <ac:spMk id="82" creationId="{97763782-82A9-32CF-FB6F-17C1C58E8DB3}"/>
          </ac:spMkLst>
        </pc:spChg>
        <pc:spChg chg="add mod">
          <ac:chgData name="Cameron Erber" userId="1ab3e536e8413ba0" providerId="LiveId" clId="{4E1B7B9D-6923-4885-9D2D-52CA2719BE25}" dt="2024-02-19T05:21:48.945" v="2041" actId="1076"/>
          <ac:spMkLst>
            <pc:docMk/>
            <pc:sldMk cId="140782560" sldId="368"/>
            <ac:spMk id="83" creationId="{03EC1E69-CBB3-6291-2045-08EF0BD4D8C7}"/>
          </ac:spMkLst>
        </pc:spChg>
        <pc:spChg chg="add mod">
          <ac:chgData name="Cameron Erber" userId="1ab3e536e8413ba0" providerId="LiveId" clId="{4E1B7B9D-6923-4885-9D2D-52CA2719BE25}" dt="2024-02-19T05:21:48.945" v="2041" actId="1076"/>
          <ac:spMkLst>
            <pc:docMk/>
            <pc:sldMk cId="140782560" sldId="368"/>
            <ac:spMk id="85" creationId="{FB4B55CA-4BA6-F60C-AAB1-B4F0BEFF7022}"/>
          </ac:spMkLst>
        </pc:spChg>
        <pc:spChg chg="add mod">
          <ac:chgData name="Cameron Erber" userId="1ab3e536e8413ba0" providerId="LiveId" clId="{4E1B7B9D-6923-4885-9D2D-52CA2719BE25}" dt="2024-02-19T05:13:42.586" v="1937"/>
          <ac:spMkLst>
            <pc:docMk/>
            <pc:sldMk cId="140782560" sldId="368"/>
            <ac:spMk id="88" creationId="{04FA2125-0F02-DC6E-464D-ACE3F9BB2205}"/>
          </ac:spMkLst>
        </pc:spChg>
        <pc:spChg chg="add mod">
          <ac:chgData name="Cameron Erber" userId="1ab3e536e8413ba0" providerId="LiveId" clId="{4E1B7B9D-6923-4885-9D2D-52CA2719BE25}" dt="2024-02-19T05:13:42.586" v="1937"/>
          <ac:spMkLst>
            <pc:docMk/>
            <pc:sldMk cId="140782560" sldId="368"/>
            <ac:spMk id="90" creationId="{202175C2-0DE4-097D-CC18-D9E4FDC13E33}"/>
          </ac:spMkLst>
        </pc:spChg>
        <pc:spChg chg="add mod">
          <ac:chgData name="Cameron Erber" userId="1ab3e536e8413ba0" providerId="LiveId" clId="{4E1B7B9D-6923-4885-9D2D-52CA2719BE25}" dt="2024-02-19T05:13:42.586" v="1937"/>
          <ac:spMkLst>
            <pc:docMk/>
            <pc:sldMk cId="140782560" sldId="368"/>
            <ac:spMk id="94" creationId="{A4AF774A-7E5B-FC90-8AE1-97260C18761E}"/>
          </ac:spMkLst>
        </pc:spChg>
        <pc:spChg chg="add mod">
          <ac:chgData name="Cameron Erber" userId="1ab3e536e8413ba0" providerId="LiveId" clId="{4E1B7B9D-6923-4885-9D2D-52CA2719BE25}" dt="2024-02-19T05:13:42.586" v="1937"/>
          <ac:spMkLst>
            <pc:docMk/>
            <pc:sldMk cId="140782560" sldId="368"/>
            <ac:spMk id="95" creationId="{80CF334A-E8E8-C0E4-6A40-8A6655ED2691}"/>
          </ac:spMkLst>
        </pc:spChg>
        <pc:spChg chg="add mod">
          <ac:chgData name="Cameron Erber" userId="1ab3e536e8413ba0" providerId="LiveId" clId="{4E1B7B9D-6923-4885-9D2D-52CA2719BE25}" dt="2024-02-19T05:13:42.586" v="1937"/>
          <ac:spMkLst>
            <pc:docMk/>
            <pc:sldMk cId="140782560" sldId="368"/>
            <ac:spMk id="96" creationId="{85F30342-3340-89D7-B4F5-ED94DA3EF79B}"/>
          </ac:spMkLst>
        </pc:spChg>
        <pc:spChg chg="add mod">
          <ac:chgData name="Cameron Erber" userId="1ab3e536e8413ba0" providerId="LiveId" clId="{4E1B7B9D-6923-4885-9D2D-52CA2719BE25}" dt="2024-02-19T05:13:42.586" v="1937"/>
          <ac:spMkLst>
            <pc:docMk/>
            <pc:sldMk cId="140782560" sldId="368"/>
            <ac:spMk id="97" creationId="{D15FCD34-CFEC-4CC2-0246-523DFE25FDF8}"/>
          </ac:spMkLst>
        </pc:spChg>
        <pc:spChg chg="add mod">
          <ac:chgData name="Cameron Erber" userId="1ab3e536e8413ba0" providerId="LiveId" clId="{4E1B7B9D-6923-4885-9D2D-52CA2719BE25}" dt="2024-02-19T05:13:42.586" v="1937"/>
          <ac:spMkLst>
            <pc:docMk/>
            <pc:sldMk cId="140782560" sldId="368"/>
            <ac:spMk id="99" creationId="{C2FA4015-F4C2-C597-5DCA-032E702A4811}"/>
          </ac:spMkLst>
        </pc:spChg>
        <pc:spChg chg="add mod">
          <ac:chgData name="Cameron Erber" userId="1ab3e536e8413ba0" providerId="LiveId" clId="{4E1B7B9D-6923-4885-9D2D-52CA2719BE25}" dt="2024-02-19T05:21:48.945" v="2041" actId="1076"/>
          <ac:spMkLst>
            <pc:docMk/>
            <pc:sldMk cId="140782560" sldId="368"/>
            <ac:spMk id="102" creationId="{891BEDB8-0E77-727E-8734-CDBD537DAA48}"/>
          </ac:spMkLst>
        </pc:spChg>
        <pc:spChg chg="add del mod">
          <ac:chgData name="Cameron Erber" userId="1ab3e536e8413ba0" providerId="LiveId" clId="{4E1B7B9D-6923-4885-9D2D-52CA2719BE25}" dt="2024-02-19T05:14:51.253" v="1977" actId="478"/>
          <ac:spMkLst>
            <pc:docMk/>
            <pc:sldMk cId="140782560" sldId="368"/>
            <ac:spMk id="104" creationId="{D4FE715A-4608-07E8-D6EA-58A3FC835452}"/>
          </ac:spMkLst>
        </pc:spChg>
        <pc:spChg chg="add del mod">
          <ac:chgData name="Cameron Erber" userId="1ab3e536e8413ba0" providerId="LiveId" clId="{4E1B7B9D-6923-4885-9D2D-52CA2719BE25}" dt="2024-02-19T05:21:48.945" v="2041" actId="1076"/>
          <ac:spMkLst>
            <pc:docMk/>
            <pc:sldMk cId="140782560" sldId="368"/>
            <ac:spMk id="108" creationId="{2C9A1CD4-90BE-8A4B-216C-4B5443E90268}"/>
          </ac:spMkLst>
        </pc:spChg>
        <pc:spChg chg="add mod">
          <ac:chgData name="Cameron Erber" userId="1ab3e536e8413ba0" providerId="LiveId" clId="{4E1B7B9D-6923-4885-9D2D-52CA2719BE25}" dt="2024-02-19T05:21:48.945" v="2041" actId="1076"/>
          <ac:spMkLst>
            <pc:docMk/>
            <pc:sldMk cId="140782560" sldId="368"/>
            <ac:spMk id="109" creationId="{0CC2347D-8031-A7E2-E901-7494064D2B56}"/>
          </ac:spMkLst>
        </pc:spChg>
        <pc:spChg chg="add mod">
          <ac:chgData name="Cameron Erber" userId="1ab3e536e8413ba0" providerId="LiveId" clId="{4E1B7B9D-6923-4885-9D2D-52CA2719BE25}" dt="2024-02-19T05:21:48.945" v="2041" actId="1076"/>
          <ac:spMkLst>
            <pc:docMk/>
            <pc:sldMk cId="140782560" sldId="368"/>
            <ac:spMk id="110" creationId="{169E29E8-CFE4-3305-06B0-79D3F9C36DE1}"/>
          </ac:spMkLst>
        </pc:spChg>
        <pc:spChg chg="add mod">
          <ac:chgData name="Cameron Erber" userId="1ab3e536e8413ba0" providerId="LiveId" clId="{4E1B7B9D-6923-4885-9D2D-52CA2719BE25}" dt="2024-02-19T05:21:48.945" v="2041" actId="1076"/>
          <ac:spMkLst>
            <pc:docMk/>
            <pc:sldMk cId="140782560" sldId="368"/>
            <ac:spMk id="111" creationId="{63124B57-F403-C0FD-12A7-114D54AE9149}"/>
          </ac:spMkLst>
        </pc:spChg>
        <pc:spChg chg="add del mod">
          <ac:chgData name="Cameron Erber" userId="1ab3e536e8413ba0" providerId="LiveId" clId="{4E1B7B9D-6923-4885-9D2D-52CA2719BE25}" dt="2024-02-19T05:15:24.876" v="2002"/>
          <ac:spMkLst>
            <pc:docMk/>
            <pc:sldMk cId="140782560" sldId="368"/>
            <ac:spMk id="113" creationId="{5C44D89A-4228-6B0F-CF9A-CDF9304E2F20}"/>
          </ac:spMkLst>
        </pc:spChg>
        <pc:spChg chg="add mod">
          <ac:chgData name="Cameron Erber" userId="1ab3e536e8413ba0" providerId="LiveId" clId="{4E1B7B9D-6923-4885-9D2D-52CA2719BE25}" dt="2024-02-19T05:16:06.880" v="2011"/>
          <ac:spMkLst>
            <pc:docMk/>
            <pc:sldMk cId="140782560" sldId="368"/>
            <ac:spMk id="117" creationId="{7703D60C-E7A7-B6C3-2BE3-81A2BE09F0DE}"/>
          </ac:spMkLst>
        </pc:spChg>
        <pc:spChg chg="add mod">
          <ac:chgData name="Cameron Erber" userId="1ab3e536e8413ba0" providerId="LiveId" clId="{4E1B7B9D-6923-4885-9D2D-52CA2719BE25}" dt="2024-02-19T05:16:06.880" v="2011"/>
          <ac:spMkLst>
            <pc:docMk/>
            <pc:sldMk cId="140782560" sldId="368"/>
            <ac:spMk id="120" creationId="{EA458772-7ECB-DAE2-C6E8-9340B993664A}"/>
          </ac:spMkLst>
        </pc:spChg>
        <pc:spChg chg="add mod">
          <ac:chgData name="Cameron Erber" userId="1ab3e536e8413ba0" providerId="LiveId" clId="{4E1B7B9D-6923-4885-9D2D-52CA2719BE25}" dt="2024-02-19T05:16:06.880" v="2011"/>
          <ac:spMkLst>
            <pc:docMk/>
            <pc:sldMk cId="140782560" sldId="368"/>
            <ac:spMk id="121" creationId="{E21DE619-0129-8D03-EB76-1D8B4C4E6C9D}"/>
          </ac:spMkLst>
        </pc:spChg>
        <pc:spChg chg="add mod">
          <ac:chgData name="Cameron Erber" userId="1ab3e536e8413ba0" providerId="LiveId" clId="{4E1B7B9D-6923-4885-9D2D-52CA2719BE25}" dt="2024-02-19T05:16:06.880" v="2011"/>
          <ac:spMkLst>
            <pc:docMk/>
            <pc:sldMk cId="140782560" sldId="368"/>
            <ac:spMk id="122" creationId="{5617C1B5-BF5B-79C9-5900-35BCD34C86A9}"/>
          </ac:spMkLst>
        </pc:spChg>
        <pc:spChg chg="add mod">
          <ac:chgData name="Cameron Erber" userId="1ab3e536e8413ba0" providerId="LiveId" clId="{4E1B7B9D-6923-4885-9D2D-52CA2719BE25}" dt="2024-02-19T05:16:06.880" v="2011"/>
          <ac:spMkLst>
            <pc:docMk/>
            <pc:sldMk cId="140782560" sldId="368"/>
            <ac:spMk id="123" creationId="{287F2632-A5B3-655D-81C4-0581313C0A6F}"/>
          </ac:spMkLst>
        </pc:spChg>
        <pc:spChg chg="add mod">
          <ac:chgData name="Cameron Erber" userId="1ab3e536e8413ba0" providerId="LiveId" clId="{4E1B7B9D-6923-4885-9D2D-52CA2719BE25}" dt="2024-02-19T05:21:48.945" v="2041" actId="1076"/>
          <ac:spMkLst>
            <pc:docMk/>
            <pc:sldMk cId="140782560" sldId="368"/>
            <ac:spMk id="127" creationId="{555CD0BD-1D80-C807-8A3E-6B050961FF71}"/>
          </ac:spMkLst>
        </pc:spChg>
        <pc:spChg chg="add mod">
          <ac:chgData name="Cameron Erber" userId="1ab3e536e8413ba0" providerId="LiveId" clId="{4E1B7B9D-6923-4885-9D2D-52CA2719BE25}" dt="2024-02-19T05:21:48.945" v="2041" actId="1076"/>
          <ac:spMkLst>
            <pc:docMk/>
            <pc:sldMk cId="140782560" sldId="368"/>
            <ac:spMk id="130" creationId="{F83E9672-C16A-0E9B-B59E-E8351777234E}"/>
          </ac:spMkLst>
        </pc:spChg>
        <pc:spChg chg="add mod">
          <ac:chgData name="Cameron Erber" userId="1ab3e536e8413ba0" providerId="LiveId" clId="{4E1B7B9D-6923-4885-9D2D-52CA2719BE25}" dt="2024-02-19T05:21:48.945" v="2041" actId="1076"/>
          <ac:spMkLst>
            <pc:docMk/>
            <pc:sldMk cId="140782560" sldId="368"/>
            <ac:spMk id="131" creationId="{75F7FD35-9C50-25E5-C135-FAF2E78E4632}"/>
          </ac:spMkLst>
        </pc:spChg>
        <pc:spChg chg="add mod">
          <ac:chgData name="Cameron Erber" userId="1ab3e536e8413ba0" providerId="LiveId" clId="{4E1B7B9D-6923-4885-9D2D-52CA2719BE25}" dt="2024-02-19T05:21:48.945" v="2041" actId="1076"/>
          <ac:spMkLst>
            <pc:docMk/>
            <pc:sldMk cId="140782560" sldId="368"/>
            <ac:spMk id="132" creationId="{660D04BA-EDF0-B5DA-855D-7825557A1ACB}"/>
          </ac:spMkLst>
        </pc:spChg>
        <pc:spChg chg="add mod">
          <ac:chgData name="Cameron Erber" userId="1ab3e536e8413ba0" providerId="LiveId" clId="{4E1B7B9D-6923-4885-9D2D-52CA2719BE25}" dt="2024-02-19T05:21:48.945" v="2041" actId="1076"/>
          <ac:spMkLst>
            <pc:docMk/>
            <pc:sldMk cId="140782560" sldId="368"/>
            <ac:spMk id="133" creationId="{EC03144B-C2D5-3349-C658-7F1A6575310E}"/>
          </ac:spMkLst>
        </pc:spChg>
        <pc:spChg chg="add mod">
          <ac:chgData name="Cameron Erber" userId="1ab3e536e8413ba0" providerId="LiveId" clId="{4E1B7B9D-6923-4885-9D2D-52CA2719BE25}" dt="2024-02-19T05:21:48.945" v="2041" actId="1076"/>
          <ac:spMkLst>
            <pc:docMk/>
            <pc:sldMk cId="140782560" sldId="368"/>
            <ac:spMk id="135" creationId="{1A2E8EC4-EB49-7BFA-AC9D-F6068C13156D}"/>
          </ac:spMkLst>
        </pc:spChg>
        <pc:spChg chg="add mod">
          <ac:chgData name="Cameron Erber" userId="1ab3e536e8413ba0" providerId="LiveId" clId="{4E1B7B9D-6923-4885-9D2D-52CA2719BE25}" dt="2024-02-20T01:00:55.743" v="2827" actId="1076"/>
          <ac:spMkLst>
            <pc:docMk/>
            <pc:sldMk cId="140782560" sldId="368"/>
            <ac:spMk id="140" creationId="{2E9B511F-A289-378B-6592-E2CF2FCDD4DC}"/>
          </ac:spMkLst>
        </pc:spChg>
        <pc:spChg chg="add mod">
          <ac:chgData name="Cameron Erber" userId="1ab3e536e8413ba0" providerId="LiveId" clId="{4E1B7B9D-6923-4885-9D2D-52CA2719BE25}" dt="2024-02-20T01:01:35.652" v="2838" actId="1076"/>
          <ac:spMkLst>
            <pc:docMk/>
            <pc:sldMk cId="140782560" sldId="368"/>
            <ac:spMk id="141" creationId="{F6C63686-7518-BBB5-8CFB-613A23DA086B}"/>
          </ac:spMkLst>
        </pc:spChg>
        <pc:spChg chg="add mod">
          <ac:chgData name="Cameron Erber" userId="1ab3e536e8413ba0" providerId="LiveId" clId="{4E1B7B9D-6923-4885-9D2D-52CA2719BE25}" dt="2024-02-20T01:01:38.472" v="2839" actId="1076"/>
          <ac:spMkLst>
            <pc:docMk/>
            <pc:sldMk cId="140782560" sldId="368"/>
            <ac:spMk id="148" creationId="{99E3B233-429E-5A18-46D5-759EC9F24D63}"/>
          </ac:spMkLst>
        </pc:spChg>
        <pc:cxnChg chg="add mod">
          <ac:chgData name="Cameron Erber" userId="1ab3e536e8413ba0" providerId="LiveId" clId="{4E1B7B9D-6923-4885-9D2D-52CA2719BE25}" dt="2024-02-19T05:21:48.945" v="2041" actId="1076"/>
          <ac:cxnSpMkLst>
            <pc:docMk/>
            <pc:sldMk cId="140782560" sldId="368"/>
            <ac:cxnSpMk id="12" creationId="{47E32622-BCFD-420F-D03F-B6AD7D5A763D}"/>
          </ac:cxnSpMkLst>
        </pc:cxnChg>
        <pc:cxnChg chg="add del mod">
          <ac:chgData name="Cameron Erber" userId="1ab3e536e8413ba0" providerId="LiveId" clId="{4E1B7B9D-6923-4885-9D2D-52CA2719BE25}" dt="2024-02-19T05:13:52.902" v="1938" actId="478"/>
          <ac:cxnSpMkLst>
            <pc:docMk/>
            <pc:sldMk cId="140782560" sldId="368"/>
            <ac:cxnSpMk id="14" creationId="{A80CE5E7-0137-38DB-4C8F-C97C05938532}"/>
          </ac:cxnSpMkLst>
        </pc:cxnChg>
        <pc:cxnChg chg="add del mod">
          <ac:chgData name="Cameron Erber" userId="1ab3e536e8413ba0" providerId="LiveId" clId="{4E1B7B9D-6923-4885-9D2D-52CA2719BE25}" dt="2024-02-19T05:13:26.778" v="1933" actId="478"/>
          <ac:cxnSpMkLst>
            <pc:docMk/>
            <pc:sldMk cId="140782560" sldId="368"/>
            <ac:cxnSpMk id="17" creationId="{6F9AED64-3715-A5E7-0736-8B22039E45FC}"/>
          </ac:cxnSpMkLst>
        </pc:cxnChg>
        <pc:cxnChg chg="add del mod">
          <ac:chgData name="Cameron Erber" userId="1ab3e536e8413ba0" providerId="LiveId" clId="{4E1B7B9D-6923-4885-9D2D-52CA2719BE25}" dt="2024-02-19T05:16:09.539" v="2012" actId="478"/>
          <ac:cxnSpMkLst>
            <pc:docMk/>
            <pc:sldMk cId="140782560" sldId="368"/>
            <ac:cxnSpMk id="20" creationId="{C1FA8F27-6BA9-D3AB-E430-89297C128B14}"/>
          </ac:cxnSpMkLst>
        </pc:cxnChg>
        <pc:cxnChg chg="add mod">
          <ac:chgData name="Cameron Erber" userId="1ab3e536e8413ba0" providerId="LiveId" clId="{4E1B7B9D-6923-4885-9D2D-52CA2719BE25}" dt="2024-02-20T04:52:17.852" v="3104" actId="1076"/>
          <ac:cxnSpMkLst>
            <pc:docMk/>
            <pc:sldMk cId="140782560" sldId="368"/>
            <ac:cxnSpMk id="22" creationId="{F79B1A0F-0CDD-B2D0-148C-E581A934B29D}"/>
          </ac:cxnSpMkLst>
        </pc:cxnChg>
        <pc:cxnChg chg="add mod">
          <ac:chgData name="Cameron Erber" userId="1ab3e536e8413ba0" providerId="LiveId" clId="{4E1B7B9D-6923-4885-9D2D-52CA2719BE25}" dt="2024-02-19T05:21:48.945" v="2041" actId="1076"/>
          <ac:cxnSpMkLst>
            <pc:docMk/>
            <pc:sldMk cId="140782560" sldId="368"/>
            <ac:cxnSpMk id="25" creationId="{5C810EAC-5887-5E2E-97B1-6E16A24442FD}"/>
          </ac:cxnSpMkLst>
        </pc:cxnChg>
        <pc:cxnChg chg="add mod">
          <ac:chgData name="Cameron Erber" userId="1ab3e536e8413ba0" providerId="LiveId" clId="{4E1B7B9D-6923-4885-9D2D-52CA2719BE25}" dt="2024-02-19T04:35:57.531" v="1663"/>
          <ac:cxnSpMkLst>
            <pc:docMk/>
            <pc:sldMk cId="140782560" sldId="368"/>
            <ac:cxnSpMk id="28" creationId="{67A4FF92-1B6B-401A-3153-4A4E33258F80}"/>
          </ac:cxnSpMkLst>
        </pc:cxnChg>
        <pc:cxnChg chg="add mod">
          <ac:chgData name="Cameron Erber" userId="1ab3e536e8413ba0" providerId="LiveId" clId="{4E1B7B9D-6923-4885-9D2D-52CA2719BE25}" dt="2024-02-19T05:21:48.945" v="2041" actId="1076"/>
          <ac:cxnSpMkLst>
            <pc:docMk/>
            <pc:sldMk cId="140782560" sldId="368"/>
            <ac:cxnSpMk id="30" creationId="{343F81A6-2E3C-8478-5BD7-EEF1FA29EA3D}"/>
          </ac:cxnSpMkLst>
        </pc:cxnChg>
        <pc:cxnChg chg="add del mod">
          <ac:chgData name="Cameron Erber" userId="1ab3e536e8413ba0" providerId="LiveId" clId="{4E1B7B9D-6923-4885-9D2D-52CA2719BE25}" dt="2024-02-19T04:47:33.223" v="1711" actId="478"/>
          <ac:cxnSpMkLst>
            <pc:docMk/>
            <pc:sldMk cId="140782560" sldId="368"/>
            <ac:cxnSpMk id="33" creationId="{F8A07BEF-CC9A-72FA-6F8B-A5FFE392173A}"/>
          </ac:cxnSpMkLst>
        </pc:cxnChg>
        <pc:cxnChg chg="add del mod">
          <ac:chgData name="Cameron Erber" userId="1ab3e536e8413ba0" providerId="LiveId" clId="{4E1B7B9D-6923-4885-9D2D-52CA2719BE25}" dt="2024-02-19T04:47:31.699" v="1710" actId="478"/>
          <ac:cxnSpMkLst>
            <pc:docMk/>
            <pc:sldMk cId="140782560" sldId="368"/>
            <ac:cxnSpMk id="34" creationId="{46991283-AF23-3B0F-638A-D291EF44603B}"/>
          </ac:cxnSpMkLst>
        </pc:cxnChg>
        <pc:cxnChg chg="add del mod">
          <ac:chgData name="Cameron Erber" userId="1ab3e536e8413ba0" providerId="LiveId" clId="{4E1B7B9D-6923-4885-9D2D-52CA2719BE25}" dt="2024-02-19T04:47:34.873" v="1713" actId="478"/>
          <ac:cxnSpMkLst>
            <pc:docMk/>
            <pc:sldMk cId="140782560" sldId="368"/>
            <ac:cxnSpMk id="35" creationId="{1E95FA66-8C99-5A6A-4063-CB82EC33B15D}"/>
          </ac:cxnSpMkLst>
        </pc:cxnChg>
        <pc:cxnChg chg="add del mod">
          <ac:chgData name="Cameron Erber" userId="1ab3e536e8413ba0" providerId="LiveId" clId="{4E1B7B9D-6923-4885-9D2D-52CA2719BE25}" dt="2024-02-19T04:47:34.119" v="1712" actId="478"/>
          <ac:cxnSpMkLst>
            <pc:docMk/>
            <pc:sldMk cId="140782560" sldId="368"/>
            <ac:cxnSpMk id="36" creationId="{66F5E2D6-A42E-2E5D-FCA3-7F3C9569B5E2}"/>
          </ac:cxnSpMkLst>
        </pc:cxnChg>
        <pc:cxnChg chg="add del mod">
          <ac:chgData name="Cameron Erber" userId="1ab3e536e8413ba0" providerId="LiveId" clId="{4E1B7B9D-6923-4885-9D2D-52CA2719BE25}" dt="2024-02-19T04:47:29.438" v="1709" actId="478"/>
          <ac:cxnSpMkLst>
            <pc:docMk/>
            <pc:sldMk cId="140782560" sldId="368"/>
            <ac:cxnSpMk id="37" creationId="{DE797C43-A763-ED16-CFB0-C953C02D3FFD}"/>
          </ac:cxnSpMkLst>
        </pc:cxnChg>
        <pc:cxnChg chg="add mod">
          <ac:chgData name="Cameron Erber" userId="1ab3e536e8413ba0" providerId="LiveId" clId="{4E1B7B9D-6923-4885-9D2D-52CA2719BE25}" dt="2024-02-19T05:21:48.945" v="2041" actId="1076"/>
          <ac:cxnSpMkLst>
            <pc:docMk/>
            <pc:sldMk cId="140782560" sldId="368"/>
            <ac:cxnSpMk id="40" creationId="{934F199E-97C5-D27E-4212-C12AF84BE6D0}"/>
          </ac:cxnSpMkLst>
        </pc:cxnChg>
        <pc:cxnChg chg="add mod">
          <ac:chgData name="Cameron Erber" userId="1ab3e536e8413ba0" providerId="LiveId" clId="{4E1B7B9D-6923-4885-9D2D-52CA2719BE25}" dt="2024-02-19T05:21:48.945" v="2041" actId="1076"/>
          <ac:cxnSpMkLst>
            <pc:docMk/>
            <pc:sldMk cId="140782560" sldId="368"/>
            <ac:cxnSpMk id="55" creationId="{D199B784-BC44-BDA6-392C-2F9E9B004BF3}"/>
          </ac:cxnSpMkLst>
        </pc:cxnChg>
        <pc:cxnChg chg="add mod">
          <ac:chgData name="Cameron Erber" userId="1ab3e536e8413ba0" providerId="LiveId" clId="{4E1B7B9D-6923-4885-9D2D-52CA2719BE25}" dt="2024-02-19T05:21:48.945" v="2041" actId="1076"/>
          <ac:cxnSpMkLst>
            <pc:docMk/>
            <pc:sldMk cId="140782560" sldId="368"/>
            <ac:cxnSpMk id="58" creationId="{A350AB2A-7EBE-22D7-3CE8-C4755F247984}"/>
          </ac:cxnSpMkLst>
        </pc:cxnChg>
        <pc:cxnChg chg="add del mod">
          <ac:chgData name="Cameron Erber" userId="1ab3e536e8413ba0" providerId="LiveId" clId="{4E1B7B9D-6923-4885-9D2D-52CA2719BE25}" dt="2024-02-19T04:58:45.963" v="1816" actId="478"/>
          <ac:cxnSpMkLst>
            <pc:docMk/>
            <pc:sldMk cId="140782560" sldId="368"/>
            <ac:cxnSpMk id="59" creationId="{E123C70C-5E82-C5DC-3994-2D6BC832A3E1}"/>
          </ac:cxnSpMkLst>
        </pc:cxnChg>
        <pc:cxnChg chg="add mod">
          <ac:chgData name="Cameron Erber" userId="1ab3e536e8413ba0" providerId="LiveId" clId="{4E1B7B9D-6923-4885-9D2D-52CA2719BE25}" dt="2024-02-19T05:21:48.945" v="2041" actId="1076"/>
          <ac:cxnSpMkLst>
            <pc:docMk/>
            <pc:sldMk cId="140782560" sldId="368"/>
            <ac:cxnSpMk id="62" creationId="{FF9E8130-4378-67A6-A458-809E7417F8FD}"/>
          </ac:cxnSpMkLst>
        </pc:cxnChg>
        <pc:cxnChg chg="add mod">
          <ac:chgData name="Cameron Erber" userId="1ab3e536e8413ba0" providerId="LiveId" clId="{4E1B7B9D-6923-4885-9D2D-52CA2719BE25}" dt="2024-02-19T05:21:48.945" v="2041" actId="1076"/>
          <ac:cxnSpMkLst>
            <pc:docMk/>
            <pc:sldMk cId="140782560" sldId="368"/>
            <ac:cxnSpMk id="63" creationId="{EC23B50D-4ABA-56B5-B12A-ACCB7A35B5BC}"/>
          </ac:cxnSpMkLst>
        </pc:cxnChg>
        <pc:cxnChg chg="add mod">
          <ac:chgData name="Cameron Erber" userId="1ab3e536e8413ba0" providerId="LiveId" clId="{4E1B7B9D-6923-4885-9D2D-52CA2719BE25}" dt="2024-02-19T05:21:48.945" v="2041" actId="1076"/>
          <ac:cxnSpMkLst>
            <pc:docMk/>
            <pc:sldMk cId="140782560" sldId="368"/>
            <ac:cxnSpMk id="64" creationId="{E28E72AE-D243-3EBB-173C-3D8766B8D251}"/>
          </ac:cxnSpMkLst>
        </pc:cxnChg>
        <pc:cxnChg chg="add mod">
          <ac:chgData name="Cameron Erber" userId="1ab3e536e8413ba0" providerId="LiveId" clId="{4E1B7B9D-6923-4885-9D2D-52CA2719BE25}" dt="2024-02-19T05:21:48.945" v="2041" actId="1076"/>
          <ac:cxnSpMkLst>
            <pc:docMk/>
            <pc:sldMk cId="140782560" sldId="368"/>
            <ac:cxnSpMk id="69" creationId="{1F53FBA3-5C0B-7159-F973-B974B47E4667}"/>
          </ac:cxnSpMkLst>
        </pc:cxnChg>
        <pc:cxnChg chg="add mod">
          <ac:chgData name="Cameron Erber" userId="1ab3e536e8413ba0" providerId="LiveId" clId="{4E1B7B9D-6923-4885-9D2D-52CA2719BE25}" dt="2024-02-19T05:21:48.945" v="2041" actId="1076"/>
          <ac:cxnSpMkLst>
            <pc:docMk/>
            <pc:sldMk cId="140782560" sldId="368"/>
            <ac:cxnSpMk id="72" creationId="{A5C2BE30-91A6-C96D-CF95-A8BBB9202E23}"/>
          </ac:cxnSpMkLst>
        </pc:cxnChg>
        <pc:cxnChg chg="add mod">
          <ac:chgData name="Cameron Erber" userId="1ab3e536e8413ba0" providerId="LiveId" clId="{4E1B7B9D-6923-4885-9D2D-52CA2719BE25}" dt="2024-02-19T05:21:48.945" v="2041" actId="1076"/>
          <ac:cxnSpMkLst>
            <pc:docMk/>
            <pc:sldMk cId="140782560" sldId="368"/>
            <ac:cxnSpMk id="73" creationId="{A46ACDCD-2656-0AFA-E958-0ECA5494A2CA}"/>
          </ac:cxnSpMkLst>
        </pc:cxnChg>
        <pc:cxnChg chg="add mod">
          <ac:chgData name="Cameron Erber" userId="1ab3e536e8413ba0" providerId="LiveId" clId="{4E1B7B9D-6923-4885-9D2D-52CA2719BE25}" dt="2024-02-19T05:21:48.945" v="2041" actId="1076"/>
          <ac:cxnSpMkLst>
            <pc:docMk/>
            <pc:sldMk cId="140782560" sldId="368"/>
            <ac:cxnSpMk id="75" creationId="{D0179D44-9004-4DB3-A941-B51D49FFD335}"/>
          </ac:cxnSpMkLst>
        </pc:cxnChg>
        <pc:cxnChg chg="add mod">
          <ac:chgData name="Cameron Erber" userId="1ab3e536e8413ba0" providerId="LiveId" clId="{4E1B7B9D-6923-4885-9D2D-52CA2719BE25}" dt="2024-02-19T05:21:48.945" v="2041" actId="1076"/>
          <ac:cxnSpMkLst>
            <pc:docMk/>
            <pc:sldMk cId="140782560" sldId="368"/>
            <ac:cxnSpMk id="77" creationId="{81C0AA69-F80B-2870-19F1-8FEAC900CA00}"/>
          </ac:cxnSpMkLst>
        </pc:cxnChg>
        <pc:cxnChg chg="add mod">
          <ac:chgData name="Cameron Erber" userId="1ab3e536e8413ba0" providerId="LiveId" clId="{4E1B7B9D-6923-4885-9D2D-52CA2719BE25}" dt="2024-02-19T05:21:48.945" v="2041" actId="1076"/>
          <ac:cxnSpMkLst>
            <pc:docMk/>
            <pc:sldMk cId="140782560" sldId="368"/>
            <ac:cxnSpMk id="78" creationId="{FF68C299-CB12-A89A-542A-4DA217BC531D}"/>
          </ac:cxnSpMkLst>
        </pc:cxnChg>
        <pc:cxnChg chg="add mod">
          <ac:chgData name="Cameron Erber" userId="1ab3e536e8413ba0" providerId="LiveId" clId="{4E1B7B9D-6923-4885-9D2D-52CA2719BE25}" dt="2024-02-19T05:21:48.945" v="2041" actId="1076"/>
          <ac:cxnSpMkLst>
            <pc:docMk/>
            <pc:sldMk cId="140782560" sldId="368"/>
            <ac:cxnSpMk id="79" creationId="{3661620A-0685-8828-E882-97838B6B2532}"/>
          </ac:cxnSpMkLst>
        </pc:cxnChg>
        <pc:cxnChg chg="add mod">
          <ac:chgData name="Cameron Erber" userId="1ab3e536e8413ba0" providerId="LiveId" clId="{4E1B7B9D-6923-4885-9D2D-52CA2719BE25}" dt="2024-02-19T05:21:48.945" v="2041" actId="1076"/>
          <ac:cxnSpMkLst>
            <pc:docMk/>
            <pc:sldMk cId="140782560" sldId="368"/>
            <ac:cxnSpMk id="84" creationId="{96AE9528-1AFA-F8E1-A44D-DF70F2AF3913}"/>
          </ac:cxnSpMkLst>
        </pc:cxnChg>
        <pc:cxnChg chg="add mod">
          <ac:chgData name="Cameron Erber" userId="1ab3e536e8413ba0" providerId="LiveId" clId="{4E1B7B9D-6923-4885-9D2D-52CA2719BE25}" dt="2024-02-19T05:13:42.586" v="1937"/>
          <ac:cxnSpMkLst>
            <pc:docMk/>
            <pc:sldMk cId="140782560" sldId="368"/>
            <ac:cxnSpMk id="86" creationId="{CC8A44BB-C78E-FDE0-5115-5D7A6D18C3C4}"/>
          </ac:cxnSpMkLst>
        </pc:cxnChg>
        <pc:cxnChg chg="add mod">
          <ac:chgData name="Cameron Erber" userId="1ab3e536e8413ba0" providerId="LiveId" clId="{4E1B7B9D-6923-4885-9D2D-52CA2719BE25}" dt="2024-02-19T05:13:42.586" v="1937"/>
          <ac:cxnSpMkLst>
            <pc:docMk/>
            <pc:sldMk cId="140782560" sldId="368"/>
            <ac:cxnSpMk id="87" creationId="{57A1FF59-F1C1-4D3A-4427-19BBFD2F634E}"/>
          </ac:cxnSpMkLst>
        </pc:cxnChg>
        <pc:cxnChg chg="add mod">
          <ac:chgData name="Cameron Erber" userId="1ab3e536e8413ba0" providerId="LiveId" clId="{4E1B7B9D-6923-4885-9D2D-52CA2719BE25}" dt="2024-02-19T05:13:42.586" v="1937"/>
          <ac:cxnSpMkLst>
            <pc:docMk/>
            <pc:sldMk cId="140782560" sldId="368"/>
            <ac:cxnSpMk id="89" creationId="{D0784FCD-D239-C93B-B7A1-DA1B378C3858}"/>
          </ac:cxnSpMkLst>
        </pc:cxnChg>
        <pc:cxnChg chg="add mod">
          <ac:chgData name="Cameron Erber" userId="1ab3e536e8413ba0" providerId="LiveId" clId="{4E1B7B9D-6923-4885-9D2D-52CA2719BE25}" dt="2024-02-19T05:13:42.586" v="1937"/>
          <ac:cxnSpMkLst>
            <pc:docMk/>
            <pc:sldMk cId="140782560" sldId="368"/>
            <ac:cxnSpMk id="91" creationId="{ECB440E9-E820-0E0E-BCFB-AE5635A78E22}"/>
          </ac:cxnSpMkLst>
        </pc:cxnChg>
        <pc:cxnChg chg="add mod">
          <ac:chgData name="Cameron Erber" userId="1ab3e536e8413ba0" providerId="LiveId" clId="{4E1B7B9D-6923-4885-9D2D-52CA2719BE25}" dt="2024-02-19T05:13:42.586" v="1937"/>
          <ac:cxnSpMkLst>
            <pc:docMk/>
            <pc:sldMk cId="140782560" sldId="368"/>
            <ac:cxnSpMk id="92" creationId="{BB1877B5-39B3-CFEB-49D0-10774D6BDF5B}"/>
          </ac:cxnSpMkLst>
        </pc:cxnChg>
        <pc:cxnChg chg="add mod">
          <ac:chgData name="Cameron Erber" userId="1ab3e536e8413ba0" providerId="LiveId" clId="{4E1B7B9D-6923-4885-9D2D-52CA2719BE25}" dt="2024-02-19T05:13:42.586" v="1937"/>
          <ac:cxnSpMkLst>
            <pc:docMk/>
            <pc:sldMk cId="140782560" sldId="368"/>
            <ac:cxnSpMk id="93" creationId="{A7F9D261-062E-12C3-3FCF-09A123018229}"/>
          </ac:cxnSpMkLst>
        </pc:cxnChg>
        <pc:cxnChg chg="add mod">
          <ac:chgData name="Cameron Erber" userId="1ab3e536e8413ba0" providerId="LiveId" clId="{4E1B7B9D-6923-4885-9D2D-52CA2719BE25}" dt="2024-02-19T05:13:42.586" v="1937"/>
          <ac:cxnSpMkLst>
            <pc:docMk/>
            <pc:sldMk cId="140782560" sldId="368"/>
            <ac:cxnSpMk id="98" creationId="{9BA6B77B-FC17-D948-8319-C6037A0BDB50}"/>
          </ac:cxnSpMkLst>
        </pc:cxnChg>
        <pc:cxnChg chg="add mod">
          <ac:chgData name="Cameron Erber" userId="1ab3e536e8413ba0" providerId="LiveId" clId="{4E1B7B9D-6923-4885-9D2D-52CA2719BE25}" dt="2024-02-19T05:21:48.945" v="2041" actId="1076"/>
          <ac:cxnSpMkLst>
            <pc:docMk/>
            <pc:sldMk cId="140782560" sldId="368"/>
            <ac:cxnSpMk id="100" creationId="{7CB6FC1E-24F1-73EE-4C43-F4CC827B10BD}"/>
          </ac:cxnSpMkLst>
        </pc:cxnChg>
        <pc:cxnChg chg="add mod">
          <ac:chgData name="Cameron Erber" userId="1ab3e536e8413ba0" providerId="LiveId" clId="{4E1B7B9D-6923-4885-9D2D-52CA2719BE25}" dt="2024-02-19T05:21:48.945" v="2041" actId="1076"/>
          <ac:cxnSpMkLst>
            <pc:docMk/>
            <pc:sldMk cId="140782560" sldId="368"/>
            <ac:cxnSpMk id="101" creationId="{3D562A8A-D95B-BD9E-340E-FDB5992B878B}"/>
          </ac:cxnSpMkLst>
        </pc:cxnChg>
        <pc:cxnChg chg="add mod">
          <ac:chgData name="Cameron Erber" userId="1ab3e536e8413ba0" providerId="LiveId" clId="{4E1B7B9D-6923-4885-9D2D-52CA2719BE25}" dt="2024-02-19T05:21:48.945" v="2041" actId="1076"/>
          <ac:cxnSpMkLst>
            <pc:docMk/>
            <pc:sldMk cId="140782560" sldId="368"/>
            <ac:cxnSpMk id="103" creationId="{9D0AFDCD-E3A6-D0C5-CE4F-4B0DD9930A8F}"/>
          </ac:cxnSpMkLst>
        </pc:cxnChg>
        <pc:cxnChg chg="add mod">
          <ac:chgData name="Cameron Erber" userId="1ab3e536e8413ba0" providerId="LiveId" clId="{4E1B7B9D-6923-4885-9D2D-52CA2719BE25}" dt="2024-02-19T05:21:48.945" v="2041" actId="1076"/>
          <ac:cxnSpMkLst>
            <pc:docMk/>
            <pc:sldMk cId="140782560" sldId="368"/>
            <ac:cxnSpMk id="105" creationId="{6CBA6C64-C3FF-36D7-F744-D7FF70EE1E95}"/>
          </ac:cxnSpMkLst>
        </pc:cxnChg>
        <pc:cxnChg chg="add del mod">
          <ac:chgData name="Cameron Erber" userId="1ab3e536e8413ba0" providerId="LiveId" clId="{4E1B7B9D-6923-4885-9D2D-52CA2719BE25}" dt="2024-02-19T05:14:51.253" v="1977" actId="478"/>
          <ac:cxnSpMkLst>
            <pc:docMk/>
            <pc:sldMk cId="140782560" sldId="368"/>
            <ac:cxnSpMk id="106" creationId="{95804C57-4ACD-4A87-7CE6-F63D3964A8B4}"/>
          </ac:cxnSpMkLst>
        </pc:cxnChg>
        <pc:cxnChg chg="add del mod">
          <ac:chgData name="Cameron Erber" userId="1ab3e536e8413ba0" providerId="LiveId" clId="{4E1B7B9D-6923-4885-9D2D-52CA2719BE25}" dt="2024-02-19T05:15:26.745" v="2003" actId="478"/>
          <ac:cxnSpMkLst>
            <pc:docMk/>
            <pc:sldMk cId="140782560" sldId="368"/>
            <ac:cxnSpMk id="107" creationId="{EF740E82-E5A9-7327-28A3-3421DE169346}"/>
          </ac:cxnSpMkLst>
        </pc:cxnChg>
        <pc:cxnChg chg="add mod">
          <ac:chgData name="Cameron Erber" userId="1ab3e536e8413ba0" providerId="LiveId" clId="{4E1B7B9D-6923-4885-9D2D-52CA2719BE25}" dt="2024-02-19T05:21:48.945" v="2041" actId="1076"/>
          <ac:cxnSpMkLst>
            <pc:docMk/>
            <pc:sldMk cId="140782560" sldId="368"/>
            <ac:cxnSpMk id="112" creationId="{40D5B6FB-CB49-7619-3D0B-C484BC26DF13}"/>
          </ac:cxnSpMkLst>
        </pc:cxnChg>
        <pc:cxnChg chg="add mod">
          <ac:chgData name="Cameron Erber" userId="1ab3e536e8413ba0" providerId="LiveId" clId="{4E1B7B9D-6923-4885-9D2D-52CA2719BE25}" dt="2024-02-19T05:16:06.880" v="2011"/>
          <ac:cxnSpMkLst>
            <pc:docMk/>
            <pc:sldMk cId="140782560" sldId="368"/>
            <ac:cxnSpMk id="115" creationId="{31B00064-3239-B994-96E5-6F9F746A5588}"/>
          </ac:cxnSpMkLst>
        </pc:cxnChg>
        <pc:cxnChg chg="add mod">
          <ac:chgData name="Cameron Erber" userId="1ab3e536e8413ba0" providerId="LiveId" clId="{4E1B7B9D-6923-4885-9D2D-52CA2719BE25}" dt="2024-02-19T05:16:06.880" v="2011"/>
          <ac:cxnSpMkLst>
            <pc:docMk/>
            <pc:sldMk cId="140782560" sldId="368"/>
            <ac:cxnSpMk id="116" creationId="{4839D8AF-C08B-3780-3619-21039A819412}"/>
          </ac:cxnSpMkLst>
        </pc:cxnChg>
        <pc:cxnChg chg="add mod">
          <ac:chgData name="Cameron Erber" userId="1ab3e536e8413ba0" providerId="LiveId" clId="{4E1B7B9D-6923-4885-9D2D-52CA2719BE25}" dt="2024-02-19T05:16:06.880" v="2011"/>
          <ac:cxnSpMkLst>
            <pc:docMk/>
            <pc:sldMk cId="140782560" sldId="368"/>
            <ac:cxnSpMk id="118" creationId="{CF123F4A-00E6-F171-675B-D855AB36066F}"/>
          </ac:cxnSpMkLst>
        </pc:cxnChg>
        <pc:cxnChg chg="add mod">
          <ac:chgData name="Cameron Erber" userId="1ab3e536e8413ba0" providerId="LiveId" clId="{4E1B7B9D-6923-4885-9D2D-52CA2719BE25}" dt="2024-02-19T05:16:06.880" v="2011"/>
          <ac:cxnSpMkLst>
            <pc:docMk/>
            <pc:sldMk cId="140782560" sldId="368"/>
            <ac:cxnSpMk id="119" creationId="{E668E40E-FB9D-0A63-244A-D0F12F187F2F}"/>
          </ac:cxnSpMkLst>
        </pc:cxnChg>
        <pc:cxnChg chg="add mod">
          <ac:chgData name="Cameron Erber" userId="1ab3e536e8413ba0" providerId="LiveId" clId="{4E1B7B9D-6923-4885-9D2D-52CA2719BE25}" dt="2024-02-19T05:16:06.880" v="2011"/>
          <ac:cxnSpMkLst>
            <pc:docMk/>
            <pc:sldMk cId="140782560" sldId="368"/>
            <ac:cxnSpMk id="124" creationId="{74462746-11BE-3129-F5C9-26CDA6EE82FE}"/>
          </ac:cxnSpMkLst>
        </pc:cxnChg>
        <pc:cxnChg chg="add mod">
          <ac:chgData name="Cameron Erber" userId="1ab3e536e8413ba0" providerId="LiveId" clId="{4E1B7B9D-6923-4885-9D2D-52CA2719BE25}" dt="2024-02-19T05:21:48.945" v="2041" actId="1076"/>
          <ac:cxnSpMkLst>
            <pc:docMk/>
            <pc:sldMk cId="140782560" sldId="368"/>
            <ac:cxnSpMk id="125" creationId="{038E2BD3-18B2-390C-1A6D-A670CACADCAA}"/>
          </ac:cxnSpMkLst>
        </pc:cxnChg>
        <pc:cxnChg chg="add mod">
          <ac:chgData name="Cameron Erber" userId="1ab3e536e8413ba0" providerId="LiveId" clId="{4E1B7B9D-6923-4885-9D2D-52CA2719BE25}" dt="2024-02-19T05:21:48.945" v="2041" actId="1076"/>
          <ac:cxnSpMkLst>
            <pc:docMk/>
            <pc:sldMk cId="140782560" sldId="368"/>
            <ac:cxnSpMk id="126" creationId="{EE19EB96-2CBE-5A0B-3806-F2EB044A10F8}"/>
          </ac:cxnSpMkLst>
        </pc:cxnChg>
        <pc:cxnChg chg="add mod">
          <ac:chgData name="Cameron Erber" userId="1ab3e536e8413ba0" providerId="LiveId" clId="{4E1B7B9D-6923-4885-9D2D-52CA2719BE25}" dt="2024-02-19T05:21:48.945" v="2041" actId="1076"/>
          <ac:cxnSpMkLst>
            <pc:docMk/>
            <pc:sldMk cId="140782560" sldId="368"/>
            <ac:cxnSpMk id="128" creationId="{27E4912C-B6BB-65B6-6FB9-0860A42771CB}"/>
          </ac:cxnSpMkLst>
        </pc:cxnChg>
        <pc:cxnChg chg="add mod">
          <ac:chgData name="Cameron Erber" userId="1ab3e536e8413ba0" providerId="LiveId" clId="{4E1B7B9D-6923-4885-9D2D-52CA2719BE25}" dt="2024-02-19T05:21:48.945" v="2041" actId="1076"/>
          <ac:cxnSpMkLst>
            <pc:docMk/>
            <pc:sldMk cId="140782560" sldId="368"/>
            <ac:cxnSpMk id="129" creationId="{9F10478E-2C0D-A66A-B8C3-1542D088A2CF}"/>
          </ac:cxnSpMkLst>
        </pc:cxnChg>
        <pc:cxnChg chg="add mod">
          <ac:chgData name="Cameron Erber" userId="1ab3e536e8413ba0" providerId="LiveId" clId="{4E1B7B9D-6923-4885-9D2D-52CA2719BE25}" dt="2024-02-19T05:21:48.945" v="2041" actId="1076"/>
          <ac:cxnSpMkLst>
            <pc:docMk/>
            <pc:sldMk cId="140782560" sldId="368"/>
            <ac:cxnSpMk id="134" creationId="{9F0DD3D8-52E9-5FF2-C8DB-C4044055686B}"/>
          </ac:cxnSpMkLst>
        </pc:cxnChg>
        <pc:cxnChg chg="add mod">
          <ac:chgData name="Cameron Erber" userId="1ab3e536e8413ba0" providerId="LiveId" clId="{4E1B7B9D-6923-4885-9D2D-52CA2719BE25}" dt="2024-02-19T05:21:48.945" v="2041" actId="1076"/>
          <ac:cxnSpMkLst>
            <pc:docMk/>
            <pc:sldMk cId="140782560" sldId="368"/>
            <ac:cxnSpMk id="136" creationId="{43780B4A-FB19-16DA-5BFA-48DA34F36627}"/>
          </ac:cxnSpMkLst>
        </pc:cxnChg>
        <pc:cxnChg chg="add mod">
          <ac:chgData name="Cameron Erber" userId="1ab3e536e8413ba0" providerId="LiveId" clId="{4E1B7B9D-6923-4885-9D2D-52CA2719BE25}" dt="2024-02-19T05:28:21.727" v="2086"/>
          <ac:cxnSpMkLst>
            <pc:docMk/>
            <pc:sldMk cId="140782560" sldId="368"/>
            <ac:cxnSpMk id="139" creationId="{622C15EB-7E0D-2A05-5733-D292A657B223}"/>
          </ac:cxnSpMkLst>
        </pc:cxnChg>
        <pc:cxnChg chg="add mod">
          <ac:chgData name="Cameron Erber" userId="1ab3e536e8413ba0" providerId="LiveId" clId="{4E1B7B9D-6923-4885-9D2D-52CA2719BE25}" dt="2024-02-20T01:01:35.652" v="2838" actId="1076"/>
          <ac:cxnSpMkLst>
            <pc:docMk/>
            <pc:sldMk cId="140782560" sldId="368"/>
            <ac:cxnSpMk id="142" creationId="{6A88837E-FCBD-3BAE-DE6F-43148BC03AC0}"/>
          </ac:cxnSpMkLst>
        </pc:cxnChg>
        <pc:cxnChg chg="add mod">
          <ac:chgData name="Cameron Erber" userId="1ab3e536e8413ba0" providerId="LiveId" clId="{4E1B7B9D-6923-4885-9D2D-52CA2719BE25}" dt="2024-02-20T04:52:13.417" v="3102" actId="14100"/>
          <ac:cxnSpMkLst>
            <pc:docMk/>
            <pc:sldMk cId="140782560" sldId="368"/>
            <ac:cxnSpMk id="150" creationId="{04BF606B-38F1-6F8A-2638-485F2C914BE2}"/>
          </ac:cxnSpMkLst>
        </pc:cxnChg>
      </pc:sldChg>
      <pc:sldChg chg="addSp delSp modSp mod">
        <pc:chgData name="Cameron Erber" userId="1ab3e536e8413ba0" providerId="LiveId" clId="{4E1B7B9D-6923-4885-9D2D-52CA2719BE25}" dt="2024-02-25T19:08:48.893" v="3363" actId="20577"/>
        <pc:sldMkLst>
          <pc:docMk/>
          <pc:sldMk cId="1131248096" sldId="369"/>
        </pc:sldMkLst>
        <pc:spChg chg="add mod">
          <ac:chgData name="Cameron Erber" userId="1ab3e536e8413ba0" providerId="LiveId" clId="{4E1B7B9D-6923-4885-9D2D-52CA2719BE25}" dt="2024-02-25T18:52:21.762" v="3270" actId="1076"/>
          <ac:spMkLst>
            <pc:docMk/>
            <pc:sldMk cId="1131248096" sldId="369"/>
            <ac:spMk id="3" creationId="{2CD90B8D-7B61-2A48-2C91-1CBE39D7F643}"/>
          </ac:spMkLst>
        </pc:spChg>
        <pc:spChg chg="del">
          <ac:chgData name="Cameron Erber" userId="1ab3e536e8413ba0" providerId="LiveId" clId="{4E1B7B9D-6923-4885-9D2D-52CA2719BE25}" dt="2024-02-19T20:55:32.092" v="2393" actId="478"/>
          <ac:spMkLst>
            <pc:docMk/>
            <pc:sldMk cId="1131248096" sldId="369"/>
            <ac:spMk id="5" creationId="{C76A6262-9FAA-5DFD-2905-9E34A05EDCE4}"/>
          </ac:spMkLst>
        </pc:spChg>
        <pc:graphicFrameChg chg="mod modGraphic">
          <ac:chgData name="Cameron Erber" userId="1ab3e536e8413ba0" providerId="LiveId" clId="{4E1B7B9D-6923-4885-9D2D-52CA2719BE25}" dt="2024-02-25T19:08:48.893" v="3363" actId="20577"/>
          <ac:graphicFrameMkLst>
            <pc:docMk/>
            <pc:sldMk cId="1131248096" sldId="369"/>
            <ac:graphicFrameMk id="4" creationId="{D0B47F4B-CB02-4D02-BE84-F6BC57D0FE26}"/>
          </ac:graphicFrameMkLst>
        </pc:graphicFrameChg>
      </pc:sldChg>
      <pc:sldChg chg="addSp delSp modSp mod">
        <pc:chgData name="Cameron Erber" userId="1ab3e536e8413ba0" providerId="LiveId" clId="{4E1B7B9D-6923-4885-9D2D-52CA2719BE25}" dt="2024-02-20T04:53:43.760" v="3134" actId="1076"/>
        <pc:sldMkLst>
          <pc:docMk/>
          <pc:sldMk cId="4204615274" sldId="370"/>
        </pc:sldMkLst>
        <pc:spChg chg="del">
          <ac:chgData name="Cameron Erber" userId="1ab3e536e8413ba0" providerId="LiveId" clId="{4E1B7B9D-6923-4885-9D2D-52CA2719BE25}" dt="2024-02-19T05:32:46.706" v="2159" actId="478"/>
          <ac:spMkLst>
            <pc:docMk/>
            <pc:sldMk cId="4204615274" sldId="370"/>
            <ac:spMk id="3" creationId="{39FC9173-ADDE-4A3D-BDB4-3F990F1032E5}"/>
          </ac:spMkLst>
        </pc:spChg>
        <pc:spChg chg="add mod">
          <ac:chgData name="Cameron Erber" userId="1ab3e536e8413ba0" providerId="LiveId" clId="{4E1B7B9D-6923-4885-9D2D-52CA2719BE25}" dt="2024-02-20T04:46:38.385" v="3055"/>
          <ac:spMkLst>
            <pc:docMk/>
            <pc:sldMk cId="4204615274" sldId="370"/>
            <ac:spMk id="3" creationId="{753B665F-A26D-FEAC-73B0-A5CBDD8D4992}"/>
          </ac:spMkLst>
        </pc:spChg>
        <pc:spChg chg="add mod">
          <ac:chgData name="Cameron Erber" userId="1ab3e536e8413ba0" providerId="LiveId" clId="{4E1B7B9D-6923-4885-9D2D-52CA2719BE25}" dt="2024-02-20T04:46:38.385" v="3055"/>
          <ac:spMkLst>
            <pc:docMk/>
            <pc:sldMk cId="4204615274" sldId="370"/>
            <ac:spMk id="4" creationId="{B558FAF8-99F3-2873-76F7-EFF7B9FFA3C2}"/>
          </ac:spMkLst>
        </pc:spChg>
        <pc:spChg chg="del">
          <ac:chgData name="Cameron Erber" userId="1ab3e536e8413ba0" providerId="LiveId" clId="{4E1B7B9D-6923-4885-9D2D-52CA2719BE25}" dt="2024-02-19T05:32:42.652" v="2157" actId="478"/>
          <ac:spMkLst>
            <pc:docMk/>
            <pc:sldMk cId="4204615274" sldId="370"/>
            <ac:spMk id="4" creationId="{D8BF50E6-5081-4020-B7AA-69C2EF326ECB}"/>
          </ac:spMkLst>
        </pc:spChg>
        <pc:spChg chg="add mod">
          <ac:chgData name="Cameron Erber" userId="1ab3e536e8413ba0" providerId="LiveId" clId="{4E1B7B9D-6923-4885-9D2D-52CA2719BE25}" dt="2024-02-19T05:32:44.867" v="2158"/>
          <ac:spMkLst>
            <pc:docMk/>
            <pc:sldMk cId="4204615274" sldId="370"/>
            <ac:spMk id="5" creationId="{425905C9-FCE8-8F8F-24C7-546B71C1ED3B}"/>
          </ac:spMkLst>
        </pc:spChg>
        <pc:spChg chg="add mod">
          <ac:chgData name="Cameron Erber" userId="1ab3e536e8413ba0" providerId="LiveId" clId="{4E1B7B9D-6923-4885-9D2D-52CA2719BE25}" dt="2024-02-20T04:46:38.385" v="3055"/>
          <ac:spMkLst>
            <pc:docMk/>
            <pc:sldMk cId="4204615274" sldId="370"/>
            <ac:spMk id="6" creationId="{522F6391-3FB6-3365-EC43-32A71859C6FE}"/>
          </ac:spMkLst>
        </pc:spChg>
        <pc:spChg chg="add mod">
          <ac:chgData name="Cameron Erber" userId="1ab3e536e8413ba0" providerId="LiveId" clId="{4E1B7B9D-6923-4885-9D2D-52CA2719BE25}" dt="2024-02-19T05:32:44.867" v="2158"/>
          <ac:spMkLst>
            <pc:docMk/>
            <pc:sldMk cId="4204615274" sldId="370"/>
            <ac:spMk id="6" creationId="{6AA4DEF9-354A-4410-27BC-FAF9F7C861C5}"/>
          </ac:spMkLst>
        </pc:spChg>
        <pc:spChg chg="add mod">
          <ac:chgData name="Cameron Erber" userId="1ab3e536e8413ba0" providerId="LiveId" clId="{4E1B7B9D-6923-4885-9D2D-52CA2719BE25}" dt="2024-02-19T05:32:44.867" v="2158"/>
          <ac:spMkLst>
            <pc:docMk/>
            <pc:sldMk cId="4204615274" sldId="370"/>
            <ac:spMk id="7" creationId="{49F1DDDC-30F9-A97E-905E-15CE20ACE00E}"/>
          </ac:spMkLst>
        </pc:spChg>
        <pc:spChg chg="add mod">
          <ac:chgData name="Cameron Erber" userId="1ab3e536e8413ba0" providerId="LiveId" clId="{4E1B7B9D-6923-4885-9D2D-52CA2719BE25}" dt="2024-02-20T04:46:38.385" v="3055"/>
          <ac:spMkLst>
            <pc:docMk/>
            <pc:sldMk cId="4204615274" sldId="370"/>
            <ac:spMk id="8" creationId="{3BB8919E-40A9-1A8F-ED85-14B043818BB0}"/>
          </ac:spMkLst>
        </pc:spChg>
        <pc:spChg chg="add mod">
          <ac:chgData name="Cameron Erber" userId="1ab3e536e8413ba0" providerId="LiveId" clId="{4E1B7B9D-6923-4885-9D2D-52CA2719BE25}" dt="2024-02-19T05:32:44.867" v="2158"/>
          <ac:spMkLst>
            <pc:docMk/>
            <pc:sldMk cId="4204615274" sldId="370"/>
            <ac:spMk id="8" creationId="{FDD28B0C-6D4C-237D-4678-725C772A8951}"/>
          </ac:spMkLst>
        </pc:spChg>
        <pc:spChg chg="add mod">
          <ac:chgData name="Cameron Erber" userId="1ab3e536e8413ba0" providerId="LiveId" clId="{4E1B7B9D-6923-4885-9D2D-52CA2719BE25}" dt="2024-02-19T05:32:44.867" v="2158"/>
          <ac:spMkLst>
            <pc:docMk/>
            <pc:sldMk cId="4204615274" sldId="370"/>
            <ac:spMk id="9" creationId="{DA66293F-5776-E3A7-3CF3-BF58FBAE6645}"/>
          </ac:spMkLst>
        </pc:spChg>
        <pc:spChg chg="add mod">
          <ac:chgData name="Cameron Erber" userId="1ab3e536e8413ba0" providerId="LiveId" clId="{4E1B7B9D-6923-4885-9D2D-52CA2719BE25}" dt="2024-02-19T05:32:44.867" v="2158"/>
          <ac:spMkLst>
            <pc:docMk/>
            <pc:sldMk cId="4204615274" sldId="370"/>
            <ac:spMk id="11" creationId="{E87165E9-59D4-B59C-7A21-1B34EBDF01E2}"/>
          </ac:spMkLst>
        </pc:spChg>
        <pc:spChg chg="add mod">
          <ac:chgData name="Cameron Erber" userId="1ab3e536e8413ba0" providerId="LiveId" clId="{4E1B7B9D-6923-4885-9D2D-52CA2719BE25}" dt="2024-02-19T05:32:44.867" v="2158"/>
          <ac:spMkLst>
            <pc:docMk/>
            <pc:sldMk cId="4204615274" sldId="370"/>
            <ac:spMk id="12" creationId="{E9E5EF34-26D7-9F5F-5B59-F2484E4DCAB2}"/>
          </ac:spMkLst>
        </pc:spChg>
        <pc:spChg chg="add mod">
          <ac:chgData name="Cameron Erber" userId="1ab3e536e8413ba0" providerId="LiveId" clId="{4E1B7B9D-6923-4885-9D2D-52CA2719BE25}" dt="2024-02-19T05:32:44.867" v="2158"/>
          <ac:spMkLst>
            <pc:docMk/>
            <pc:sldMk cId="4204615274" sldId="370"/>
            <ac:spMk id="13" creationId="{EA221332-4074-AC86-7281-BD4AA7848D72}"/>
          </ac:spMkLst>
        </pc:spChg>
        <pc:spChg chg="add mod">
          <ac:chgData name="Cameron Erber" userId="1ab3e536e8413ba0" providerId="LiveId" clId="{4E1B7B9D-6923-4885-9D2D-52CA2719BE25}" dt="2024-02-19T05:32:44.867" v="2158"/>
          <ac:spMkLst>
            <pc:docMk/>
            <pc:sldMk cId="4204615274" sldId="370"/>
            <ac:spMk id="14" creationId="{69A2EE75-91CF-67B9-601A-AA5ADF2C5268}"/>
          </ac:spMkLst>
        </pc:spChg>
        <pc:spChg chg="add mod">
          <ac:chgData name="Cameron Erber" userId="1ab3e536e8413ba0" providerId="LiveId" clId="{4E1B7B9D-6923-4885-9D2D-52CA2719BE25}" dt="2024-02-19T05:32:44.867" v="2158"/>
          <ac:spMkLst>
            <pc:docMk/>
            <pc:sldMk cId="4204615274" sldId="370"/>
            <ac:spMk id="16" creationId="{53400511-DF42-6BEF-5B9F-1D16E58AF85B}"/>
          </ac:spMkLst>
        </pc:spChg>
        <pc:spChg chg="add mod">
          <ac:chgData name="Cameron Erber" userId="1ab3e536e8413ba0" providerId="LiveId" clId="{4E1B7B9D-6923-4885-9D2D-52CA2719BE25}" dt="2024-02-19T05:32:44.867" v="2158"/>
          <ac:spMkLst>
            <pc:docMk/>
            <pc:sldMk cId="4204615274" sldId="370"/>
            <ac:spMk id="18" creationId="{93580053-9B6A-C3B4-368D-C5B362B8102D}"/>
          </ac:spMkLst>
        </pc:spChg>
        <pc:spChg chg="add mod">
          <ac:chgData name="Cameron Erber" userId="1ab3e536e8413ba0" providerId="LiveId" clId="{4E1B7B9D-6923-4885-9D2D-52CA2719BE25}" dt="2024-02-19T05:32:44.867" v="2158"/>
          <ac:spMkLst>
            <pc:docMk/>
            <pc:sldMk cId="4204615274" sldId="370"/>
            <ac:spMk id="19" creationId="{8DA8C975-802C-2B61-0D64-275A6CF471D7}"/>
          </ac:spMkLst>
        </pc:spChg>
        <pc:spChg chg="add mod">
          <ac:chgData name="Cameron Erber" userId="1ab3e536e8413ba0" providerId="LiveId" clId="{4E1B7B9D-6923-4885-9D2D-52CA2719BE25}" dt="2024-02-19T05:32:44.867" v="2158"/>
          <ac:spMkLst>
            <pc:docMk/>
            <pc:sldMk cId="4204615274" sldId="370"/>
            <ac:spMk id="22" creationId="{B9CFE2BF-0AE1-7336-9EA1-AF8C60D3C544}"/>
          </ac:spMkLst>
        </pc:spChg>
        <pc:spChg chg="add mod">
          <ac:chgData name="Cameron Erber" userId="1ab3e536e8413ba0" providerId="LiveId" clId="{4E1B7B9D-6923-4885-9D2D-52CA2719BE25}" dt="2024-02-19T05:32:44.867" v="2158"/>
          <ac:spMkLst>
            <pc:docMk/>
            <pc:sldMk cId="4204615274" sldId="370"/>
            <ac:spMk id="24" creationId="{908CE62F-E983-43F1-FE54-DEB1DEED1521}"/>
          </ac:spMkLst>
        </pc:spChg>
        <pc:spChg chg="add mod">
          <ac:chgData name="Cameron Erber" userId="1ab3e536e8413ba0" providerId="LiveId" clId="{4E1B7B9D-6923-4885-9D2D-52CA2719BE25}" dt="2024-02-19T05:32:44.867" v="2158"/>
          <ac:spMkLst>
            <pc:docMk/>
            <pc:sldMk cId="4204615274" sldId="370"/>
            <ac:spMk id="28" creationId="{45F69D85-FE9A-B3A7-395C-159E207BA045}"/>
          </ac:spMkLst>
        </pc:spChg>
        <pc:spChg chg="add mod">
          <ac:chgData name="Cameron Erber" userId="1ab3e536e8413ba0" providerId="LiveId" clId="{4E1B7B9D-6923-4885-9D2D-52CA2719BE25}" dt="2024-02-19T05:32:44.867" v="2158"/>
          <ac:spMkLst>
            <pc:docMk/>
            <pc:sldMk cId="4204615274" sldId="370"/>
            <ac:spMk id="29" creationId="{94D40099-3869-05C8-5837-286B0DB1A0C5}"/>
          </ac:spMkLst>
        </pc:spChg>
        <pc:spChg chg="add mod">
          <ac:chgData name="Cameron Erber" userId="1ab3e536e8413ba0" providerId="LiveId" clId="{4E1B7B9D-6923-4885-9D2D-52CA2719BE25}" dt="2024-02-19T05:32:44.867" v="2158"/>
          <ac:spMkLst>
            <pc:docMk/>
            <pc:sldMk cId="4204615274" sldId="370"/>
            <ac:spMk id="30" creationId="{BC31DD5E-D504-5C09-5D49-63688205AFE8}"/>
          </ac:spMkLst>
        </pc:spChg>
        <pc:spChg chg="add mod">
          <ac:chgData name="Cameron Erber" userId="1ab3e536e8413ba0" providerId="LiveId" clId="{4E1B7B9D-6923-4885-9D2D-52CA2719BE25}" dt="2024-02-19T05:32:44.867" v="2158"/>
          <ac:spMkLst>
            <pc:docMk/>
            <pc:sldMk cId="4204615274" sldId="370"/>
            <ac:spMk id="31" creationId="{8A2483C6-3587-CD02-7923-8B3852434149}"/>
          </ac:spMkLst>
        </pc:spChg>
        <pc:spChg chg="add mod">
          <ac:chgData name="Cameron Erber" userId="1ab3e536e8413ba0" providerId="LiveId" clId="{4E1B7B9D-6923-4885-9D2D-52CA2719BE25}" dt="2024-02-19T05:32:44.867" v="2158"/>
          <ac:spMkLst>
            <pc:docMk/>
            <pc:sldMk cId="4204615274" sldId="370"/>
            <ac:spMk id="33" creationId="{40552FDC-8359-2DE2-F2B3-303CEA99E54C}"/>
          </ac:spMkLst>
        </pc:spChg>
        <pc:spChg chg="add mod">
          <ac:chgData name="Cameron Erber" userId="1ab3e536e8413ba0" providerId="LiveId" clId="{4E1B7B9D-6923-4885-9D2D-52CA2719BE25}" dt="2024-02-19T05:32:44.867" v="2158"/>
          <ac:spMkLst>
            <pc:docMk/>
            <pc:sldMk cId="4204615274" sldId="370"/>
            <ac:spMk id="36" creationId="{F113BF40-1D6F-C9F1-587B-59D2E0A52E5F}"/>
          </ac:spMkLst>
        </pc:spChg>
        <pc:spChg chg="add mod">
          <ac:chgData name="Cameron Erber" userId="1ab3e536e8413ba0" providerId="LiveId" clId="{4E1B7B9D-6923-4885-9D2D-52CA2719BE25}" dt="2024-02-19T05:32:44.867" v="2158"/>
          <ac:spMkLst>
            <pc:docMk/>
            <pc:sldMk cId="4204615274" sldId="370"/>
            <ac:spMk id="38" creationId="{779AA516-0E23-0C3E-8A51-A8335F2D54F9}"/>
          </ac:spMkLst>
        </pc:spChg>
        <pc:spChg chg="add mod">
          <ac:chgData name="Cameron Erber" userId="1ab3e536e8413ba0" providerId="LiveId" clId="{4E1B7B9D-6923-4885-9D2D-52CA2719BE25}" dt="2024-02-19T05:32:44.867" v="2158"/>
          <ac:spMkLst>
            <pc:docMk/>
            <pc:sldMk cId="4204615274" sldId="370"/>
            <ac:spMk id="42" creationId="{6B9A05B2-0543-5B7B-77A7-E06AD47262B2}"/>
          </ac:spMkLst>
        </pc:spChg>
        <pc:spChg chg="add mod">
          <ac:chgData name="Cameron Erber" userId="1ab3e536e8413ba0" providerId="LiveId" clId="{4E1B7B9D-6923-4885-9D2D-52CA2719BE25}" dt="2024-02-19T05:32:44.867" v="2158"/>
          <ac:spMkLst>
            <pc:docMk/>
            <pc:sldMk cId="4204615274" sldId="370"/>
            <ac:spMk id="43" creationId="{545A202E-93BD-77A7-75EE-5E954DDCFA8D}"/>
          </ac:spMkLst>
        </pc:spChg>
        <pc:spChg chg="add mod">
          <ac:chgData name="Cameron Erber" userId="1ab3e536e8413ba0" providerId="LiveId" clId="{4E1B7B9D-6923-4885-9D2D-52CA2719BE25}" dt="2024-02-19T05:32:44.867" v="2158"/>
          <ac:spMkLst>
            <pc:docMk/>
            <pc:sldMk cId="4204615274" sldId="370"/>
            <ac:spMk id="44" creationId="{E6A13E5F-A39F-77DE-0FBB-875A1516F069}"/>
          </ac:spMkLst>
        </pc:spChg>
        <pc:spChg chg="add mod">
          <ac:chgData name="Cameron Erber" userId="1ab3e536e8413ba0" providerId="LiveId" clId="{4E1B7B9D-6923-4885-9D2D-52CA2719BE25}" dt="2024-02-19T05:32:44.867" v="2158"/>
          <ac:spMkLst>
            <pc:docMk/>
            <pc:sldMk cId="4204615274" sldId="370"/>
            <ac:spMk id="45" creationId="{468D53D6-7D9C-1AC5-DDE5-124193DB354C}"/>
          </ac:spMkLst>
        </pc:spChg>
        <pc:spChg chg="add mod">
          <ac:chgData name="Cameron Erber" userId="1ab3e536e8413ba0" providerId="LiveId" clId="{4E1B7B9D-6923-4885-9D2D-52CA2719BE25}" dt="2024-02-19T05:32:44.867" v="2158"/>
          <ac:spMkLst>
            <pc:docMk/>
            <pc:sldMk cId="4204615274" sldId="370"/>
            <ac:spMk id="47" creationId="{3ADFA3EB-C859-D941-9E4F-24E4FAD82227}"/>
          </ac:spMkLst>
        </pc:spChg>
        <pc:spChg chg="add mod">
          <ac:chgData name="Cameron Erber" userId="1ab3e536e8413ba0" providerId="LiveId" clId="{4E1B7B9D-6923-4885-9D2D-52CA2719BE25}" dt="2024-02-19T05:32:44.867" v="2158"/>
          <ac:spMkLst>
            <pc:docMk/>
            <pc:sldMk cId="4204615274" sldId="370"/>
            <ac:spMk id="50" creationId="{A24F60B6-69DB-CB77-1440-80ED696E33CA}"/>
          </ac:spMkLst>
        </pc:spChg>
        <pc:spChg chg="add mod">
          <ac:chgData name="Cameron Erber" userId="1ab3e536e8413ba0" providerId="LiveId" clId="{4E1B7B9D-6923-4885-9D2D-52CA2719BE25}" dt="2024-02-19T05:32:44.867" v="2158"/>
          <ac:spMkLst>
            <pc:docMk/>
            <pc:sldMk cId="4204615274" sldId="370"/>
            <ac:spMk id="53" creationId="{38922B25-A292-45CD-174F-D9362FCD3B08}"/>
          </ac:spMkLst>
        </pc:spChg>
        <pc:spChg chg="add mod">
          <ac:chgData name="Cameron Erber" userId="1ab3e536e8413ba0" providerId="LiveId" clId="{4E1B7B9D-6923-4885-9D2D-52CA2719BE25}" dt="2024-02-19T05:32:44.867" v="2158"/>
          <ac:spMkLst>
            <pc:docMk/>
            <pc:sldMk cId="4204615274" sldId="370"/>
            <ac:spMk id="54" creationId="{C1C26291-E580-0710-F68B-C681F2B62D27}"/>
          </ac:spMkLst>
        </pc:spChg>
        <pc:spChg chg="add mod">
          <ac:chgData name="Cameron Erber" userId="1ab3e536e8413ba0" providerId="LiveId" clId="{4E1B7B9D-6923-4885-9D2D-52CA2719BE25}" dt="2024-02-19T05:32:44.867" v="2158"/>
          <ac:spMkLst>
            <pc:docMk/>
            <pc:sldMk cId="4204615274" sldId="370"/>
            <ac:spMk id="55" creationId="{7E978E4A-CEBC-DCDF-C48F-F007D893F322}"/>
          </ac:spMkLst>
        </pc:spChg>
        <pc:spChg chg="add mod">
          <ac:chgData name="Cameron Erber" userId="1ab3e536e8413ba0" providerId="LiveId" clId="{4E1B7B9D-6923-4885-9D2D-52CA2719BE25}" dt="2024-02-19T05:32:44.867" v="2158"/>
          <ac:spMkLst>
            <pc:docMk/>
            <pc:sldMk cId="4204615274" sldId="370"/>
            <ac:spMk id="56" creationId="{571A73EE-168E-90AE-A6A2-095282CFDA83}"/>
          </ac:spMkLst>
        </pc:spChg>
        <pc:spChg chg="add mod">
          <ac:chgData name="Cameron Erber" userId="1ab3e536e8413ba0" providerId="LiveId" clId="{4E1B7B9D-6923-4885-9D2D-52CA2719BE25}" dt="2024-02-19T05:32:44.867" v="2158"/>
          <ac:spMkLst>
            <pc:docMk/>
            <pc:sldMk cId="4204615274" sldId="370"/>
            <ac:spMk id="60" creationId="{E39B6AF2-5933-0227-5B1D-BA1CD5662FC8}"/>
          </ac:spMkLst>
        </pc:spChg>
        <pc:spChg chg="add mod">
          <ac:chgData name="Cameron Erber" userId="1ab3e536e8413ba0" providerId="LiveId" clId="{4E1B7B9D-6923-4885-9D2D-52CA2719BE25}" dt="2024-02-19T05:32:44.867" v="2158"/>
          <ac:spMkLst>
            <pc:docMk/>
            <pc:sldMk cId="4204615274" sldId="370"/>
            <ac:spMk id="63" creationId="{57992E24-5440-1B97-5999-2F42CF7AB80E}"/>
          </ac:spMkLst>
        </pc:spChg>
        <pc:spChg chg="add mod">
          <ac:chgData name="Cameron Erber" userId="1ab3e536e8413ba0" providerId="LiveId" clId="{4E1B7B9D-6923-4885-9D2D-52CA2719BE25}" dt="2024-02-19T05:32:44.867" v="2158"/>
          <ac:spMkLst>
            <pc:docMk/>
            <pc:sldMk cId="4204615274" sldId="370"/>
            <ac:spMk id="64" creationId="{043DB6BB-6C8F-4B45-8CA2-FB24C45F4010}"/>
          </ac:spMkLst>
        </pc:spChg>
        <pc:spChg chg="add mod">
          <ac:chgData name="Cameron Erber" userId="1ab3e536e8413ba0" providerId="LiveId" clId="{4E1B7B9D-6923-4885-9D2D-52CA2719BE25}" dt="2024-02-19T05:32:44.867" v="2158"/>
          <ac:spMkLst>
            <pc:docMk/>
            <pc:sldMk cId="4204615274" sldId="370"/>
            <ac:spMk id="65" creationId="{97CD022B-B109-39C8-0B4C-58AAC07A8362}"/>
          </ac:spMkLst>
        </pc:spChg>
        <pc:spChg chg="add mod">
          <ac:chgData name="Cameron Erber" userId="1ab3e536e8413ba0" providerId="LiveId" clId="{4E1B7B9D-6923-4885-9D2D-52CA2719BE25}" dt="2024-02-19T05:32:44.867" v="2158"/>
          <ac:spMkLst>
            <pc:docMk/>
            <pc:sldMk cId="4204615274" sldId="370"/>
            <ac:spMk id="66" creationId="{04952C3E-0E62-715A-7A28-0A463DE94EE7}"/>
          </ac:spMkLst>
        </pc:spChg>
        <pc:spChg chg="add mod">
          <ac:chgData name="Cameron Erber" userId="1ab3e536e8413ba0" providerId="LiveId" clId="{4E1B7B9D-6923-4885-9D2D-52CA2719BE25}" dt="2024-02-19T05:32:44.867" v="2158"/>
          <ac:spMkLst>
            <pc:docMk/>
            <pc:sldMk cId="4204615274" sldId="370"/>
            <ac:spMk id="68" creationId="{86D919BF-4DA5-B888-8750-6FBC0C732DC2}"/>
          </ac:spMkLst>
        </pc:spChg>
        <pc:spChg chg="add mod">
          <ac:chgData name="Cameron Erber" userId="1ab3e536e8413ba0" providerId="LiveId" clId="{4E1B7B9D-6923-4885-9D2D-52CA2719BE25}" dt="2024-02-19T05:32:44.867" v="2158"/>
          <ac:spMkLst>
            <pc:docMk/>
            <pc:sldMk cId="4204615274" sldId="370"/>
            <ac:spMk id="70" creationId="{38092A7E-870E-E94C-E349-C289C81856EB}"/>
          </ac:spMkLst>
        </pc:spChg>
        <pc:spChg chg="add mod">
          <ac:chgData name="Cameron Erber" userId="1ab3e536e8413ba0" providerId="LiveId" clId="{4E1B7B9D-6923-4885-9D2D-52CA2719BE25}" dt="2024-02-19T05:32:44.867" v="2158"/>
          <ac:spMkLst>
            <pc:docMk/>
            <pc:sldMk cId="4204615274" sldId="370"/>
            <ac:spMk id="71" creationId="{2CF1F22F-68B6-F4C3-8D9B-0D162AD40894}"/>
          </ac:spMkLst>
        </pc:spChg>
        <pc:spChg chg="add mod">
          <ac:chgData name="Cameron Erber" userId="1ab3e536e8413ba0" providerId="LiveId" clId="{4E1B7B9D-6923-4885-9D2D-52CA2719BE25}" dt="2024-02-19T05:32:44.867" v="2158"/>
          <ac:spMkLst>
            <pc:docMk/>
            <pc:sldMk cId="4204615274" sldId="370"/>
            <ac:spMk id="73" creationId="{4894A347-409E-C4D5-7AE8-E8CB1D5F67E0}"/>
          </ac:spMkLst>
        </pc:spChg>
        <pc:spChg chg="add del mod">
          <ac:chgData name="Cameron Erber" userId="1ab3e536e8413ba0" providerId="LiveId" clId="{4E1B7B9D-6923-4885-9D2D-52CA2719BE25}" dt="2024-02-19T05:32:49.443" v="2161" actId="478"/>
          <ac:spMkLst>
            <pc:docMk/>
            <pc:sldMk cId="4204615274" sldId="370"/>
            <ac:spMk id="76" creationId="{08B3216C-5390-69CE-6AAD-D432A218533A}"/>
          </ac:spMkLst>
        </pc:spChg>
        <pc:spChg chg="add mod">
          <ac:chgData name="Cameron Erber" userId="1ab3e536e8413ba0" providerId="LiveId" clId="{4E1B7B9D-6923-4885-9D2D-52CA2719BE25}" dt="2024-02-19T21:45:50.997" v="2710" actId="20577"/>
          <ac:spMkLst>
            <pc:docMk/>
            <pc:sldMk cId="4204615274" sldId="370"/>
            <ac:spMk id="77" creationId="{5130A46A-4F19-EBF0-B9FE-C5CB48DF93EF}"/>
          </ac:spMkLst>
        </pc:spChg>
        <pc:spChg chg="add mod">
          <ac:chgData name="Cameron Erber" userId="1ab3e536e8413ba0" providerId="LiveId" clId="{4E1B7B9D-6923-4885-9D2D-52CA2719BE25}" dt="2024-02-19T05:42:09.317" v="2232" actId="14100"/>
          <ac:spMkLst>
            <pc:docMk/>
            <pc:sldMk cId="4204615274" sldId="370"/>
            <ac:spMk id="78" creationId="{4F63F25E-4660-9580-78A6-AA01586FEFA3}"/>
          </ac:spMkLst>
        </pc:spChg>
        <pc:spChg chg="add mod">
          <ac:chgData name="Cameron Erber" userId="1ab3e536e8413ba0" providerId="LiveId" clId="{4E1B7B9D-6923-4885-9D2D-52CA2719BE25}" dt="2024-02-19T05:43:27.425" v="2257" actId="20577"/>
          <ac:spMkLst>
            <pc:docMk/>
            <pc:sldMk cId="4204615274" sldId="370"/>
            <ac:spMk id="79" creationId="{D30FC696-13A8-7909-CD7F-4B98BE926440}"/>
          </ac:spMkLst>
        </pc:spChg>
        <pc:spChg chg="add mod">
          <ac:chgData name="Cameron Erber" userId="1ab3e536e8413ba0" providerId="LiveId" clId="{4E1B7B9D-6923-4885-9D2D-52CA2719BE25}" dt="2024-02-19T05:32:47.115" v="2160"/>
          <ac:spMkLst>
            <pc:docMk/>
            <pc:sldMk cId="4204615274" sldId="370"/>
            <ac:spMk id="80" creationId="{597C736A-8419-C12F-8821-3FD686AB7966}"/>
          </ac:spMkLst>
        </pc:spChg>
        <pc:spChg chg="add mod">
          <ac:chgData name="Cameron Erber" userId="1ab3e536e8413ba0" providerId="LiveId" clId="{4E1B7B9D-6923-4885-9D2D-52CA2719BE25}" dt="2024-02-19T05:32:47.115" v="2160"/>
          <ac:spMkLst>
            <pc:docMk/>
            <pc:sldMk cId="4204615274" sldId="370"/>
            <ac:spMk id="81" creationId="{77D2E44C-6EE2-582A-D150-2D3E8BB4FC03}"/>
          </ac:spMkLst>
        </pc:spChg>
        <pc:spChg chg="add mod">
          <ac:chgData name="Cameron Erber" userId="1ab3e536e8413ba0" providerId="LiveId" clId="{4E1B7B9D-6923-4885-9D2D-52CA2719BE25}" dt="2024-02-19T05:32:47.115" v="2160"/>
          <ac:spMkLst>
            <pc:docMk/>
            <pc:sldMk cId="4204615274" sldId="370"/>
            <ac:spMk id="83" creationId="{6EEF071C-53A8-3885-EE9C-041A7E923F4F}"/>
          </ac:spMkLst>
        </pc:spChg>
        <pc:spChg chg="add mod">
          <ac:chgData name="Cameron Erber" userId="1ab3e536e8413ba0" providerId="LiveId" clId="{4E1B7B9D-6923-4885-9D2D-52CA2719BE25}" dt="2024-02-19T05:32:47.115" v="2160"/>
          <ac:spMkLst>
            <pc:docMk/>
            <pc:sldMk cId="4204615274" sldId="370"/>
            <ac:spMk id="84" creationId="{F32BF8D7-AE2D-4225-353B-53511B010106}"/>
          </ac:spMkLst>
        </pc:spChg>
        <pc:spChg chg="add mod">
          <ac:chgData name="Cameron Erber" userId="1ab3e536e8413ba0" providerId="LiveId" clId="{4E1B7B9D-6923-4885-9D2D-52CA2719BE25}" dt="2024-02-19T05:33:33.237" v="2167" actId="1076"/>
          <ac:spMkLst>
            <pc:docMk/>
            <pc:sldMk cId="4204615274" sldId="370"/>
            <ac:spMk id="85" creationId="{FC823D4C-F015-639D-2CDC-C8672CDD4A65}"/>
          </ac:spMkLst>
        </pc:spChg>
        <pc:spChg chg="add mod">
          <ac:chgData name="Cameron Erber" userId="1ab3e536e8413ba0" providerId="LiveId" clId="{4E1B7B9D-6923-4885-9D2D-52CA2719BE25}" dt="2024-02-19T05:32:47.115" v="2160"/>
          <ac:spMkLst>
            <pc:docMk/>
            <pc:sldMk cId="4204615274" sldId="370"/>
            <ac:spMk id="86" creationId="{46512DD1-261B-3487-29DB-6976EB93EDD1}"/>
          </ac:spMkLst>
        </pc:spChg>
        <pc:spChg chg="add mod">
          <ac:chgData name="Cameron Erber" userId="1ab3e536e8413ba0" providerId="LiveId" clId="{4E1B7B9D-6923-4885-9D2D-52CA2719BE25}" dt="2024-02-19T05:33:32.875" v="2166" actId="1076"/>
          <ac:spMkLst>
            <pc:docMk/>
            <pc:sldMk cId="4204615274" sldId="370"/>
            <ac:spMk id="88" creationId="{991D3D18-00B7-F1A3-9BA1-AC357B131086}"/>
          </ac:spMkLst>
        </pc:spChg>
        <pc:spChg chg="add mod">
          <ac:chgData name="Cameron Erber" userId="1ab3e536e8413ba0" providerId="LiveId" clId="{4E1B7B9D-6923-4885-9D2D-52CA2719BE25}" dt="2024-02-19T05:32:47.115" v="2160"/>
          <ac:spMkLst>
            <pc:docMk/>
            <pc:sldMk cId="4204615274" sldId="370"/>
            <ac:spMk id="90" creationId="{7D6CAED2-70E5-8F59-2746-1C57EB125723}"/>
          </ac:spMkLst>
        </pc:spChg>
        <pc:spChg chg="add mod">
          <ac:chgData name="Cameron Erber" userId="1ab3e536e8413ba0" providerId="LiveId" clId="{4E1B7B9D-6923-4885-9D2D-52CA2719BE25}" dt="2024-02-19T05:32:47.115" v="2160"/>
          <ac:spMkLst>
            <pc:docMk/>
            <pc:sldMk cId="4204615274" sldId="370"/>
            <ac:spMk id="91" creationId="{B2E35572-FE6A-708E-D613-2A3D63C79335}"/>
          </ac:spMkLst>
        </pc:spChg>
        <pc:spChg chg="add del mod">
          <ac:chgData name="Cameron Erber" userId="1ab3e536e8413ba0" providerId="LiveId" clId="{4E1B7B9D-6923-4885-9D2D-52CA2719BE25}" dt="2024-02-19T05:40:18.290" v="2218" actId="478"/>
          <ac:spMkLst>
            <pc:docMk/>
            <pc:sldMk cId="4204615274" sldId="370"/>
            <ac:spMk id="94" creationId="{93B99051-22E8-6573-B267-3ABDB021B895}"/>
          </ac:spMkLst>
        </pc:spChg>
        <pc:spChg chg="add del mod">
          <ac:chgData name="Cameron Erber" userId="1ab3e536e8413ba0" providerId="LiveId" clId="{4E1B7B9D-6923-4885-9D2D-52CA2719BE25}" dt="2024-02-19T05:40:18.290" v="2218" actId="478"/>
          <ac:spMkLst>
            <pc:docMk/>
            <pc:sldMk cId="4204615274" sldId="370"/>
            <ac:spMk id="96" creationId="{34C59DFC-B67E-991B-DFB7-956232291C5B}"/>
          </ac:spMkLst>
        </pc:spChg>
        <pc:spChg chg="add del mod">
          <ac:chgData name="Cameron Erber" userId="1ab3e536e8413ba0" providerId="LiveId" clId="{4E1B7B9D-6923-4885-9D2D-52CA2719BE25}" dt="2024-02-19T05:40:18.290" v="2218" actId="478"/>
          <ac:spMkLst>
            <pc:docMk/>
            <pc:sldMk cId="4204615274" sldId="370"/>
            <ac:spMk id="100" creationId="{3EE6DCFD-539C-50F7-44AA-EFFBA38DF14F}"/>
          </ac:spMkLst>
        </pc:spChg>
        <pc:spChg chg="add del mod">
          <ac:chgData name="Cameron Erber" userId="1ab3e536e8413ba0" providerId="LiveId" clId="{4E1B7B9D-6923-4885-9D2D-52CA2719BE25}" dt="2024-02-19T05:40:18.290" v="2218" actId="478"/>
          <ac:spMkLst>
            <pc:docMk/>
            <pc:sldMk cId="4204615274" sldId="370"/>
            <ac:spMk id="101" creationId="{DDEC7450-46CA-3ABD-B8A0-452B9FFA6C2F}"/>
          </ac:spMkLst>
        </pc:spChg>
        <pc:spChg chg="add del mod">
          <ac:chgData name="Cameron Erber" userId="1ab3e536e8413ba0" providerId="LiveId" clId="{4E1B7B9D-6923-4885-9D2D-52CA2719BE25}" dt="2024-02-19T05:40:18.290" v="2218" actId="478"/>
          <ac:spMkLst>
            <pc:docMk/>
            <pc:sldMk cId="4204615274" sldId="370"/>
            <ac:spMk id="102" creationId="{575BB2AD-D5C6-D588-2872-0B35BB9E88D5}"/>
          </ac:spMkLst>
        </pc:spChg>
        <pc:spChg chg="add del mod">
          <ac:chgData name="Cameron Erber" userId="1ab3e536e8413ba0" providerId="LiveId" clId="{4E1B7B9D-6923-4885-9D2D-52CA2719BE25}" dt="2024-02-19T05:40:18.290" v="2218" actId="478"/>
          <ac:spMkLst>
            <pc:docMk/>
            <pc:sldMk cId="4204615274" sldId="370"/>
            <ac:spMk id="103" creationId="{136C0560-1C59-BBC2-F610-D136CC1DAD37}"/>
          </ac:spMkLst>
        </pc:spChg>
        <pc:spChg chg="add del mod">
          <ac:chgData name="Cameron Erber" userId="1ab3e536e8413ba0" providerId="LiveId" clId="{4E1B7B9D-6923-4885-9D2D-52CA2719BE25}" dt="2024-02-19T05:40:18.290" v="2218" actId="478"/>
          <ac:spMkLst>
            <pc:docMk/>
            <pc:sldMk cId="4204615274" sldId="370"/>
            <ac:spMk id="105" creationId="{0DAD3401-0F2D-E82B-EC1C-5DC99C0A55F6}"/>
          </ac:spMkLst>
        </pc:spChg>
        <pc:spChg chg="add del mod">
          <ac:chgData name="Cameron Erber" userId="1ab3e536e8413ba0" providerId="LiveId" clId="{4E1B7B9D-6923-4885-9D2D-52CA2719BE25}" dt="2024-02-19T05:40:29.310" v="2220" actId="478"/>
          <ac:spMkLst>
            <pc:docMk/>
            <pc:sldMk cId="4204615274" sldId="370"/>
            <ac:spMk id="108" creationId="{F8ECB191-AD4B-B4B8-57DD-263EE2884812}"/>
          </ac:spMkLst>
        </pc:spChg>
        <pc:spChg chg="add del mod">
          <ac:chgData name="Cameron Erber" userId="1ab3e536e8413ba0" providerId="LiveId" clId="{4E1B7B9D-6923-4885-9D2D-52CA2719BE25}" dt="2024-02-19T05:40:29.310" v="2220" actId="478"/>
          <ac:spMkLst>
            <pc:docMk/>
            <pc:sldMk cId="4204615274" sldId="370"/>
            <ac:spMk id="110" creationId="{81783CF7-0CC0-14C7-877B-2705F5BAEC7F}"/>
          </ac:spMkLst>
        </pc:spChg>
        <pc:spChg chg="add del mod">
          <ac:chgData name="Cameron Erber" userId="1ab3e536e8413ba0" providerId="LiveId" clId="{4E1B7B9D-6923-4885-9D2D-52CA2719BE25}" dt="2024-02-19T05:40:29.310" v="2220" actId="478"/>
          <ac:spMkLst>
            <pc:docMk/>
            <pc:sldMk cId="4204615274" sldId="370"/>
            <ac:spMk id="114" creationId="{CB2BB784-71E2-ECE9-3F90-54FF360FF74E}"/>
          </ac:spMkLst>
        </pc:spChg>
        <pc:spChg chg="add del mod">
          <ac:chgData name="Cameron Erber" userId="1ab3e536e8413ba0" providerId="LiveId" clId="{4E1B7B9D-6923-4885-9D2D-52CA2719BE25}" dt="2024-02-19T05:40:29.310" v="2220" actId="478"/>
          <ac:spMkLst>
            <pc:docMk/>
            <pc:sldMk cId="4204615274" sldId="370"/>
            <ac:spMk id="115" creationId="{EA7257A4-CCB8-AB44-EAEA-A6DBEB949216}"/>
          </ac:spMkLst>
        </pc:spChg>
        <pc:spChg chg="add del mod">
          <ac:chgData name="Cameron Erber" userId="1ab3e536e8413ba0" providerId="LiveId" clId="{4E1B7B9D-6923-4885-9D2D-52CA2719BE25}" dt="2024-02-19T05:40:29.310" v="2220" actId="478"/>
          <ac:spMkLst>
            <pc:docMk/>
            <pc:sldMk cId="4204615274" sldId="370"/>
            <ac:spMk id="116" creationId="{66A0E2BF-0DC5-7651-5316-ADD9AC0A69E0}"/>
          </ac:spMkLst>
        </pc:spChg>
        <pc:spChg chg="add del mod">
          <ac:chgData name="Cameron Erber" userId="1ab3e536e8413ba0" providerId="LiveId" clId="{4E1B7B9D-6923-4885-9D2D-52CA2719BE25}" dt="2024-02-19T05:40:29.310" v="2220" actId="478"/>
          <ac:spMkLst>
            <pc:docMk/>
            <pc:sldMk cId="4204615274" sldId="370"/>
            <ac:spMk id="117" creationId="{E326C988-960F-BB2E-F3D6-32D7358B1C8B}"/>
          </ac:spMkLst>
        </pc:spChg>
        <pc:spChg chg="add del mod">
          <ac:chgData name="Cameron Erber" userId="1ab3e536e8413ba0" providerId="LiveId" clId="{4E1B7B9D-6923-4885-9D2D-52CA2719BE25}" dt="2024-02-19T05:40:29.310" v="2220" actId="478"/>
          <ac:spMkLst>
            <pc:docMk/>
            <pc:sldMk cId="4204615274" sldId="370"/>
            <ac:spMk id="119" creationId="{15FA75E8-3DFF-971D-0FC7-96A53610BADD}"/>
          </ac:spMkLst>
        </pc:spChg>
        <pc:spChg chg="add del mod">
          <ac:chgData name="Cameron Erber" userId="1ab3e536e8413ba0" providerId="LiveId" clId="{4E1B7B9D-6923-4885-9D2D-52CA2719BE25}" dt="2024-02-19T05:40:24.881" v="2219" actId="478"/>
          <ac:spMkLst>
            <pc:docMk/>
            <pc:sldMk cId="4204615274" sldId="370"/>
            <ac:spMk id="122" creationId="{6218AAEA-4922-2EBE-9F96-4391B1F15B6A}"/>
          </ac:spMkLst>
        </pc:spChg>
        <pc:spChg chg="add del mod">
          <ac:chgData name="Cameron Erber" userId="1ab3e536e8413ba0" providerId="LiveId" clId="{4E1B7B9D-6923-4885-9D2D-52CA2719BE25}" dt="2024-02-19T05:40:24.881" v="2219" actId="478"/>
          <ac:spMkLst>
            <pc:docMk/>
            <pc:sldMk cId="4204615274" sldId="370"/>
            <ac:spMk id="125" creationId="{98A976A2-70E0-B00C-6ECE-32E0672981AB}"/>
          </ac:spMkLst>
        </pc:spChg>
        <pc:spChg chg="add del mod">
          <ac:chgData name="Cameron Erber" userId="1ab3e536e8413ba0" providerId="LiveId" clId="{4E1B7B9D-6923-4885-9D2D-52CA2719BE25}" dt="2024-02-19T05:40:24.881" v="2219" actId="478"/>
          <ac:spMkLst>
            <pc:docMk/>
            <pc:sldMk cId="4204615274" sldId="370"/>
            <ac:spMk id="126" creationId="{C46101E9-0ED6-315B-CBF4-D37D8AF10E59}"/>
          </ac:spMkLst>
        </pc:spChg>
        <pc:spChg chg="add del mod">
          <ac:chgData name="Cameron Erber" userId="1ab3e536e8413ba0" providerId="LiveId" clId="{4E1B7B9D-6923-4885-9D2D-52CA2719BE25}" dt="2024-02-19T05:40:24.881" v="2219" actId="478"/>
          <ac:spMkLst>
            <pc:docMk/>
            <pc:sldMk cId="4204615274" sldId="370"/>
            <ac:spMk id="127" creationId="{142503C5-BDD3-55B9-A332-69E291911D16}"/>
          </ac:spMkLst>
        </pc:spChg>
        <pc:spChg chg="add del mod">
          <ac:chgData name="Cameron Erber" userId="1ab3e536e8413ba0" providerId="LiveId" clId="{4E1B7B9D-6923-4885-9D2D-52CA2719BE25}" dt="2024-02-19T05:40:24.881" v="2219" actId="478"/>
          <ac:spMkLst>
            <pc:docMk/>
            <pc:sldMk cId="4204615274" sldId="370"/>
            <ac:spMk id="128" creationId="{524D8BD0-733B-88AB-DC69-19B0432C1E33}"/>
          </ac:spMkLst>
        </pc:spChg>
        <pc:spChg chg="add del mod">
          <ac:chgData name="Cameron Erber" userId="1ab3e536e8413ba0" providerId="LiveId" clId="{4E1B7B9D-6923-4885-9D2D-52CA2719BE25}" dt="2024-02-19T05:40:32.893" v="2221" actId="478"/>
          <ac:spMkLst>
            <pc:docMk/>
            <pc:sldMk cId="4204615274" sldId="370"/>
            <ac:spMk id="132" creationId="{B098DDC5-83EC-1E66-3FD8-720B985B4B2A}"/>
          </ac:spMkLst>
        </pc:spChg>
        <pc:spChg chg="add del mod">
          <ac:chgData name="Cameron Erber" userId="1ab3e536e8413ba0" providerId="LiveId" clId="{4E1B7B9D-6923-4885-9D2D-52CA2719BE25}" dt="2024-02-19T05:40:32.893" v="2221" actId="478"/>
          <ac:spMkLst>
            <pc:docMk/>
            <pc:sldMk cId="4204615274" sldId="370"/>
            <ac:spMk id="135" creationId="{8F6CDAD5-635F-DEBF-7469-8EED6F0A8854}"/>
          </ac:spMkLst>
        </pc:spChg>
        <pc:spChg chg="add del mod">
          <ac:chgData name="Cameron Erber" userId="1ab3e536e8413ba0" providerId="LiveId" clId="{4E1B7B9D-6923-4885-9D2D-52CA2719BE25}" dt="2024-02-19T05:40:32.893" v="2221" actId="478"/>
          <ac:spMkLst>
            <pc:docMk/>
            <pc:sldMk cId="4204615274" sldId="370"/>
            <ac:spMk id="136" creationId="{A9499893-1DD3-4AE2-CEA8-B1271C7123A1}"/>
          </ac:spMkLst>
        </pc:spChg>
        <pc:spChg chg="add del mod">
          <ac:chgData name="Cameron Erber" userId="1ab3e536e8413ba0" providerId="LiveId" clId="{4E1B7B9D-6923-4885-9D2D-52CA2719BE25}" dt="2024-02-19T05:40:32.893" v="2221" actId="478"/>
          <ac:spMkLst>
            <pc:docMk/>
            <pc:sldMk cId="4204615274" sldId="370"/>
            <ac:spMk id="137" creationId="{073CB645-24C3-1C3D-65C0-363280D92D7F}"/>
          </ac:spMkLst>
        </pc:spChg>
        <pc:spChg chg="add del mod">
          <ac:chgData name="Cameron Erber" userId="1ab3e536e8413ba0" providerId="LiveId" clId="{4E1B7B9D-6923-4885-9D2D-52CA2719BE25}" dt="2024-02-19T05:40:32.893" v="2221" actId="478"/>
          <ac:spMkLst>
            <pc:docMk/>
            <pc:sldMk cId="4204615274" sldId="370"/>
            <ac:spMk id="138" creationId="{A7D2DC49-0258-8770-845F-4BE0EDE308BB}"/>
          </ac:spMkLst>
        </pc:spChg>
        <pc:spChg chg="add mod">
          <ac:chgData name="Cameron Erber" userId="1ab3e536e8413ba0" providerId="LiveId" clId="{4E1B7B9D-6923-4885-9D2D-52CA2719BE25}" dt="2024-02-19T05:32:47.115" v="2160"/>
          <ac:spMkLst>
            <pc:docMk/>
            <pc:sldMk cId="4204615274" sldId="370"/>
            <ac:spMk id="140" creationId="{5E729B0D-9130-F0E3-593E-32069517C4E9}"/>
          </ac:spMkLst>
        </pc:spChg>
        <pc:spChg chg="add del mod">
          <ac:chgData name="Cameron Erber" userId="1ab3e536e8413ba0" providerId="LiveId" clId="{4E1B7B9D-6923-4885-9D2D-52CA2719BE25}" dt="2024-02-19T05:51:20.707" v="2330" actId="478"/>
          <ac:spMkLst>
            <pc:docMk/>
            <pc:sldMk cId="4204615274" sldId="370"/>
            <ac:spMk id="142" creationId="{B8271647-F2D9-0337-18DF-17D4D28D69F2}"/>
          </ac:spMkLst>
        </pc:spChg>
        <pc:spChg chg="add del mod">
          <ac:chgData name="Cameron Erber" userId="1ab3e536e8413ba0" providerId="LiveId" clId="{4E1B7B9D-6923-4885-9D2D-52CA2719BE25}" dt="2024-02-20T04:46:43.765" v="3057" actId="478"/>
          <ac:spMkLst>
            <pc:docMk/>
            <pc:sldMk cId="4204615274" sldId="370"/>
            <ac:spMk id="143" creationId="{68B6F819-0EE7-3775-9739-F90D9DA985A1}"/>
          </ac:spMkLst>
        </pc:spChg>
        <pc:spChg chg="add del mod">
          <ac:chgData name="Cameron Erber" userId="1ab3e536e8413ba0" providerId="LiveId" clId="{4E1B7B9D-6923-4885-9D2D-52CA2719BE25}" dt="2024-02-20T04:46:42.319" v="3056" actId="478"/>
          <ac:spMkLst>
            <pc:docMk/>
            <pc:sldMk cId="4204615274" sldId="370"/>
            <ac:spMk id="145" creationId="{15FAB50D-7530-33E6-5D9C-6C50DA9C16C0}"/>
          </ac:spMkLst>
        </pc:spChg>
        <pc:spChg chg="add mod">
          <ac:chgData name="Cameron Erber" userId="1ab3e536e8413ba0" providerId="LiveId" clId="{4E1B7B9D-6923-4885-9D2D-52CA2719BE25}" dt="2024-02-19T05:33:47.416" v="2172" actId="1076"/>
          <ac:spMkLst>
            <pc:docMk/>
            <pc:sldMk cId="4204615274" sldId="370"/>
            <ac:spMk id="151" creationId="{AE0DABB0-A361-DF69-D940-FBB2ADFB9A7F}"/>
          </ac:spMkLst>
        </pc:spChg>
        <pc:spChg chg="add mod">
          <ac:chgData name="Cameron Erber" userId="1ab3e536e8413ba0" providerId="LiveId" clId="{4E1B7B9D-6923-4885-9D2D-52CA2719BE25}" dt="2024-02-19T05:33:56.834" v="2174" actId="1076"/>
          <ac:spMkLst>
            <pc:docMk/>
            <pc:sldMk cId="4204615274" sldId="370"/>
            <ac:spMk id="152" creationId="{C3366A67-A363-7A6A-7CDB-359F42E5310A}"/>
          </ac:spMkLst>
        </pc:spChg>
        <pc:spChg chg="add mod">
          <ac:chgData name="Cameron Erber" userId="1ab3e536e8413ba0" providerId="LiveId" clId="{4E1B7B9D-6923-4885-9D2D-52CA2719BE25}" dt="2024-02-19T05:35:01.542" v="2187" actId="1076"/>
          <ac:spMkLst>
            <pc:docMk/>
            <pc:sldMk cId="4204615274" sldId="370"/>
            <ac:spMk id="154" creationId="{27C50B95-693D-1204-DC59-666D4261B0F9}"/>
          </ac:spMkLst>
        </pc:spChg>
        <pc:spChg chg="add mod">
          <ac:chgData name="Cameron Erber" userId="1ab3e536e8413ba0" providerId="LiveId" clId="{4E1B7B9D-6923-4885-9D2D-52CA2719BE25}" dt="2024-02-19T05:35:24.209" v="2192" actId="1076"/>
          <ac:spMkLst>
            <pc:docMk/>
            <pc:sldMk cId="4204615274" sldId="370"/>
            <ac:spMk id="156" creationId="{7C588350-ED95-89D3-4237-56709705FFF8}"/>
          </ac:spMkLst>
        </pc:spChg>
        <pc:spChg chg="add mod">
          <ac:chgData name="Cameron Erber" userId="1ab3e536e8413ba0" providerId="LiveId" clId="{4E1B7B9D-6923-4885-9D2D-52CA2719BE25}" dt="2024-02-19T05:49:19.481" v="2318" actId="1076"/>
          <ac:spMkLst>
            <pc:docMk/>
            <pc:sldMk cId="4204615274" sldId="370"/>
            <ac:spMk id="159" creationId="{E393B9EF-CFCF-3643-153B-962A294B4B54}"/>
          </ac:spMkLst>
        </pc:spChg>
        <pc:spChg chg="add mod">
          <ac:chgData name="Cameron Erber" userId="1ab3e536e8413ba0" providerId="LiveId" clId="{4E1B7B9D-6923-4885-9D2D-52CA2719BE25}" dt="2024-02-19T05:36:30.570" v="2198" actId="1076"/>
          <ac:spMkLst>
            <pc:docMk/>
            <pc:sldMk cId="4204615274" sldId="370"/>
            <ac:spMk id="161" creationId="{4EB72CEF-A543-C1CF-1803-904631C263AB}"/>
          </ac:spMkLst>
        </pc:spChg>
        <pc:spChg chg="add mod">
          <ac:chgData name="Cameron Erber" userId="1ab3e536e8413ba0" providerId="LiveId" clId="{4E1B7B9D-6923-4885-9D2D-52CA2719BE25}" dt="2024-02-19T05:36:46.552" v="2200" actId="1076"/>
          <ac:spMkLst>
            <pc:docMk/>
            <pc:sldMk cId="4204615274" sldId="370"/>
            <ac:spMk id="162" creationId="{ADDFB058-AB2A-0EA0-A93F-8D2270E88C98}"/>
          </ac:spMkLst>
        </pc:spChg>
        <pc:spChg chg="add mod">
          <ac:chgData name="Cameron Erber" userId="1ab3e536e8413ba0" providerId="LiveId" clId="{4E1B7B9D-6923-4885-9D2D-52CA2719BE25}" dt="2024-02-20T04:53:43.760" v="3134" actId="1076"/>
          <ac:spMkLst>
            <pc:docMk/>
            <pc:sldMk cId="4204615274" sldId="370"/>
            <ac:spMk id="164" creationId="{B4301096-4AEC-9EB3-A75B-5F6A83BD7EBB}"/>
          </ac:spMkLst>
        </pc:spChg>
        <pc:spChg chg="add mod">
          <ac:chgData name="Cameron Erber" userId="1ab3e536e8413ba0" providerId="LiveId" clId="{4E1B7B9D-6923-4885-9D2D-52CA2719BE25}" dt="2024-02-19T05:45:40.376" v="2288" actId="20577"/>
          <ac:spMkLst>
            <pc:docMk/>
            <pc:sldMk cId="4204615274" sldId="370"/>
            <ac:spMk id="173" creationId="{DA924D81-B164-ED31-5000-5B04221ADEEE}"/>
          </ac:spMkLst>
        </pc:spChg>
        <pc:spChg chg="add mod">
          <ac:chgData name="Cameron Erber" userId="1ab3e536e8413ba0" providerId="LiveId" clId="{4E1B7B9D-6923-4885-9D2D-52CA2719BE25}" dt="2024-02-19T05:51:36.815" v="2335" actId="1076"/>
          <ac:spMkLst>
            <pc:docMk/>
            <pc:sldMk cId="4204615274" sldId="370"/>
            <ac:spMk id="188" creationId="{E36BB323-75F3-6C3C-26E1-70BD723318D8}"/>
          </ac:spMkLst>
        </pc:spChg>
        <pc:spChg chg="add mod">
          <ac:chgData name="Cameron Erber" userId="1ab3e536e8413ba0" providerId="LiveId" clId="{4E1B7B9D-6923-4885-9D2D-52CA2719BE25}" dt="2024-02-19T05:50:42.941" v="2329" actId="1076"/>
          <ac:spMkLst>
            <pc:docMk/>
            <pc:sldMk cId="4204615274" sldId="370"/>
            <ac:spMk id="195" creationId="{1D7A44C8-4E20-C0AA-A08E-121D014D3C52}"/>
          </ac:spMkLst>
        </pc:spChg>
        <pc:spChg chg="add mod">
          <ac:chgData name="Cameron Erber" userId="1ab3e536e8413ba0" providerId="LiveId" clId="{4E1B7B9D-6923-4885-9D2D-52CA2719BE25}" dt="2024-02-19T05:53:56.056" v="2353" actId="1076"/>
          <ac:spMkLst>
            <pc:docMk/>
            <pc:sldMk cId="4204615274" sldId="370"/>
            <ac:spMk id="196" creationId="{819B46CB-EE3E-1497-2E56-EEA6B835B7D0}"/>
          </ac:spMkLst>
        </pc:spChg>
        <pc:spChg chg="add mod">
          <ac:chgData name="Cameron Erber" userId="1ab3e536e8413ba0" providerId="LiveId" clId="{4E1B7B9D-6923-4885-9D2D-52CA2719BE25}" dt="2024-02-19T05:55:21.659" v="2359" actId="1076"/>
          <ac:spMkLst>
            <pc:docMk/>
            <pc:sldMk cId="4204615274" sldId="370"/>
            <ac:spMk id="224" creationId="{7A7FAC61-5B2C-6A23-D346-2F193C3BE007}"/>
          </ac:spMkLst>
        </pc:spChg>
        <pc:spChg chg="add mod">
          <ac:chgData name="Cameron Erber" userId="1ab3e536e8413ba0" providerId="LiveId" clId="{4E1B7B9D-6923-4885-9D2D-52CA2719BE25}" dt="2024-02-19T05:55:28.842" v="2361" actId="1076"/>
          <ac:spMkLst>
            <pc:docMk/>
            <pc:sldMk cId="4204615274" sldId="370"/>
            <ac:spMk id="225" creationId="{75823035-6E17-43FE-F22C-71C082F060EE}"/>
          </ac:spMkLst>
        </pc:spChg>
        <pc:spChg chg="add mod">
          <ac:chgData name="Cameron Erber" userId="1ab3e536e8413ba0" providerId="LiveId" clId="{4E1B7B9D-6923-4885-9D2D-52CA2719BE25}" dt="2024-02-20T04:53:12.642" v="3125" actId="1035"/>
          <ac:spMkLst>
            <pc:docMk/>
            <pc:sldMk cId="4204615274" sldId="370"/>
            <ac:spMk id="229" creationId="{2ADD0272-855F-13A6-623C-EB5C16873F9D}"/>
          </ac:spMkLst>
        </pc:spChg>
        <pc:spChg chg="add mod">
          <ac:chgData name="Cameron Erber" userId="1ab3e536e8413ba0" providerId="LiveId" clId="{4E1B7B9D-6923-4885-9D2D-52CA2719BE25}" dt="2024-02-20T04:53:24.025" v="3132" actId="1038"/>
          <ac:spMkLst>
            <pc:docMk/>
            <pc:sldMk cId="4204615274" sldId="370"/>
            <ac:spMk id="230" creationId="{F8F25F29-F61A-51FE-4450-A88C6D3D907A}"/>
          </ac:spMkLst>
        </pc:spChg>
        <pc:cxnChg chg="add mod">
          <ac:chgData name="Cameron Erber" userId="1ab3e536e8413ba0" providerId="LiveId" clId="{4E1B7B9D-6923-4885-9D2D-52CA2719BE25}" dt="2024-02-20T04:53:08.236" v="3118" actId="14100"/>
          <ac:cxnSpMkLst>
            <pc:docMk/>
            <pc:sldMk cId="4204615274" sldId="370"/>
            <ac:cxnSpMk id="5" creationId="{F809F3C9-533B-7F22-70D4-F6ADFE6D71BD}"/>
          </ac:cxnSpMkLst>
        </pc:cxnChg>
        <pc:cxnChg chg="add del mod">
          <ac:chgData name="Cameron Erber" userId="1ab3e536e8413ba0" providerId="LiveId" clId="{4E1B7B9D-6923-4885-9D2D-52CA2719BE25}" dt="2024-02-20T04:47:02.824" v="3059" actId="478"/>
          <ac:cxnSpMkLst>
            <pc:docMk/>
            <pc:sldMk cId="4204615274" sldId="370"/>
            <ac:cxnSpMk id="7" creationId="{60CC8C1B-60D6-D1B5-BE3E-7334FA6AE7BC}"/>
          </ac:cxnSpMkLst>
        </pc:cxnChg>
        <pc:cxnChg chg="add mod">
          <ac:chgData name="Cameron Erber" userId="1ab3e536e8413ba0" providerId="LiveId" clId="{4E1B7B9D-6923-4885-9D2D-52CA2719BE25}" dt="2024-02-19T05:32:44.867" v="2158"/>
          <ac:cxnSpMkLst>
            <pc:docMk/>
            <pc:sldMk cId="4204615274" sldId="370"/>
            <ac:cxnSpMk id="10" creationId="{8C24D8D2-E185-7133-B23B-376CA49F3B12}"/>
          </ac:cxnSpMkLst>
        </pc:cxnChg>
        <pc:cxnChg chg="add mod">
          <ac:chgData name="Cameron Erber" userId="1ab3e536e8413ba0" providerId="LiveId" clId="{4E1B7B9D-6923-4885-9D2D-52CA2719BE25}" dt="2024-02-20T04:48:20.370" v="3072" actId="208"/>
          <ac:cxnSpMkLst>
            <pc:docMk/>
            <pc:sldMk cId="4204615274" sldId="370"/>
            <ac:cxnSpMk id="12" creationId="{B4B2CBC7-B0CC-6B99-E5F3-DFE283B2F788}"/>
          </ac:cxnSpMkLst>
        </pc:cxnChg>
        <pc:cxnChg chg="add mod">
          <ac:chgData name="Cameron Erber" userId="1ab3e536e8413ba0" providerId="LiveId" clId="{4E1B7B9D-6923-4885-9D2D-52CA2719BE25}" dt="2024-02-20T04:50:26.364" v="3096" actId="208"/>
          <ac:cxnSpMkLst>
            <pc:docMk/>
            <pc:sldMk cId="4204615274" sldId="370"/>
            <ac:cxnSpMk id="14" creationId="{9ED29042-0963-F65E-9981-10E3401CBA50}"/>
          </ac:cxnSpMkLst>
        </pc:cxnChg>
        <pc:cxnChg chg="add mod">
          <ac:chgData name="Cameron Erber" userId="1ab3e536e8413ba0" providerId="LiveId" clId="{4E1B7B9D-6923-4885-9D2D-52CA2719BE25}" dt="2024-02-19T05:32:44.867" v="2158"/>
          <ac:cxnSpMkLst>
            <pc:docMk/>
            <pc:sldMk cId="4204615274" sldId="370"/>
            <ac:cxnSpMk id="15" creationId="{07432B96-D3E1-68B2-6B91-625821C6223C}"/>
          </ac:cxnSpMkLst>
        </pc:cxnChg>
        <pc:cxnChg chg="add mod">
          <ac:chgData name="Cameron Erber" userId="1ab3e536e8413ba0" providerId="LiveId" clId="{4E1B7B9D-6923-4885-9D2D-52CA2719BE25}" dt="2024-02-19T05:32:44.867" v="2158"/>
          <ac:cxnSpMkLst>
            <pc:docMk/>
            <pc:sldMk cId="4204615274" sldId="370"/>
            <ac:cxnSpMk id="17" creationId="{8AEF5357-295B-A630-AF4F-8755E788E9F6}"/>
          </ac:cxnSpMkLst>
        </pc:cxnChg>
        <pc:cxnChg chg="add mod">
          <ac:chgData name="Cameron Erber" userId="1ab3e536e8413ba0" providerId="LiveId" clId="{4E1B7B9D-6923-4885-9D2D-52CA2719BE25}" dt="2024-02-20T04:50:26.364" v="3096" actId="208"/>
          <ac:cxnSpMkLst>
            <pc:docMk/>
            <pc:sldMk cId="4204615274" sldId="370"/>
            <ac:cxnSpMk id="19" creationId="{D787913E-530C-93EF-A601-5CB97E06A9C6}"/>
          </ac:cxnSpMkLst>
        </pc:cxnChg>
        <pc:cxnChg chg="add mod">
          <ac:chgData name="Cameron Erber" userId="1ab3e536e8413ba0" providerId="LiveId" clId="{4E1B7B9D-6923-4885-9D2D-52CA2719BE25}" dt="2024-02-19T05:32:44.867" v="2158"/>
          <ac:cxnSpMkLst>
            <pc:docMk/>
            <pc:sldMk cId="4204615274" sldId="370"/>
            <ac:cxnSpMk id="20" creationId="{12541052-6B0E-85FC-3569-246250281EAF}"/>
          </ac:cxnSpMkLst>
        </pc:cxnChg>
        <pc:cxnChg chg="add mod">
          <ac:chgData name="Cameron Erber" userId="1ab3e536e8413ba0" providerId="LiveId" clId="{4E1B7B9D-6923-4885-9D2D-52CA2719BE25}" dt="2024-02-19T05:32:44.867" v="2158"/>
          <ac:cxnSpMkLst>
            <pc:docMk/>
            <pc:sldMk cId="4204615274" sldId="370"/>
            <ac:cxnSpMk id="21" creationId="{90EB7940-17FD-63D8-699C-F30718023C89}"/>
          </ac:cxnSpMkLst>
        </pc:cxnChg>
        <pc:cxnChg chg="add mod">
          <ac:chgData name="Cameron Erber" userId="1ab3e536e8413ba0" providerId="LiveId" clId="{4E1B7B9D-6923-4885-9D2D-52CA2719BE25}" dt="2024-02-19T05:32:44.867" v="2158"/>
          <ac:cxnSpMkLst>
            <pc:docMk/>
            <pc:sldMk cId="4204615274" sldId="370"/>
            <ac:cxnSpMk id="23" creationId="{A815C9B3-FFC7-EDCE-ADF9-CABAE139660F}"/>
          </ac:cxnSpMkLst>
        </pc:cxnChg>
        <pc:cxnChg chg="add mod">
          <ac:chgData name="Cameron Erber" userId="1ab3e536e8413ba0" providerId="LiveId" clId="{4E1B7B9D-6923-4885-9D2D-52CA2719BE25}" dt="2024-02-19T05:32:44.867" v="2158"/>
          <ac:cxnSpMkLst>
            <pc:docMk/>
            <pc:sldMk cId="4204615274" sldId="370"/>
            <ac:cxnSpMk id="25" creationId="{F1B2CAB8-7035-9B36-7BBB-B46BFF3289A6}"/>
          </ac:cxnSpMkLst>
        </pc:cxnChg>
        <pc:cxnChg chg="add mod">
          <ac:chgData name="Cameron Erber" userId="1ab3e536e8413ba0" providerId="LiveId" clId="{4E1B7B9D-6923-4885-9D2D-52CA2719BE25}" dt="2024-02-19T05:32:44.867" v="2158"/>
          <ac:cxnSpMkLst>
            <pc:docMk/>
            <pc:sldMk cId="4204615274" sldId="370"/>
            <ac:cxnSpMk id="26" creationId="{CACF468E-0F00-CFF4-C9A6-870E59104E2C}"/>
          </ac:cxnSpMkLst>
        </pc:cxnChg>
        <pc:cxnChg chg="add mod">
          <ac:chgData name="Cameron Erber" userId="1ab3e536e8413ba0" providerId="LiveId" clId="{4E1B7B9D-6923-4885-9D2D-52CA2719BE25}" dt="2024-02-19T05:32:44.867" v="2158"/>
          <ac:cxnSpMkLst>
            <pc:docMk/>
            <pc:sldMk cId="4204615274" sldId="370"/>
            <ac:cxnSpMk id="27" creationId="{E7E69C0C-9D78-6F9A-2665-F645FE14F0C7}"/>
          </ac:cxnSpMkLst>
        </pc:cxnChg>
        <pc:cxnChg chg="add mod">
          <ac:chgData name="Cameron Erber" userId="1ab3e536e8413ba0" providerId="LiveId" clId="{4E1B7B9D-6923-4885-9D2D-52CA2719BE25}" dt="2024-02-19T05:32:44.867" v="2158"/>
          <ac:cxnSpMkLst>
            <pc:docMk/>
            <pc:sldMk cId="4204615274" sldId="370"/>
            <ac:cxnSpMk id="32" creationId="{CC7E0DBA-C42C-EA14-1113-F7C89A5843FD}"/>
          </ac:cxnSpMkLst>
        </pc:cxnChg>
        <pc:cxnChg chg="add mod">
          <ac:chgData name="Cameron Erber" userId="1ab3e536e8413ba0" providerId="LiveId" clId="{4E1B7B9D-6923-4885-9D2D-52CA2719BE25}" dt="2024-02-19T05:32:44.867" v="2158"/>
          <ac:cxnSpMkLst>
            <pc:docMk/>
            <pc:sldMk cId="4204615274" sldId="370"/>
            <ac:cxnSpMk id="34" creationId="{4155C19C-161E-5F06-9DA3-694088ABBC98}"/>
          </ac:cxnSpMkLst>
        </pc:cxnChg>
        <pc:cxnChg chg="add mod">
          <ac:chgData name="Cameron Erber" userId="1ab3e536e8413ba0" providerId="LiveId" clId="{4E1B7B9D-6923-4885-9D2D-52CA2719BE25}" dt="2024-02-19T05:32:44.867" v="2158"/>
          <ac:cxnSpMkLst>
            <pc:docMk/>
            <pc:sldMk cId="4204615274" sldId="370"/>
            <ac:cxnSpMk id="35" creationId="{601E129E-624C-1836-D8A7-62C58003C894}"/>
          </ac:cxnSpMkLst>
        </pc:cxnChg>
        <pc:cxnChg chg="add mod">
          <ac:chgData name="Cameron Erber" userId="1ab3e536e8413ba0" providerId="LiveId" clId="{4E1B7B9D-6923-4885-9D2D-52CA2719BE25}" dt="2024-02-19T05:32:44.867" v="2158"/>
          <ac:cxnSpMkLst>
            <pc:docMk/>
            <pc:sldMk cId="4204615274" sldId="370"/>
            <ac:cxnSpMk id="37" creationId="{FBA4C30E-8731-D045-EE9D-FF55BA78369A}"/>
          </ac:cxnSpMkLst>
        </pc:cxnChg>
        <pc:cxnChg chg="add mod">
          <ac:chgData name="Cameron Erber" userId="1ab3e536e8413ba0" providerId="LiveId" clId="{4E1B7B9D-6923-4885-9D2D-52CA2719BE25}" dt="2024-02-19T05:32:44.867" v="2158"/>
          <ac:cxnSpMkLst>
            <pc:docMk/>
            <pc:sldMk cId="4204615274" sldId="370"/>
            <ac:cxnSpMk id="39" creationId="{0F8618B5-E264-3F7A-FF5C-5156E4FA2802}"/>
          </ac:cxnSpMkLst>
        </pc:cxnChg>
        <pc:cxnChg chg="add mod">
          <ac:chgData name="Cameron Erber" userId="1ab3e536e8413ba0" providerId="LiveId" clId="{4E1B7B9D-6923-4885-9D2D-52CA2719BE25}" dt="2024-02-19T05:32:44.867" v="2158"/>
          <ac:cxnSpMkLst>
            <pc:docMk/>
            <pc:sldMk cId="4204615274" sldId="370"/>
            <ac:cxnSpMk id="40" creationId="{77096211-4B60-45B1-9BDC-95018D567B84}"/>
          </ac:cxnSpMkLst>
        </pc:cxnChg>
        <pc:cxnChg chg="add mod">
          <ac:chgData name="Cameron Erber" userId="1ab3e536e8413ba0" providerId="LiveId" clId="{4E1B7B9D-6923-4885-9D2D-52CA2719BE25}" dt="2024-02-19T05:32:44.867" v="2158"/>
          <ac:cxnSpMkLst>
            <pc:docMk/>
            <pc:sldMk cId="4204615274" sldId="370"/>
            <ac:cxnSpMk id="41" creationId="{EC9B13DC-A24B-9716-54EC-DCFE31D59CD5}"/>
          </ac:cxnSpMkLst>
        </pc:cxnChg>
        <pc:cxnChg chg="add mod">
          <ac:chgData name="Cameron Erber" userId="1ab3e536e8413ba0" providerId="LiveId" clId="{4E1B7B9D-6923-4885-9D2D-52CA2719BE25}" dt="2024-02-19T05:32:44.867" v="2158"/>
          <ac:cxnSpMkLst>
            <pc:docMk/>
            <pc:sldMk cId="4204615274" sldId="370"/>
            <ac:cxnSpMk id="46" creationId="{3900ECDD-409B-D978-156E-7481F318D7CE}"/>
          </ac:cxnSpMkLst>
        </pc:cxnChg>
        <pc:cxnChg chg="add mod">
          <ac:chgData name="Cameron Erber" userId="1ab3e536e8413ba0" providerId="LiveId" clId="{4E1B7B9D-6923-4885-9D2D-52CA2719BE25}" dt="2024-02-19T05:32:44.867" v="2158"/>
          <ac:cxnSpMkLst>
            <pc:docMk/>
            <pc:sldMk cId="4204615274" sldId="370"/>
            <ac:cxnSpMk id="48" creationId="{E8070E66-B5CC-62B6-E2BC-D97DB488BEFE}"/>
          </ac:cxnSpMkLst>
        </pc:cxnChg>
        <pc:cxnChg chg="add mod">
          <ac:chgData name="Cameron Erber" userId="1ab3e536e8413ba0" providerId="LiveId" clId="{4E1B7B9D-6923-4885-9D2D-52CA2719BE25}" dt="2024-02-19T05:32:44.867" v="2158"/>
          <ac:cxnSpMkLst>
            <pc:docMk/>
            <pc:sldMk cId="4204615274" sldId="370"/>
            <ac:cxnSpMk id="49" creationId="{70F34752-3744-F6E6-B8B7-C81FF18167C4}"/>
          </ac:cxnSpMkLst>
        </pc:cxnChg>
        <pc:cxnChg chg="add mod">
          <ac:chgData name="Cameron Erber" userId="1ab3e536e8413ba0" providerId="LiveId" clId="{4E1B7B9D-6923-4885-9D2D-52CA2719BE25}" dt="2024-02-19T05:32:44.867" v="2158"/>
          <ac:cxnSpMkLst>
            <pc:docMk/>
            <pc:sldMk cId="4204615274" sldId="370"/>
            <ac:cxnSpMk id="51" creationId="{B82D8FC2-0931-410C-2617-DB77564154E1}"/>
          </ac:cxnSpMkLst>
        </pc:cxnChg>
        <pc:cxnChg chg="add mod">
          <ac:chgData name="Cameron Erber" userId="1ab3e536e8413ba0" providerId="LiveId" clId="{4E1B7B9D-6923-4885-9D2D-52CA2719BE25}" dt="2024-02-19T05:32:44.867" v="2158"/>
          <ac:cxnSpMkLst>
            <pc:docMk/>
            <pc:sldMk cId="4204615274" sldId="370"/>
            <ac:cxnSpMk id="52" creationId="{633AA3F7-2C37-2B73-04D3-D66C91B813CA}"/>
          </ac:cxnSpMkLst>
        </pc:cxnChg>
        <pc:cxnChg chg="add mod">
          <ac:chgData name="Cameron Erber" userId="1ab3e536e8413ba0" providerId="LiveId" clId="{4E1B7B9D-6923-4885-9D2D-52CA2719BE25}" dt="2024-02-19T05:32:44.867" v="2158"/>
          <ac:cxnSpMkLst>
            <pc:docMk/>
            <pc:sldMk cId="4204615274" sldId="370"/>
            <ac:cxnSpMk id="57" creationId="{7624F8F3-ACBD-EA4A-A506-546062D1822D}"/>
          </ac:cxnSpMkLst>
        </pc:cxnChg>
        <pc:cxnChg chg="add mod">
          <ac:chgData name="Cameron Erber" userId="1ab3e536e8413ba0" providerId="LiveId" clId="{4E1B7B9D-6923-4885-9D2D-52CA2719BE25}" dt="2024-02-19T05:32:44.867" v="2158"/>
          <ac:cxnSpMkLst>
            <pc:docMk/>
            <pc:sldMk cId="4204615274" sldId="370"/>
            <ac:cxnSpMk id="58" creationId="{D5C97E82-D848-DFA7-AD2D-5C8BD70CDA67}"/>
          </ac:cxnSpMkLst>
        </pc:cxnChg>
        <pc:cxnChg chg="add mod">
          <ac:chgData name="Cameron Erber" userId="1ab3e536e8413ba0" providerId="LiveId" clId="{4E1B7B9D-6923-4885-9D2D-52CA2719BE25}" dt="2024-02-19T05:32:44.867" v="2158"/>
          <ac:cxnSpMkLst>
            <pc:docMk/>
            <pc:sldMk cId="4204615274" sldId="370"/>
            <ac:cxnSpMk id="59" creationId="{71724F8E-07F8-F433-42C3-ED7EBEC3B937}"/>
          </ac:cxnSpMkLst>
        </pc:cxnChg>
        <pc:cxnChg chg="add mod">
          <ac:chgData name="Cameron Erber" userId="1ab3e536e8413ba0" providerId="LiveId" clId="{4E1B7B9D-6923-4885-9D2D-52CA2719BE25}" dt="2024-02-19T05:32:44.867" v="2158"/>
          <ac:cxnSpMkLst>
            <pc:docMk/>
            <pc:sldMk cId="4204615274" sldId="370"/>
            <ac:cxnSpMk id="61" creationId="{615654F8-027D-7BF1-AB32-5386575F27D1}"/>
          </ac:cxnSpMkLst>
        </pc:cxnChg>
        <pc:cxnChg chg="add mod">
          <ac:chgData name="Cameron Erber" userId="1ab3e536e8413ba0" providerId="LiveId" clId="{4E1B7B9D-6923-4885-9D2D-52CA2719BE25}" dt="2024-02-19T05:32:44.867" v="2158"/>
          <ac:cxnSpMkLst>
            <pc:docMk/>
            <pc:sldMk cId="4204615274" sldId="370"/>
            <ac:cxnSpMk id="62" creationId="{5C4052D6-3E0F-F04C-2A07-21E94C0FAF50}"/>
          </ac:cxnSpMkLst>
        </pc:cxnChg>
        <pc:cxnChg chg="add mod">
          <ac:chgData name="Cameron Erber" userId="1ab3e536e8413ba0" providerId="LiveId" clId="{4E1B7B9D-6923-4885-9D2D-52CA2719BE25}" dt="2024-02-19T05:32:44.867" v="2158"/>
          <ac:cxnSpMkLst>
            <pc:docMk/>
            <pc:sldMk cId="4204615274" sldId="370"/>
            <ac:cxnSpMk id="67" creationId="{6D166C1E-28B8-1734-71A5-A41821529F01}"/>
          </ac:cxnSpMkLst>
        </pc:cxnChg>
        <pc:cxnChg chg="add mod">
          <ac:chgData name="Cameron Erber" userId="1ab3e536e8413ba0" providerId="LiveId" clId="{4E1B7B9D-6923-4885-9D2D-52CA2719BE25}" dt="2024-02-19T05:32:44.867" v="2158"/>
          <ac:cxnSpMkLst>
            <pc:docMk/>
            <pc:sldMk cId="4204615274" sldId="370"/>
            <ac:cxnSpMk id="69" creationId="{9A414055-F0AD-877E-F243-77C15B3B9C33}"/>
          </ac:cxnSpMkLst>
        </pc:cxnChg>
        <pc:cxnChg chg="add mod">
          <ac:chgData name="Cameron Erber" userId="1ab3e536e8413ba0" providerId="LiveId" clId="{4E1B7B9D-6923-4885-9D2D-52CA2719BE25}" dt="2024-02-19T05:32:44.867" v="2158"/>
          <ac:cxnSpMkLst>
            <pc:docMk/>
            <pc:sldMk cId="4204615274" sldId="370"/>
            <ac:cxnSpMk id="72" creationId="{CA23AC4D-D611-85FE-C990-38A7D986C4A0}"/>
          </ac:cxnSpMkLst>
        </pc:cxnChg>
        <pc:cxnChg chg="add mod">
          <ac:chgData name="Cameron Erber" userId="1ab3e536e8413ba0" providerId="LiveId" clId="{4E1B7B9D-6923-4885-9D2D-52CA2719BE25}" dt="2024-02-19T05:32:44.867" v="2158"/>
          <ac:cxnSpMkLst>
            <pc:docMk/>
            <pc:sldMk cId="4204615274" sldId="370"/>
            <ac:cxnSpMk id="74" creationId="{DE5820F2-9A21-E209-CF43-57584D420D3F}"/>
          </ac:cxnSpMkLst>
        </pc:cxnChg>
        <pc:cxnChg chg="add del mod">
          <ac:chgData name="Cameron Erber" userId="1ab3e536e8413ba0" providerId="LiveId" clId="{4E1B7B9D-6923-4885-9D2D-52CA2719BE25}" dt="2024-02-19T05:40:18.290" v="2218" actId="478"/>
          <ac:cxnSpMkLst>
            <pc:docMk/>
            <pc:sldMk cId="4204615274" sldId="370"/>
            <ac:cxnSpMk id="82" creationId="{08A165B1-0BBE-10F0-B233-E98F34035D78}"/>
          </ac:cxnSpMkLst>
        </pc:cxnChg>
        <pc:cxnChg chg="add mod">
          <ac:chgData name="Cameron Erber" userId="1ab3e536e8413ba0" providerId="LiveId" clId="{4E1B7B9D-6923-4885-9D2D-52CA2719BE25}" dt="2024-02-20T04:50:26.364" v="3096" actId="208"/>
          <ac:cxnSpMkLst>
            <pc:docMk/>
            <pc:sldMk cId="4204615274" sldId="370"/>
            <ac:cxnSpMk id="87" creationId="{CB66D6BC-6857-3BDD-3859-20D98E021BFB}"/>
          </ac:cxnSpMkLst>
        </pc:cxnChg>
        <pc:cxnChg chg="add mod">
          <ac:chgData name="Cameron Erber" userId="1ab3e536e8413ba0" providerId="LiveId" clId="{4E1B7B9D-6923-4885-9D2D-52CA2719BE25}" dt="2024-02-20T04:50:26.364" v="3096" actId="208"/>
          <ac:cxnSpMkLst>
            <pc:docMk/>
            <pc:sldMk cId="4204615274" sldId="370"/>
            <ac:cxnSpMk id="89" creationId="{37DED018-5EE5-C953-68FC-101E9264656F}"/>
          </ac:cxnSpMkLst>
        </pc:cxnChg>
        <pc:cxnChg chg="add mod">
          <ac:chgData name="Cameron Erber" userId="1ab3e536e8413ba0" providerId="LiveId" clId="{4E1B7B9D-6923-4885-9D2D-52CA2719BE25}" dt="2024-02-19T05:53:39.058" v="2352" actId="208"/>
          <ac:cxnSpMkLst>
            <pc:docMk/>
            <pc:sldMk cId="4204615274" sldId="370"/>
            <ac:cxnSpMk id="92" creationId="{6695AEA0-74EE-07C1-05C2-DF9F00E76C43}"/>
          </ac:cxnSpMkLst>
        </pc:cxnChg>
        <pc:cxnChg chg="add del mod">
          <ac:chgData name="Cameron Erber" userId="1ab3e536e8413ba0" providerId="LiveId" clId="{4E1B7B9D-6923-4885-9D2D-52CA2719BE25}" dt="2024-02-19T05:40:18.290" v="2218" actId="478"/>
          <ac:cxnSpMkLst>
            <pc:docMk/>
            <pc:sldMk cId="4204615274" sldId="370"/>
            <ac:cxnSpMk id="93" creationId="{007D49C2-2AB3-BD7D-208E-083C18E8D129}"/>
          </ac:cxnSpMkLst>
        </pc:cxnChg>
        <pc:cxnChg chg="add del mod">
          <ac:chgData name="Cameron Erber" userId="1ab3e536e8413ba0" providerId="LiveId" clId="{4E1B7B9D-6923-4885-9D2D-52CA2719BE25}" dt="2024-02-19T05:40:18.290" v="2218" actId="478"/>
          <ac:cxnSpMkLst>
            <pc:docMk/>
            <pc:sldMk cId="4204615274" sldId="370"/>
            <ac:cxnSpMk id="95" creationId="{43C853C5-75B7-7140-6431-3C689986574F}"/>
          </ac:cxnSpMkLst>
        </pc:cxnChg>
        <pc:cxnChg chg="add del mod">
          <ac:chgData name="Cameron Erber" userId="1ab3e536e8413ba0" providerId="LiveId" clId="{4E1B7B9D-6923-4885-9D2D-52CA2719BE25}" dt="2024-02-19T05:40:18.290" v="2218" actId="478"/>
          <ac:cxnSpMkLst>
            <pc:docMk/>
            <pc:sldMk cId="4204615274" sldId="370"/>
            <ac:cxnSpMk id="97" creationId="{B45306AB-7E4C-495A-1127-9B846ABE1A9D}"/>
          </ac:cxnSpMkLst>
        </pc:cxnChg>
        <pc:cxnChg chg="add del mod">
          <ac:chgData name="Cameron Erber" userId="1ab3e536e8413ba0" providerId="LiveId" clId="{4E1B7B9D-6923-4885-9D2D-52CA2719BE25}" dt="2024-02-19T05:40:18.290" v="2218" actId="478"/>
          <ac:cxnSpMkLst>
            <pc:docMk/>
            <pc:sldMk cId="4204615274" sldId="370"/>
            <ac:cxnSpMk id="98" creationId="{BD692A60-B3B1-7CD9-845A-55B05BF9F0D6}"/>
          </ac:cxnSpMkLst>
        </pc:cxnChg>
        <pc:cxnChg chg="add del mod">
          <ac:chgData name="Cameron Erber" userId="1ab3e536e8413ba0" providerId="LiveId" clId="{4E1B7B9D-6923-4885-9D2D-52CA2719BE25}" dt="2024-02-19T05:40:18.290" v="2218" actId="478"/>
          <ac:cxnSpMkLst>
            <pc:docMk/>
            <pc:sldMk cId="4204615274" sldId="370"/>
            <ac:cxnSpMk id="99" creationId="{085B203D-13B1-EFD6-9A75-4CA31455A6A3}"/>
          </ac:cxnSpMkLst>
        </pc:cxnChg>
        <pc:cxnChg chg="add del mod">
          <ac:chgData name="Cameron Erber" userId="1ab3e536e8413ba0" providerId="LiveId" clId="{4E1B7B9D-6923-4885-9D2D-52CA2719BE25}" dt="2024-02-19T05:40:18.290" v="2218" actId="478"/>
          <ac:cxnSpMkLst>
            <pc:docMk/>
            <pc:sldMk cId="4204615274" sldId="370"/>
            <ac:cxnSpMk id="104" creationId="{05B862D0-78B2-8BC0-9859-C646B9828242}"/>
          </ac:cxnSpMkLst>
        </pc:cxnChg>
        <pc:cxnChg chg="add del mod">
          <ac:chgData name="Cameron Erber" userId="1ab3e536e8413ba0" providerId="LiveId" clId="{4E1B7B9D-6923-4885-9D2D-52CA2719BE25}" dt="2024-02-19T05:40:29.310" v="2220" actId="478"/>
          <ac:cxnSpMkLst>
            <pc:docMk/>
            <pc:sldMk cId="4204615274" sldId="370"/>
            <ac:cxnSpMk id="106" creationId="{D9F36AF1-203F-2B6E-FFE9-9187FD755E52}"/>
          </ac:cxnSpMkLst>
        </pc:cxnChg>
        <pc:cxnChg chg="add del mod">
          <ac:chgData name="Cameron Erber" userId="1ab3e536e8413ba0" providerId="LiveId" clId="{4E1B7B9D-6923-4885-9D2D-52CA2719BE25}" dt="2024-02-19T05:40:29.310" v="2220" actId="478"/>
          <ac:cxnSpMkLst>
            <pc:docMk/>
            <pc:sldMk cId="4204615274" sldId="370"/>
            <ac:cxnSpMk id="107" creationId="{BC612CE4-0656-48EF-3728-7C88CF5B2B7A}"/>
          </ac:cxnSpMkLst>
        </pc:cxnChg>
        <pc:cxnChg chg="add del mod">
          <ac:chgData name="Cameron Erber" userId="1ab3e536e8413ba0" providerId="LiveId" clId="{4E1B7B9D-6923-4885-9D2D-52CA2719BE25}" dt="2024-02-19T05:40:29.310" v="2220" actId="478"/>
          <ac:cxnSpMkLst>
            <pc:docMk/>
            <pc:sldMk cId="4204615274" sldId="370"/>
            <ac:cxnSpMk id="109" creationId="{A43CC0A5-C013-5DFB-F09B-29EEA62C8C1E}"/>
          </ac:cxnSpMkLst>
        </pc:cxnChg>
        <pc:cxnChg chg="add del mod">
          <ac:chgData name="Cameron Erber" userId="1ab3e536e8413ba0" providerId="LiveId" clId="{4E1B7B9D-6923-4885-9D2D-52CA2719BE25}" dt="2024-02-19T05:40:29.310" v="2220" actId="478"/>
          <ac:cxnSpMkLst>
            <pc:docMk/>
            <pc:sldMk cId="4204615274" sldId="370"/>
            <ac:cxnSpMk id="111" creationId="{B10FC6B6-080B-EE31-C7A2-FC7E01198307}"/>
          </ac:cxnSpMkLst>
        </pc:cxnChg>
        <pc:cxnChg chg="add del mod">
          <ac:chgData name="Cameron Erber" userId="1ab3e536e8413ba0" providerId="LiveId" clId="{4E1B7B9D-6923-4885-9D2D-52CA2719BE25}" dt="2024-02-19T05:40:29.310" v="2220" actId="478"/>
          <ac:cxnSpMkLst>
            <pc:docMk/>
            <pc:sldMk cId="4204615274" sldId="370"/>
            <ac:cxnSpMk id="112" creationId="{70BC3E23-5ACE-9E96-B461-855A24726E84}"/>
          </ac:cxnSpMkLst>
        </pc:cxnChg>
        <pc:cxnChg chg="add del mod">
          <ac:chgData name="Cameron Erber" userId="1ab3e536e8413ba0" providerId="LiveId" clId="{4E1B7B9D-6923-4885-9D2D-52CA2719BE25}" dt="2024-02-19T05:40:29.310" v="2220" actId="478"/>
          <ac:cxnSpMkLst>
            <pc:docMk/>
            <pc:sldMk cId="4204615274" sldId="370"/>
            <ac:cxnSpMk id="113" creationId="{5EE84079-2D38-3264-C0A2-2A2FA13E8334}"/>
          </ac:cxnSpMkLst>
        </pc:cxnChg>
        <pc:cxnChg chg="add del mod">
          <ac:chgData name="Cameron Erber" userId="1ab3e536e8413ba0" providerId="LiveId" clId="{4E1B7B9D-6923-4885-9D2D-52CA2719BE25}" dt="2024-02-19T05:40:29.310" v="2220" actId="478"/>
          <ac:cxnSpMkLst>
            <pc:docMk/>
            <pc:sldMk cId="4204615274" sldId="370"/>
            <ac:cxnSpMk id="118" creationId="{24642B80-D230-3808-614A-FCC0FD540F2B}"/>
          </ac:cxnSpMkLst>
        </pc:cxnChg>
        <pc:cxnChg chg="add del mod">
          <ac:chgData name="Cameron Erber" userId="1ab3e536e8413ba0" providerId="LiveId" clId="{4E1B7B9D-6923-4885-9D2D-52CA2719BE25}" dt="2024-02-19T05:40:24.881" v="2219" actId="478"/>
          <ac:cxnSpMkLst>
            <pc:docMk/>
            <pc:sldMk cId="4204615274" sldId="370"/>
            <ac:cxnSpMk id="120" creationId="{6C91023E-4DFC-9B0A-2119-FE72CAA8DD03}"/>
          </ac:cxnSpMkLst>
        </pc:cxnChg>
        <pc:cxnChg chg="add del mod">
          <ac:chgData name="Cameron Erber" userId="1ab3e536e8413ba0" providerId="LiveId" clId="{4E1B7B9D-6923-4885-9D2D-52CA2719BE25}" dt="2024-02-19T05:40:24.881" v="2219" actId="478"/>
          <ac:cxnSpMkLst>
            <pc:docMk/>
            <pc:sldMk cId="4204615274" sldId="370"/>
            <ac:cxnSpMk id="121" creationId="{7923C559-069F-AB16-0448-6AE2057E4FF9}"/>
          </ac:cxnSpMkLst>
        </pc:cxnChg>
        <pc:cxnChg chg="add del mod">
          <ac:chgData name="Cameron Erber" userId="1ab3e536e8413ba0" providerId="LiveId" clId="{4E1B7B9D-6923-4885-9D2D-52CA2719BE25}" dt="2024-02-19T05:40:24.881" v="2219" actId="478"/>
          <ac:cxnSpMkLst>
            <pc:docMk/>
            <pc:sldMk cId="4204615274" sldId="370"/>
            <ac:cxnSpMk id="123" creationId="{115CAF6B-4FC0-340A-F298-4669E0A14260}"/>
          </ac:cxnSpMkLst>
        </pc:cxnChg>
        <pc:cxnChg chg="add del mod">
          <ac:chgData name="Cameron Erber" userId="1ab3e536e8413ba0" providerId="LiveId" clId="{4E1B7B9D-6923-4885-9D2D-52CA2719BE25}" dt="2024-02-19T05:40:24.881" v="2219" actId="478"/>
          <ac:cxnSpMkLst>
            <pc:docMk/>
            <pc:sldMk cId="4204615274" sldId="370"/>
            <ac:cxnSpMk id="124" creationId="{0C649784-1933-7B0F-62E7-45BDD88DA7C2}"/>
          </ac:cxnSpMkLst>
        </pc:cxnChg>
        <pc:cxnChg chg="add del mod">
          <ac:chgData name="Cameron Erber" userId="1ab3e536e8413ba0" providerId="LiveId" clId="{4E1B7B9D-6923-4885-9D2D-52CA2719BE25}" dt="2024-02-19T05:40:24.881" v="2219" actId="478"/>
          <ac:cxnSpMkLst>
            <pc:docMk/>
            <pc:sldMk cId="4204615274" sldId="370"/>
            <ac:cxnSpMk id="129" creationId="{07FDF175-1C7E-BC0C-B647-D60E8D7826D3}"/>
          </ac:cxnSpMkLst>
        </pc:cxnChg>
        <pc:cxnChg chg="add del mod">
          <ac:chgData name="Cameron Erber" userId="1ab3e536e8413ba0" providerId="LiveId" clId="{4E1B7B9D-6923-4885-9D2D-52CA2719BE25}" dt="2024-02-19T05:40:32.893" v="2221" actId="478"/>
          <ac:cxnSpMkLst>
            <pc:docMk/>
            <pc:sldMk cId="4204615274" sldId="370"/>
            <ac:cxnSpMk id="130" creationId="{01D3FB30-F25F-4D2D-E4CA-1FAB416CB0E1}"/>
          </ac:cxnSpMkLst>
        </pc:cxnChg>
        <pc:cxnChg chg="add del mod">
          <ac:chgData name="Cameron Erber" userId="1ab3e536e8413ba0" providerId="LiveId" clId="{4E1B7B9D-6923-4885-9D2D-52CA2719BE25}" dt="2024-02-19T05:40:32.893" v="2221" actId="478"/>
          <ac:cxnSpMkLst>
            <pc:docMk/>
            <pc:sldMk cId="4204615274" sldId="370"/>
            <ac:cxnSpMk id="131" creationId="{ABEA98CE-4561-73F1-D25C-37849102ADBF}"/>
          </ac:cxnSpMkLst>
        </pc:cxnChg>
        <pc:cxnChg chg="add del mod">
          <ac:chgData name="Cameron Erber" userId="1ab3e536e8413ba0" providerId="LiveId" clId="{4E1B7B9D-6923-4885-9D2D-52CA2719BE25}" dt="2024-02-19T05:40:32.893" v="2221" actId="478"/>
          <ac:cxnSpMkLst>
            <pc:docMk/>
            <pc:sldMk cId="4204615274" sldId="370"/>
            <ac:cxnSpMk id="133" creationId="{8CF41305-8CF2-67A0-2522-C7EFA724F72A}"/>
          </ac:cxnSpMkLst>
        </pc:cxnChg>
        <pc:cxnChg chg="add del mod">
          <ac:chgData name="Cameron Erber" userId="1ab3e536e8413ba0" providerId="LiveId" clId="{4E1B7B9D-6923-4885-9D2D-52CA2719BE25}" dt="2024-02-19T05:40:32.893" v="2221" actId="478"/>
          <ac:cxnSpMkLst>
            <pc:docMk/>
            <pc:sldMk cId="4204615274" sldId="370"/>
            <ac:cxnSpMk id="134" creationId="{7B24CA20-9EE7-2D2B-8DB0-BBC29A0026E8}"/>
          </ac:cxnSpMkLst>
        </pc:cxnChg>
        <pc:cxnChg chg="add del mod">
          <ac:chgData name="Cameron Erber" userId="1ab3e536e8413ba0" providerId="LiveId" clId="{4E1B7B9D-6923-4885-9D2D-52CA2719BE25}" dt="2024-02-19T05:40:32.893" v="2221" actId="478"/>
          <ac:cxnSpMkLst>
            <pc:docMk/>
            <pc:sldMk cId="4204615274" sldId="370"/>
            <ac:cxnSpMk id="139" creationId="{03D9059C-C638-BE26-174E-0750A9B6EB85}"/>
          </ac:cxnSpMkLst>
        </pc:cxnChg>
        <pc:cxnChg chg="add mod">
          <ac:chgData name="Cameron Erber" userId="1ab3e536e8413ba0" providerId="LiveId" clId="{4E1B7B9D-6923-4885-9D2D-52CA2719BE25}" dt="2024-02-20T04:50:48.086" v="3097" actId="208"/>
          <ac:cxnSpMkLst>
            <pc:docMk/>
            <pc:sldMk cId="4204615274" sldId="370"/>
            <ac:cxnSpMk id="141" creationId="{9CD824C8-CCDD-3C04-AA39-805176AF37A1}"/>
          </ac:cxnSpMkLst>
        </pc:cxnChg>
        <pc:cxnChg chg="add del mod">
          <ac:chgData name="Cameron Erber" userId="1ab3e536e8413ba0" providerId="LiveId" clId="{4E1B7B9D-6923-4885-9D2D-52CA2719BE25}" dt="2024-02-19T05:51:31.661" v="2333" actId="478"/>
          <ac:cxnSpMkLst>
            <pc:docMk/>
            <pc:sldMk cId="4204615274" sldId="370"/>
            <ac:cxnSpMk id="144" creationId="{6FCC2505-E9CB-0A82-B7A5-1B73151ABAD8}"/>
          </ac:cxnSpMkLst>
        </pc:cxnChg>
        <pc:cxnChg chg="add del mod">
          <ac:chgData name="Cameron Erber" userId="1ab3e536e8413ba0" providerId="LiveId" clId="{4E1B7B9D-6923-4885-9D2D-52CA2719BE25}" dt="2024-02-19T05:51:30.231" v="2331" actId="478"/>
          <ac:cxnSpMkLst>
            <pc:docMk/>
            <pc:sldMk cId="4204615274" sldId="370"/>
            <ac:cxnSpMk id="146" creationId="{F6D53C14-C2DF-9458-CDD9-0A02BFDBD3EE}"/>
          </ac:cxnSpMkLst>
        </pc:cxnChg>
        <pc:cxnChg chg="add mod">
          <ac:chgData name="Cameron Erber" userId="1ab3e536e8413ba0" providerId="LiveId" clId="{4E1B7B9D-6923-4885-9D2D-52CA2719BE25}" dt="2024-02-19T05:34:44.136" v="2176" actId="1076"/>
          <ac:cxnSpMkLst>
            <pc:docMk/>
            <pc:sldMk cId="4204615274" sldId="370"/>
            <ac:cxnSpMk id="153" creationId="{BA5BFCC0-99E6-3495-664C-81F2F44E3002}"/>
          </ac:cxnSpMkLst>
        </pc:cxnChg>
        <pc:cxnChg chg="add mod">
          <ac:chgData name="Cameron Erber" userId="1ab3e536e8413ba0" providerId="LiveId" clId="{4E1B7B9D-6923-4885-9D2D-52CA2719BE25}" dt="2024-02-19T05:35:20.310" v="2191" actId="14100"/>
          <ac:cxnSpMkLst>
            <pc:docMk/>
            <pc:sldMk cId="4204615274" sldId="370"/>
            <ac:cxnSpMk id="155" creationId="{B430B9EC-84D8-11D2-DA06-4F85A40387CC}"/>
          </ac:cxnSpMkLst>
        </pc:cxnChg>
        <pc:cxnChg chg="add mod">
          <ac:chgData name="Cameron Erber" userId="1ab3e536e8413ba0" providerId="LiveId" clId="{4E1B7B9D-6923-4885-9D2D-52CA2719BE25}" dt="2024-02-19T05:36:21.992" v="2196" actId="1076"/>
          <ac:cxnSpMkLst>
            <pc:docMk/>
            <pc:sldMk cId="4204615274" sldId="370"/>
            <ac:cxnSpMk id="160" creationId="{C79E6B2B-241B-9215-0CCB-D46500D7D88B}"/>
          </ac:cxnSpMkLst>
        </pc:cxnChg>
        <pc:cxnChg chg="add mod">
          <ac:chgData name="Cameron Erber" userId="1ab3e536e8413ba0" providerId="LiveId" clId="{4E1B7B9D-6923-4885-9D2D-52CA2719BE25}" dt="2024-02-19T05:36:58.258" v="2202" actId="1076"/>
          <ac:cxnSpMkLst>
            <pc:docMk/>
            <pc:sldMk cId="4204615274" sldId="370"/>
            <ac:cxnSpMk id="163" creationId="{AA6E4C74-56E5-FAED-E48E-674241461428}"/>
          </ac:cxnSpMkLst>
        </pc:cxnChg>
        <pc:cxnChg chg="add del mod">
          <ac:chgData name="Cameron Erber" userId="1ab3e536e8413ba0" providerId="LiveId" clId="{4E1B7B9D-6923-4885-9D2D-52CA2719BE25}" dt="2024-02-19T05:51:30.860" v="2332" actId="478"/>
          <ac:cxnSpMkLst>
            <pc:docMk/>
            <pc:sldMk cId="4204615274" sldId="370"/>
            <ac:cxnSpMk id="165" creationId="{78195A64-7698-FA01-4ECC-EBC5E63E5A7F}"/>
          </ac:cxnSpMkLst>
        </pc:cxnChg>
        <pc:cxnChg chg="add del mod">
          <ac:chgData name="Cameron Erber" userId="1ab3e536e8413ba0" providerId="LiveId" clId="{4E1B7B9D-6923-4885-9D2D-52CA2719BE25}" dt="2024-02-19T05:51:32.289" v="2334" actId="478"/>
          <ac:cxnSpMkLst>
            <pc:docMk/>
            <pc:sldMk cId="4204615274" sldId="370"/>
            <ac:cxnSpMk id="166" creationId="{9B43EC26-04FE-F0DB-E7FD-FB9D78CB40F3}"/>
          </ac:cxnSpMkLst>
        </pc:cxnChg>
        <pc:cxnChg chg="add mod">
          <ac:chgData name="Cameron Erber" userId="1ab3e536e8413ba0" providerId="LiveId" clId="{4E1B7B9D-6923-4885-9D2D-52CA2719BE25}" dt="2024-02-20T04:50:26.364" v="3096" actId="208"/>
          <ac:cxnSpMkLst>
            <pc:docMk/>
            <pc:sldMk cId="4204615274" sldId="370"/>
            <ac:cxnSpMk id="168" creationId="{AD80FA44-D785-3F58-C307-E6F9B4AF141C}"/>
          </ac:cxnSpMkLst>
        </pc:cxnChg>
        <pc:cxnChg chg="add mod">
          <ac:chgData name="Cameron Erber" userId="1ab3e536e8413ba0" providerId="LiveId" clId="{4E1B7B9D-6923-4885-9D2D-52CA2719BE25}" dt="2024-02-20T04:50:26.364" v="3096" actId="208"/>
          <ac:cxnSpMkLst>
            <pc:docMk/>
            <pc:sldMk cId="4204615274" sldId="370"/>
            <ac:cxnSpMk id="169" creationId="{B9816C6A-4B40-516F-4032-12765BD1C278}"/>
          </ac:cxnSpMkLst>
        </pc:cxnChg>
        <pc:cxnChg chg="add mod">
          <ac:chgData name="Cameron Erber" userId="1ab3e536e8413ba0" providerId="LiveId" clId="{4E1B7B9D-6923-4885-9D2D-52CA2719BE25}" dt="2024-02-20T04:50:26.364" v="3096" actId="208"/>
          <ac:cxnSpMkLst>
            <pc:docMk/>
            <pc:sldMk cId="4204615274" sldId="370"/>
            <ac:cxnSpMk id="172" creationId="{A0E1E93A-A0B8-B7C1-AAA8-FB44A2875932}"/>
          </ac:cxnSpMkLst>
        </pc:cxnChg>
        <pc:cxnChg chg="add mod">
          <ac:chgData name="Cameron Erber" userId="1ab3e536e8413ba0" providerId="LiveId" clId="{4E1B7B9D-6923-4885-9D2D-52CA2719BE25}" dt="2024-02-19T05:46:14.704" v="2290" actId="208"/>
          <ac:cxnSpMkLst>
            <pc:docMk/>
            <pc:sldMk cId="4204615274" sldId="370"/>
            <ac:cxnSpMk id="174" creationId="{6E47CAE1-D5A4-A3AB-143B-AAD037469685}"/>
          </ac:cxnSpMkLst>
        </pc:cxnChg>
        <pc:cxnChg chg="add del mod">
          <ac:chgData name="Cameron Erber" userId="1ab3e536e8413ba0" providerId="LiveId" clId="{4E1B7B9D-6923-4885-9D2D-52CA2719BE25}" dt="2024-02-19T05:44:47.555" v="2264" actId="478"/>
          <ac:cxnSpMkLst>
            <pc:docMk/>
            <pc:sldMk cId="4204615274" sldId="370"/>
            <ac:cxnSpMk id="177" creationId="{A0990B90-501D-9E30-EBA0-D3EE14125650}"/>
          </ac:cxnSpMkLst>
        </pc:cxnChg>
        <pc:cxnChg chg="add mod">
          <ac:chgData name="Cameron Erber" userId="1ab3e536e8413ba0" providerId="LiveId" clId="{4E1B7B9D-6923-4885-9D2D-52CA2719BE25}" dt="2024-02-19T05:46:14.704" v="2290" actId="208"/>
          <ac:cxnSpMkLst>
            <pc:docMk/>
            <pc:sldMk cId="4204615274" sldId="370"/>
            <ac:cxnSpMk id="178" creationId="{C841B582-4493-CB0E-B974-FF56C7522E67}"/>
          </ac:cxnSpMkLst>
        </pc:cxnChg>
        <pc:cxnChg chg="add mod">
          <ac:chgData name="Cameron Erber" userId="1ab3e536e8413ba0" providerId="LiveId" clId="{4E1B7B9D-6923-4885-9D2D-52CA2719BE25}" dt="2024-02-19T05:46:14.704" v="2290" actId="208"/>
          <ac:cxnSpMkLst>
            <pc:docMk/>
            <pc:sldMk cId="4204615274" sldId="370"/>
            <ac:cxnSpMk id="186" creationId="{7A89E8B9-2B9E-1AE7-B42D-3E95D5F7231E}"/>
          </ac:cxnSpMkLst>
        </pc:cxnChg>
        <pc:cxnChg chg="add mod">
          <ac:chgData name="Cameron Erber" userId="1ab3e536e8413ba0" providerId="LiveId" clId="{4E1B7B9D-6923-4885-9D2D-52CA2719BE25}" dt="2024-02-19T05:47:25.222" v="2294" actId="14100"/>
          <ac:cxnSpMkLst>
            <pc:docMk/>
            <pc:sldMk cId="4204615274" sldId="370"/>
            <ac:cxnSpMk id="189" creationId="{2F482A9A-57A1-6A0B-A8F3-445FF0FCBD1D}"/>
          </ac:cxnSpMkLst>
        </pc:cxnChg>
        <pc:cxnChg chg="add mod">
          <ac:chgData name="Cameron Erber" userId="1ab3e536e8413ba0" providerId="LiveId" clId="{4E1B7B9D-6923-4885-9D2D-52CA2719BE25}" dt="2024-02-19T05:47:35.439" v="2298" actId="14100"/>
          <ac:cxnSpMkLst>
            <pc:docMk/>
            <pc:sldMk cId="4204615274" sldId="370"/>
            <ac:cxnSpMk id="192" creationId="{2C0FECD5-500F-FC3F-E4DA-9B1D66AC47F1}"/>
          </ac:cxnSpMkLst>
        </pc:cxnChg>
        <pc:cxnChg chg="add mod">
          <ac:chgData name="Cameron Erber" userId="1ab3e536e8413ba0" providerId="LiveId" clId="{4E1B7B9D-6923-4885-9D2D-52CA2719BE25}" dt="2024-02-19T05:53:27.769" v="2351" actId="208"/>
          <ac:cxnSpMkLst>
            <pc:docMk/>
            <pc:sldMk cId="4204615274" sldId="370"/>
            <ac:cxnSpMk id="198" creationId="{9DAD0269-3AD7-A046-81A5-67BAD6A240AA}"/>
          </ac:cxnSpMkLst>
        </pc:cxnChg>
        <pc:cxnChg chg="add mod">
          <ac:chgData name="Cameron Erber" userId="1ab3e536e8413ba0" providerId="LiveId" clId="{4E1B7B9D-6923-4885-9D2D-52CA2719BE25}" dt="2024-02-19T05:53:27.769" v="2351" actId="208"/>
          <ac:cxnSpMkLst>
            <pc:docMk/>
            <pc:sldMk cId="4204615274" sldId="370"/>
            <ac:cxnSpMk id="205" creationId="{8E9CF22B-A21D-AF3A-9528-DA71824B43B9}"/>
          </ac:cxnSpMkLst>
        </pc:cxnChg>
        <pc:cxnChg chg="add mod">
          <ac:chgData name="Cameron Erber" userId="1ab3e536e8413ba0" providerId="LiveId" clId="{4E1B7B9D-6923-4885-9D2D-52CA2719BE25}" dt="2024-02-20T04:47:56.134" v="3068" actId="14100"/>
          <ac:cxnSpMkLst>
            <pc:docMk/>
            <pc:sldMk cId="4204615274" sldId="370"/>
            <ac:cxnSpMk id="212" creationId="{B5C90516-8639-147C-608D-A142BDF79DD5}"/>
          </ac:cxnSpMkLst>
        </pc:cxnChg>
        <pc:cxnChg chg="add del mod">
          <ac:chgData name="Cameron Erber" userId="1ab3e536e8413ba0" providerId="LiveId" clId="{4E1B7B9D-6923-4885-9D2D-52CA2719BE25}" dt="2024-02-20T04:47:46.082" v="3066" actId="478"/>
          <ac:cxnSpMkLst>
            <pc:docMk/>
            <pc:sldMk cId="4204615274" sldId="370"/>
            <ac:cxnSpMk id="220" creationId="{1BE3E48B-DCFA-5CA0-C168-D0F3A500DA06}"/>
          </ac:cxnSpMkLst>
        </pc:cxnChg>
        <pc:cxnChg chg="add mod">
          <ac:chgData name="Cameron Erber" userId="1ab3e536e8413ba0" providerId="LiveId" clId="{4E1B7B9D-6923-4885-9D2D-52CA2719BE25}" dt="2024-02-19T05:54:58.080" v="2355" actId="1076"/>
          <ac:cxnSpMkLst>
            <pc:docMk/>
            <pc:sldMk cId="4204615274" sldId="370"/>
            <ac:cxnSpMk id="222" creationId="{CC08A41C-4299-5E8F-F0E7-42C2B0659C87}"/>
          </ac:cxnSpMkLst>
        </pc:cxnChg>
        <pc:cxnChg chg="add mod">
          <ac:chgData name="Cameron Erber" userId="1ab3e536e8413ba0" providerId="LiveId" clId="{4E1B7B9D-6923-4885-9D2D-52CA2719BE25}" dt="2024-02-19T05:55:12.745" v="2357" actId="1076"/>
          <ac:cxnSpMkLst>
            <pc:docMk/>
            <pc:sldMk cId="4204615274" sldId="370"/>
            <ac:cxnSpMk id="223" creationId="{552E8BB9-AEB0-74D9-CF6D-7DBEDA24591A}"/>
          </ac:cxnSpMkLst>
        </pc:cxnChg>
        <pc:cxnChg chg="add del mod">
          <ac:chgData name="Cameron Erber" userId="1ab3e536e8413ba0" providerId="LiveId" clId="{4E1B7B9D-6923-4885-9D2D-52CA2719BE25}" dt="2024-02-20T04:46:53.200" v="3058" actId="478"/>
          <ac:cxnSpMkLst>
            <pc:docMk/>
            <pc:sldMk cId="4204615274" sldId="370"/>
            <ac:cxnSpMk id="226" creationId="{7C008F45-2668-D75B-1653-05B935C2546E}"/>
          </ac:cxnSpMkLst>
        </pc:cxnChg>
        <pc:cxnChg chg="add mod">
          <ac:chgData name="Cameron Erber" userId="1ab3e536e8413ba0" providerId="LiveId" clId="{4E1B7B9D-6923-4885-9D2D-52CA2719BE25}" dt="2024-02-20T04:53:21.559" v="3127" actId="14100"/>
          <ac:cxnSpMkLst>
            <pc:docMk/>
            <pc:sldMk cId="4204615274" sldId="370"/>
            <ac:cxnSpMk id="228" creationId="{4A6CC002-98C9-8A5C-FD9A-AF3ED2DA14C1}"/>
          </ac:cxnSpMkLst>
        </pc:cxnChg>
      </pc:sldChg>
      <pc:sldChg chg="del">
        <pc:chgData name="Cameron Erber" userId="1ab3e536e8413ba0" providerId="LiveId" clId="{4E1B7B9D-6923-4885-9D2D-52CA2719BE25}" dt="2024-02-19T21:46:57.548" v="2715" actId="47"/>
        <pc:sldMkLst>
          <pc:docMk/>
          <pc:sldMk cId="1804182289" sldId="371"/>
        </pc:sldMkLst>
      </pc:sldChg>
      <pc:sldChg chg="addSp modSp add mod">
        <pc:chgData name="Cameron Erber" userId="1ab3e536e8413ba0" providerId="LiveId" clId="{4E1B7B9D-6923-4885-9D2D-52CA2719BE25}" dt="2024-02-20T04:55:55.923" v="3141" actId="113"/>
        <pc:sldMkLst>
          <pc:docMk/>
          <pc:sldMk cId="602659584" sldId="372"/>
        </pc:sldMkLst>
        <pc:spChg chg="mod">
          <ac:chgData name="Cameron Erber" userId="1ab3e536e8413ba0" providerId="LiveId" clId="{4E1B7B9D-6923-4885-9D2D-52CA2719BE25}" dt="2024-02-19T00:37:57.283" v="1409" actId="20577"/>
          <ac:spMkLst>
            <pc:docMk/>
            <pc:sldMk cId="602659584" sldId="372"/>
            <ac:spMk id="2" creationId="{7227102F-F8BA-0CE0-61A0-EB2B44DFE539}"/>
          </ac:spMkLst>
        </pc:spChg>
        <pc:spChg chg="mod">
          <ac:chgData name="Cameron Erber" userId="1ab3e536e8413ba0" providerId="LiveId" clId="{4E1B7B9D-6923-4885-9D2D-52CA2719BE25}" dt="2024-02-20T04:55:55.923" v="3141" actId="113"/>
          <ac:spMkLst>
            <pc:docMk/>
            <pc:sldMk cId="602659584" sldId="372"/>
            <ac:spMk id="3" creationId="{01C5C9F3-581F-C21A-6C79-8C8DA76E1EB9}"/>
          </ac:spMkLst>
        </pc:spChg>
        <pc:picChg chg="add mod">
          <ac:chgData name="Cameron Erber" userId="1ab3e536e8413ba0" providerId="LiveId" clId="{4E1B7B9D-6923-4885-9D2D-52CA2719BE25}" dt="2024-02-19T00:53:02.196" v="1497" actId="14100"/>
          <ac:picMkLst>
            <pc:docMk/>
            <pc:sldMk cId="602659584" sldId="372"/>
            <ac:picMk id="5" creationId="{564C6909-CCC0-2B41-747E-1A002E150C62}"/>
          </ac:picMkLst>
        </pc:picChg>
        <pc:picChg chg="mod">
          <ac:chgData name="Cameron Erber" userId="1ab3e536e8413ba0" providerId="LiveId" clId="{4E1B7B9D-6923-4885-9D2D-52CA2719BE25}" dt="2024-02-19T00:41:05.519" v="1463" actId="1076"/>
          <ac:picMkLst>
            <pc:docMk/>
            <pc:sldMk cId="602659584" sldId="372"/>
            <ac:picMk id="6" creationId="{59AA593A-5BEC-A1EE-F924-53FACDB34F61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2/25/2024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2/25/2024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2/25/2024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2/25/2024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2/25/2024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2/25/2024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2/25/2024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2/25/2024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2/25/2024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hackster.io/rcheeter/ticker-led-matrix-widgets-via-wifi-with-a-pocketbeagle-edd915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igikey.com/en/products/detail/e-switch/RR511D1121/2116256" TargetMode="External"/><Relationship Id="rId3" Type="http://schemas.openxmlformats.org/officeDocument/2006/relationships/hyperlink" Target="https://www.adafruit.com/product/4681" TargetMode="External"/><Relationship Id="rId7" Type="http://schemas.openxmlformats.org/officeDocument/2006/relationships/hyperlink" Target="https://www.adafruit.com/product/368" TargetMode="External"/><Relationship Id="rId2" Type="http://schemas.openxmlformats.org/officeDocument/2006/relationships/hyperlink" Target="https://www.adafruit.com/product/227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.co/d/a8qwK6o" TargetMode="External"/><Relationship Id="rId5" Type="http://schemas.openxmlformats.org/officeDocument/2006/relationships/hyperlink" Target="https://a.co/d/ig5AckR" TargetMode="External"/><Relationship Id="rId4" Type="http://schemas.openxmlformats.org/officeDocument/2006/relationships/hyperlink" Target="https://www.adafruit.com/product/146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 err="1"/>
              <a:t>SpotiBox</a:t>
            </a:r>
            <a:r>
              <a:rPr lang="en-US" sz="6000" dirty="0"/>
              <a:t>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 dirty="0"/>
              <a:t>2/25/2024</a:t>
            </a:r>
          </a:p>
          <a:p>
            <a:r>
              <a:rPr lang="en-US" dirty="0"/>
              <a:t>Cameron Erber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88795"/>
            <a:ext cx="4152900" cy="43453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Music is a medium that directly influences mood and can transport you to another world.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accentuate the experience that music provides, additional senses can be included. A main sense that has been focused on with success is the creation of a visual complement to the audio.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 device can be constructed to create a visual representation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in essence, a music “visualizer”</a:t>
            </a:r>
          </a:p>
        </p:txBody>
      </p:sp>
      <p:pic>
        <p:nvPicPr>
          <p:cNvPr id="8" name="Picture 7" descr="A collection of colorful sound waves&#10;&#10;Description automatically generated">
            <a:extLst>
              <a:ext uri="{FF2B5EF4-FFF2-40B4-BE49-F238E27FC236}">
                <a16:creationId xmlns:a16="http://schemas.microsoft.com/office/drawing/2014/main" id="{FA2B60FF-1276-3D94-2A86-DE3DABFC7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8657" y="1676400"/>
            <a:ext cx="7333343" cy="385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686067-BE27-2FDA-57DB-E54179CD36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7102F-F8BA-0CE0-61A0-EB2B44DFE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5C9F3-581F-C21A-6C79-8C8DA76E1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6623827" cy="4724399"/>
          </a:xfrm>
        </p:spPr>
        <p:txBody>
          <a:bodyPr>
            <a:normAutofit/>
          </a:bodyPr>
          <a:lstStyle/>
          <a:p>
            <a:r>
              <a:rPr lang="en-US" dirty="0"/>
              <a:t>A dedicated desktop music visualizer with Spotify integration</a:t>
            </a:r>
          </a:p>
          <a:p>
            <a:pPr lvl="1"/>
            <a:r>
              <a:rPr lang="en-US" dirty="0"/>
              <a:t>Builds off of previous ENGI 301 project “TICKER” by Robert </a:t>
            </a:r>
            <a:r>
              <a:rPr lang="en-US" dirty="0" err="1"/>
              <a:t>Heeter</a:t>
            </a:r>
            <a:endParaRPr lang="en-US" dirty="0"/>
          </a:p>
          <a:p>
            <a:pPr lvl="2"/>
            <a:r>
              <a:rPr lang="en-US" dirty="0"/>
              <a:t>Project/code: </a:t>
            </a:r>
            <a:r>
              <a:rPr lang="en-US" dirty="0">
                <a:hlinkClick r:id="rId2"/>
              </a:rPr>
              <a:t>https://www.hackster.io/rcheeter/ticker-led-matrix-widgets-via-wifi-with-a-pocketbeagle-edd915</a:t>
            </a:r>
            <a:endParaRPr lang="en-US" dirty="0"/>
          </a:p>
          <a:p>
            <a:pPr lvl="2"/>
            <a:endParaRPr lang="en-US" dirty="0"/>
          </a:p>
          <a:p>
            <a:r>
              <a:rPr lang="en-US" b="1" dirty="0"/>
              <a:t>Added features</a:t>
            </a:r>
          </a:p>
          <a:p>
            <a:pPr lvl="1"/>
            <a:r>
              <a:rPr lang="en-US" dirty="0"/>
              <a:t>Realtime music visualizer</a:t>
            </a:r>
          </a:p>
          <a:p>
            <a:pPr lvl="2"/>
            <a:r>
              <a:rPr lang="en-US" dirty="0"/>
              <a:t>Based on audio frequency composition, tempo, “</a:t>
            </a:r>
            <a:r>
              <a:rPr lang="en-US" dirty="0" err="1"/>
              <a:t>tatums</a:t>
            </a:r>
            <a:r>
              <a:rPr lang="en-US" dirty="0"/>
              <a:t>”, and loudness from Spotify API</a:t>
            </a:r>
          </a:p>
          <a:p>
            <a:pPr lvl="1"/>
            <a:r>
              <a:rPr lang="en-US" dirty="0"/>
              <a:t>Color matching of visualizer and device UI with album art</a:t>
            </a:r>
          </a:p>
          <a:p>
            <a:pPr lvl="1"/>
            <a:r>
              <a:rPr lang="en-US" dirty="0"/>
              <a:t>Auto-brightness (light sensor)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AA593A-5BEC-A1EE-F924-53FACDB34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8855" y="1143001"/>
            <a:ext cx="4958573" cy="3407318"/>
          </a:xfrm>
          <a:prstGeom prst="rect">
            <a:avLst/>
          </a:prstGeom>
        </p:spPr>
      </p:pic>
      <p:pic>
        <p:nvPicPr>
          <p:cNvPr id="5" name="Picture 4" descr="A colorful squares with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564C6909-CCC0-2B41-747E-1A002E150C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3800" y="4550319"/>
            <a:ext cx="4038600" cy="162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65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Block Diagram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622AD4D-4B9C-B29E-0515-C74C27D0C1B3}"/>
              </a:ext>
            </a:extLst>
          </p:cNvPr>
          <p:cNvSpPr/>
          <p:nvPr/>
        </p:nvSpPr>
        <p:spPr>
          <a:xfrm>
            <a:off x="2819400" y="2362200"/>
            <a:ext cx="3086100" cy="31622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PocketBeagle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0ACE55-EBAB-B5D7-08FB-FB1BA3EAF26B}"/>
              </a:ext>
            </a:extLst>
          </p:cNvPr>
          <p:cNvSpPr txBox="1"/>
          <p:nvPr/>
        </p:nvSpPr>
        <p:spPr>
          <a:xfrm>
            <a:off x="5105400" y="2914920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GPIO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81B480-C616-57C1-69FF-C664C0C218BE}"/>
              </a:ext>
            </a:extLst>
          </p:cNvPr>
          <p:cNvSpPr txBox="1"/>
          <p:nvPr/>
        </p:nvSpPr>
        <p:spPr>
          <a:xfrm>
            <a:off x="5105400" y="4533900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GPIO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696AEC1-211A-E5F0-5878-8AEDFC79CF40}"/>
              </a:ext>
            </a:extLst>
          </p:cNvPr>
          <p:cNvSpPr/>
          <p:nvPr/>
        </p:nvSpPr>
        <p:spPr>
          <a:xfrm>
            <a:off x="6994608" y="2318536"/>
            <a:ext cx="1485900" cy="15621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Shift Register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E7DDA55-C5B1-763A-999A-FFCB8D7B4659}"/>
              </a:ext>
            </a:extLst>
          </p:cNvPr>
          <p:cNvSpPr/>
          <p:nvPr/>
        </p:nvSpPr>
        <p:spPr>
          <a:xfrm>
            <a:off x="6994608" y="3937516"/>
            <a:ext cx="1485900" cy="15621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Shift Register</a:t>
            </a:r>
          </a:p>
          <a:p>
            <a:pPr algn="ctr"/>
            <a:r>
              <a:rPr lang="en-US" dirty="0"/>
              <a:t>2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7E32622-BCFD-420F-D03F-B6AD7D5A763D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5905500" y="3099586"/>
            <a:ext cx="108910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B6B21C0-3C6A-5F5B-2E23-1F9AAAEE093F}"/>
              </a:ext>
            </a:extLst>
          </p:cNvPr>
          <p:cNvSpPr/>
          <p:nvPr/>
        </p:nvSpPr>
        <p:spPr>
          <a:xfrm>
            <a:off x="9586711" y="2322223"/>
            <a:ext cx="1463679" cy="15621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LED Matrix Left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5B9B7B9-1BA2-8A82-DA1A-D09C434252E9}"/>
              </a:ext>
            </a:extLst>
          </p:cNvPr>
          <p:cNvSpPr/>
          <p:nvPr/>
        </p:nvSpPr>
        <p:spPr>
          <a:xfrm>
            <a:off x="9564490" y="3935878"/>
            <a:ext cx="1485900" cy="15621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LED Matrix Right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94BCFA5-ABF2-7E01-3159-D0BDE8C279F7}"/>
              </a:ext>
            </a:extLst>
          </p:cNvPr>
          <p:cNvSpPr/>
          <p:nvPr/>
        </p:nvSpPr>
        <p:spPr>
          <a:xfrm>
            <a:off x="933450" y="3937516"/>
            <a:ext cx="1485900" cy="15621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USB Breakout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206386-EC60-45B8-7C86-8180813AB1BA}"/>
              </a:ext>
            </a:extLst>
          </p:cNvPr>
          <p:cNvSpPr txBox="1"/>
          <p:nvPr/>
        </p:nvSpPr>
        <p:spPr>
          <a:xfrm>
            <a:off x="2822888" y="4533900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USB1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C810EAC-5887-5E2E-97B1-6E16A24442FD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2419350" y="4718566"/>
            <a:ext cx="40353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CCD80E6-6040-657A-4B7E-9A3A14DA3457}"/>
              </a:ext>
            </a:extLst>
          </p:cNvPr>
          <p:cNvSpPr/>
          <p:nvPr/>
        </p:nvSpPr>
        <p:spPr>
          <a:xfrm>
            <a:off x="928889" y="1700080"/>
            <a:ext cx="1485900" cy="15621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USB </a:t>
            </a:r>
            <a:r>
              <a:rPr lang="en-US" dirty="0" err="1"/>
              <a:t>Wifi</a:t>
            </a:r>
            <a:r>
              <a:rPr lang="en-US" dirty="0"/>
              <a:t> adapter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43F81A6-2E3C-8478-5BD7-EEF1FA29EA3D}"/>
              </a:ext>
            </a:extLst>
          </p:cNvPr>
          <p:cNvCxnSpPr>
            <a:cxnSpLocks/>
            <a:stCxn id="29" idx="2"/>
            <a:endCxn id="23" idx="0"/>
          </p:cNvCxnSpPr>
          <p:nvPr/>
        </p:nvCxnSpPr>
        <p:spPr>
          <a:xfrm>
            <a:off x="1671839" y="3262180"/>
            <a:ext cx="4561" cy="67533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7FD85BC-6C62-DB0A-D163-61F03D17F2C7}"/>
              </a:ext>
            </a:extLst>
          </p:cNvPr>
          <p:cNvSpPr txBox="1"/>
          <p:nvPr/>
        </p:nvSpPr>
        <p:spPr>
          <a:xfrm>
            <a:off x="4038600" y="2359276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VIN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C28092ED-D576-C1E8-403C-C6661630068F}"/>
              </a:ext>
            </a:extLst>
          </p:cNvPr>
          <p:cNvSpPr/>
          <p:nvPr/>
        </p:nvSpPr>
        <p:spPr>
          <a:xfrm>
            <a:off x="3829050" y="1241202"/>
            <a:ext cx="1219200" cy="74922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Power button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34F199E-97C5-D27E-4212-C12AF84BE6D0}"/>
              </a:ext>
            </a:extLst>
          </p:cNvPr>
          <p:cNvCxnSpPr>
            <a:cxnSpLocks/>
            <a:stCxn id="38" idx="0"/>
            <a:endCxn id="39" idx="2"/>
          </p:cNvCxnSpPr>
          <p:nvPr/>
        </p:nvCxnSpPr>
        <p:spPr>
          <a:xfrm flipV="1">
            <a:off x="4438650" y="1990424"/>
            <a:ext cx="0" cy="36885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199B784-BC44-BDA6-392C-2F9E9B004BF3}"/>
              </a:ext>
            </a:extLst>
          </p:cNvPr>
          <p:cNvCxnSpPr/>
          <p:nvPr/>
        </p:nvCxnSpPr>
        <p:spPr>
          <a:xfrm>
            <a:off x="5905500" y="3251294"/>
            <a:ext cx="108910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285216C-F858-7D62-63F9-DF2A083445D3}"/>
              </a:ext>
            </a:extLst>
          </p:cNvPr>
          <p:cNvSpPr txBox="1"/>
          <p:nvPr/>
        </p:nvSpPr>
        <p:spPr>
          <a:xfrm>
            <a:off x="6132567" y="2552552"/>
            <a:ext cx="5793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Red A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350AB2A-7EBE-22D7-3CE8-C4755F247984}"/>
              </a:ext>
            </a:extLst>
          </p:cNvPr>
          <p:cNvCxnSpPr/>
          <p:nvPr/>
        </p:nvCxnSpPr>
        <p:spPr>
          <a:xfrm>
            <a:off x="5905500" y="3410219"/>
            <a:ext cx="108910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28D9793-2B9B-EC6C-A61F-D5BB53EE5C3E}"/>
              </a:ext>
            </a:extLst>
          </p:cNvPr>
          <p:cNvSpPr txBox="1"/>
          <p:nvPr/>
        </p:nvSpPr>
        <p:spPr>
          <a:xfrm>
            <a:off x="6130804" y="2724714"/>
            <a:ext cx="6591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Blue A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F9E8130-4378-67A6-A458-809E7417F8FD}"/>
              </a:ext>
            </a:extLst>
          </p:cNvPr>
          <p:cNvCxnSpPr/>
          <p:nvPr/>
        </p:nvCxnSpPr>
        <p:spPr>
          <a:xfrm>
            <a:off x="5905500" y="3562619"/>
            <a:ext cx="108910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C23B50D-4ABA-56B5-B12A-ACCB7A35B5BC}"/>
              </a:ext>
            </a:extLst>
          </p:cNvPr>
          <p:cNvCxnSpPr/>
          <p:nvPr/>
        </p:nvCxnSpPr>
        <p:spPr>
          <a:xfrm>
            <a:off x="5905500" y="2914920"/>
            <a:ext cx="108910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28E72AE-D243-3EBB-173C-3D8766B8D251}"/>
              </a:ext>
            </a:extLst>
          </p:cNvPr>
          <p:cNvCxnSpPr/>
          <p:nvPr/>
        </p:nvCxnSpPr>
        <p:spPr>
          <a:xfrm>
            <a:off x="5905500" y="3715019"/>
            <a:ext cx="108910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8BE1EB3B-BC87-E600-56D3-A50908F85A15}"/>
              </a:ext>
            </a:extLst>
          </p:cNvPr>
          <p:cNvSpPr txBox="1"/>
          <p:nvPr/>
        </p:nvSpPr>
        <p:spPr>
          <a:xfrm>
            <a:off x="6142878" y="3374993"/>
            <a:ext cx="6591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Clock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598B6B7-E24D-FBF2-02FA-58C7EB0A7399}"/>
              </a:ext>
            </a:extLst>
          </p:cNvPr>
          <p:cNvSpPr txBox="1"/>
          <p:nvPr/>
        </p:nvSpPr>
        <p:spPr>
          <a:xfrm>
            <a:off x="6130803" y="3062208"/>
            <a:ext cx="6591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Select 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ECEA27B-E0DB-E95A-BE24-35FF82261D52}"/>
              </a:ext>
            </a:extLst>
          </p:cNvPr>
          <p:cNvSpPr txBox="1"/>
          <p:nvPr/>
        </p:nvSpPr>
        <p:spPr>
          <a:xfrm>
            <a:off x="6130803" y="3223315"/>
            <a:ext cx="7051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Select C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8841FEC-AA4D-764E-6E02-FF4817AA0C14}"/>
              </a:ext>
            </a:extLst>
          </p:cNvPr>
          <p:cNvSpPr txBox="1"/>
          <p:nvPr/>
        </p:nvSpPr>
        <p:spPr>
          <a:xfrm>
            <a:off x="6141958" y="2896876"/>
            <a:ext cx="6591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Red B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F53FBA3-5C0B-7159-F973-B974B47E4667}"/>
              </a:ext>
            </a:extLst>
          </p:cNvPr>
          <p:cNvCxnSpPr/>
          <p:nvPr/>
        </p:nvCxnSpPr>
        <p:spPr>
          <a:xfrm>
            <a:off x="5905500" y="2744938"/>
            <a:ext cx="108910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00B4D2E6-526E-C9B7-B085-04AAC930102F}"/>
              </a:ext>
            </a:extLst>
          </p:cNvPr>
          <p:cNvSpPr txBox="1"/>
          <p:nvPr/>
        </p:nvSpPr>
        <p:spPr>
          <a:xfrm>
            <a:off x="6150800" y="3526180"/>
            <a:ext cx="6591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OE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5C2BE30-91A6-C96D-CF95-A8BBB9202E23}"/>
              </a:ext>
            </a:extLst>
          </p:cNvPr>
          <p:cNvCxnSpPr/>
          <p:nvPr/>
        </p:nvCxnSpPr>
        <p:spPr>
          <a:xfrm>
            <a:off x="8487457" y="3071509"/>
            <a:ext cx="108910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46ACDCD-2656-0AFA-E958-0ECA5494A2CA}"/>
              </a:ext>
            </a:extLst>
          </p:cNvPr>
          <p:cNvCxnSpPr/>
          <p:nvPr/>
        </p:nvCxnSpPr>
        <p:spPr>
          <a:xfrm>
            <a:off x="8487457" y="3223217"/>
            <a:ext cx="108910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82F33CC-F585-8F40-BB0A-BD27B82345CF}"/>
              </a:ext>
            </a:extLst>
          </p:cNvPr>
          <p:cNvSpPr txBox="1"/>
          <p:nvPr/>
        </p:nvSpPr>
        <p:spPr>
          <a:xfrm>
            <a:off x="8714524" y="2524475"/>
            <a:ext cx="5793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Red A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0179D44-9004-4DB3-A941-B51D49FFD335}"/>
              </a:ext>
            </a:extLst>
          </p:cNvPr>
          <p:cNvCxnSpPr/>
          <p:nvPr/>
        </p:nvCxnSpPr>
        <p:spPr>
          <a:xfrm>
            <a:off x="8487457" y="3382142"/>
            <a:ext cx="108910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A3124227-00A9-0E92-2C80-A437232D363E}"/>
              </a:ext>
            </a:extLst>
          </p:cNvPr>
          <p:cNvSpPr txBox="1"/>
          <p:nvPr/>
        </p:nvSpPr>
        <p:spPr>
          <a:xfrm>
            <a:off x="8712761" y="2696637"/>
            <a:ext cx="6591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Blue A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1C0AA69-F80B-2870-19F1-8FEAC900CA00}"/>
              </a:ext>
            </a:extLst>
          </p:cNvPr>
          <p:cNvCxnSpPr/>
          <p:nvPr/>
        </p:nvCxnSpPr>
        <p:spPr>
          <a:xfrm>
            <a:off x="8487457" y="3534542"/>
            <a:ext cx="108910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F68C299-CB12-A89A-542A-4DA217BC531D}"/>
              </a:ext>
            </a:extLst>
          </p:cNvPr>
          <p:cNvCxnSpPr/>
          <p:nvPr/>
        </p:nvCxnSpPr>
        <p:spPr>
          <a:xfrm>
            <a:off x="8487457" y="2886843"/>
            <a:ext cx="108910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661620A-0685-8828-E882-97838B6B2532}"/>
              </a:ext>
            </a:extLst>
          </p:cNvPr>
          <p:cNvCxnSpPr/>
          <p:nvPr/>
        </p:nvCxnSpPr>
        <p:spPr>
          <a:xfrm>
            <a:off x="8487457" y="3686942"/>
            <a:ext cx="108910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BC6C9AF9-85D8-3DCB-129E-E325F36BA725}"/>
              </a:ext>
            </a:extLst>
          </p:cNvPr>
          <p:cNvSpPr txBox="1"/>
          <p:nvPr/>
        </p:nvSpPr>
        <p:spPr>
          <a:xfrm>
            <a:off x="8724835" y="3346916"/>
            <a:ext cx="6591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Clock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9ED29F0-4EF1-43B7-05D3-D2D96ACE6D8A}"/>
              </a:ext>
            </a:extLst>
          </p:cNvPr>
          <p:cNvSpPr txBox="1"/>
          <p:nvPr/>
        </p:nvSpPr>
        <p:spPr>
          <a:xfrm>
            <a:off x="8712760" y="3034131"/>
            <a:ext cx="6591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Select A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7763782-82A9-32CF-FB6F-17C1C58E8DB3}"/>
              </a:ext>
            </a:extLst>
          </p:cNvPr>
          <p:cNvSpPr txBox="1"/>
          <p:nvPr/>
        </p:nvSpPr>
        <p:spPr>
          <a:xfrm>
            <a:off x="8712760" y="3195238"/>
            <a:ext cx="7051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Select C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3EC1E69-CBB3-6291-2045-08EF0BD4D8C7}"/>
              </a:ext>
            </a:extLst>
          </p:cNvPr>
          <p:cNvSpPr txBox="1"/>
          <p:nvPr/>
        </p:nvSpPr>
        <p:spPr>
          <a:xfrm>
            <a:off x="8723915" y="2868799"/>
            <a:ext cx="6591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Red B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6AE9528-1AFA-F8E1-A44D-DF70F2AF3913}"/>
              </a:ext>
            </a:extLst>
          </p:cNvPr>
          <p:cNvCxnSpPr/>
          <p:nvPr/>
        </p:nvCxnSpPr>
        <p:spPr>
          <a:xfrm>
            <a:off x="8487457" y="2716861"/>
            <a:ext cx="108910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B4B55CA-4BA6-F60C-AAB1-B4F0BEFF7022}"/>
              </a:ext>
            </a:extLst>
          </p:cNvPr>
          <p:cNvSpPr txBox="1"/>
          <p:nvPr/>
        </p:nvSpPr>
        <p:spPr>
          <a:xfrm>
            <a:off x="8732757" y="3498103"/>
            <a:ext cx="6591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OE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7CB6FC1E-24F1-73EE-4C43-F4CC827B10BD}"/>
              </a:ext>
            </a:extLst>
          </p:cNvPr>
          <p:cNvCxnSpPr/>
          <p:nvPr/>
        </p:nvCxnSpPr>
        <p:spPr>
          <a:xfrm>
            <a:off x="5905500" y="4548315"/>
            <a:ext cx="108910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3D562A8A-D95B-BD9E-340E-FDB5992B878B}"/>
              </a:ext>
            </a:extLst>
          </p:cNvPr>
          <p:cNvCxnSpPr/>
          <p:nvPr/>
        </p:nvCxnSpPr>
        <p:spPr>
          <a:xfrm>
            <a:off x="5905500" y="4700023"/>
            <a:ext cx="108910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891BEDB8-0E77-727E-8734-CDBD537DAA48}"/>
              </a:ext>
            </a:extLst>
          </p:cNvPr>
          <p:cNvSpPr txBox="1"/>
          <p:nvPr/>
        </p:nvSpPr>
        <p:spPr>
          <a:xfrm>
            <a:off x="6135352" y="4167847"/>
            <a:ext cx="7034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Green A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9D0AFDCD-E3A6-D0C5-CE4F-4B0DD9930A8F}"/>
              </a:ext>
            </a:extLst>
          </p:cNvPr>
          <p:cNvCxnSpPr/>
          <p:nvPr/>
        </p:nvCxnSpPr>
        <p:spPr>
          <a:xfrm>
            <a:off x="5905500" y="4858948"/>
            <a:ext cx="108910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6CBA6C64-C3FF-36D7-F744-D7FF70EE1E95}"/>
              </a:ext>
            </a:extLst>
          </p:cNvPr>
          <p:cNvCxnSpPr/>
          <p:nvPr/>
        </p:nvCxnSpPr>
        <p:spPr>
          <a:xfrm>
            <a:off x="5905500" y="5011348"/>
            <a:ext cx="108910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2C9A1CD4-90BE-8A4B-216C-4B5443E90268}"/>
              </a:ext>
            </a:extLst>
          </p:cNvPr>
          <p:cNvSpPr txBox="1"/>
          <p:nvPr/>
        </p:nvSpPr>
        <p:spPr>
          <a:xfrm>
            <a:off x="6142878" y="4823722"/>
            <a:ext cx="6591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Latch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CC2347D-8031-A7E2-E901-7494064D2B56}"/>
              </a:ext>
            </a:extLst>
          </p:cNvPr>
          <p:cNvSpPr txBox="1"/>
          <p:nvPr/>
        </p:nvSpPr>
        <p:spPr>
          <a:xfrm>
            <a:off x="6130803" y="4510937"/>
            <a:ext cx="6591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Select B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69E29E8-CFE4-3305-06B0-79D3F9C36DE1}"/>
              </a:ext>
            </a:extLst>
          </p:cNvPr>
          <p:cNvSpPr txBox="1"/>
          <p:nvPr/>
        </p:nvSpPr>
        <p:spPr>
          <a:xfrm>
            <a:off x="6130803" y="4672044"/>
            <a:ext cx="7051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Select D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3124B57-F403-C0FD-12A7-114D54AE9149}"/>
              </a:ext>
            </a:extLst>
          </p:cNvPr>
          <p:cNvSpPr txBox="1"/>
          <p:nvPr/>
        </p:nvSpPr>
        <p:spPr>
          <a:xfrm>
            <a:off x="6141958" y="4345605"/>
            <a:ext cx="6591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Green B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40D5B6FB-CB49-7619-3D0B-C484BC26DF13}"/>
              </a:ext>
            </a:extLst>
          </p:cNvPr>
          <p:cNvCxnSpPr/>
          <p:nvPr/>
        </p:nvCxnSpPr>
        <p:spPr>
          <a:xfrm>
            <a:off x="5908285" y="4360233"/>
            <a:ext cx="108910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038E2BD3-18B2-390C-1A6D-A670CACADCAA}"/>
              </a:ext>
            </a:extLst>
          </p:cNvPr>
          <p:cNvCxnSpPr/>
          <p:nvPr/>
        </p:nvCxnSpPr>
        <p:spPr>
          <a:xfrm>
            <a:off x="8475382" y="4517981"/>
            <a:ext cx="108910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EE19EB96-2CBE-5A0B-3806-F2EB044A10F8}"/>
              </a:ext>
            </a:extLst>
          </p:cNvPr>
          <p:cNvCxnSpPr/>
          <p:nvPr/>
        </p:nvCxnSpPr>
        <p:spPr>
          <a:xfrm>
            <a:off x="8475382" y="4669689"/>
            <a:ext cx="108910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555CD0BD-1D80-C807-8A3E-6B050961FF71}"/>
              </a:ext>
            </a:extLst>
          </p:cNvPr>
          <p:cNvSpPr txBox="1"/>
          <p:nvPr/>
        </p:nvSpPr>
        <p:spPr>
          <a:xfrm>
            <a:off x="8705234" y="4137513"/>
            <a:ext cx="7034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Green A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27E4912C-B6BB-65B6-6FB9-0860A42771CB}"/>
              </a:ext>
            </a:extLst>
          </p:cNvPr>
          <p:cNvCxnSpPr/>
          <p:nvPr/>
        </p:nvCxnSpPr>
        <p:spPr>
          <a:xfrm>
            <a:off x="8475382" y="4828614"/>
            <a:ext cx="108910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9F10478E-2C0D-A66A-B8C3-1542D088A2CF}"/>
              </a:ext>
            </a:extLst>
          </p:cNvPr>
          <p:cNvCxnSpPr/>
          <p:nvPr/>
        </p:nvCxnSpPr>
        <p:spPr>
          <a:xfrm>
            <a:off x="8475382" y="4981014"/>
            <a:ext cx="108910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F83E9672-C16A-0E9B-B59E-E8351777234E}"/>
              </a:ext>
            </a:extLst>
          </p:cNvPr>
          <p:cNvSpPr txBox="1"/>
          <p:nvPr/>
        </p:nvSpPr>
        <p:spPr>
          <a:xfrm>
            <a:off x="8712760" y="4793388"/>
            <a:ext cx="6591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Latch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5F7FD35-9C50-25E5-C135-FAF2E78E4632}"/>
              </a:ext>
            </a:extLst>
          </p:cNvPr>
          <p:cNvSpPr txBox="1"/>
          <p:nvPr/>
        </p:nvSpPr>
        <p:spPr>
          <a:xfrm>
            <a:off x="8700685" y="4480603"/>
            <a:ext cx="6591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Select B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60D04BA-EDF0-B5DA-855D-7825557A1ACB}"/>
              </a:ext>
            </a:extLst>
          </p:cNvPr>
          <p:cNvSpPr txBox="1"/>
          <p:nvPr/>
        </p:nvSpPr>
        <p:spPr>
          <a:xfrm>
            <a:off x="8700685" y="4641710"/>
            <a:ext cx="7051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Select D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C03144B-C2D5-3349-C658-7F1A6575310E}"/>
              </a:ext>
            </a:extLst>
          </p:cNvPr>
          <p:cNvSpPr txBox="1"/>
          <p:nvPr/>
        </p:nvSpPr>
        <p:spPr>
          <a:xfrm>
            <a:off x="8711840" y="4315271"/>
            <a:ext cx="6591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Green B</a:t>
            </a: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9F0DD3D8-52E9-5FF2-C8DB-C4044055686B}"/>
              </a:ext>
            </a:extLst>
          </p:cNvPr>
          <p:cNvCxnSpPr/>
          <p:nvPr/>
        </p:nvCxnSpPr>
        <p:spPr>
          <a:xfrm>
            <a:off x="8478167" y="4329899"/>
            <a:ext cx="108910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1A2E8EC4-EB49-7BFA-AC9D-F6068C13156D}"/>
              </a:ext>
            </a:extLst>
          </p:cNvPr>
          <p:cNvSpPr/>
          <p:nvPr/>
        </p:nvSpPr>
        <p:spPr>
          <a:xfrm>
            <a:off x="5505450" y="1241202"/>
            <a:ext cx="2019300" cy="74922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5V Power adapter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43780B4A-FB19-16DA-5BFA-48DA34F36627}"/>
              </a:ext>
            </a:extLst>
          </p:cNvPr>
          <p:cNvCxnSpPr>
            <a:cxnSpLocks/>
            <a:stCxn id="39" idx="3"/>
            <a:endCxn id="135" idx="1"/>
          </p:cNvCxnSpPr>
          <p:nvPr/>
        </p:nvCxnSpPr>
        <p:spPr>
          <a:xfrm>
            <a:off x="5048250" y="1615813"/>
            <a:ext cx="4572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2E9B511F-A289-378B-6592-E2CF2FCDD4DC}"/>
              </a:ext>
            </a:extLst>
          </p:cNvPr>
          <p:cNvSpPr txBox="1"/>
          <p:nvPr/>
        </p:nvSpPr>
        <p:spPr>
          <a:xfrm>
            <a:off x="3328237" y="5155167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GPIO</a:t>
            </a:r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F6C63686-7518-BBB5-8CFB-613A23DA086B}"/>
              </a:ext>
            </a:extLst>
          </p:cNvPr>
          <p:cNvSpPr/>
          <p:nvPr/>
        </p:nvSpPr>
        <p:spPr>
          <a:xfrm>
            <a:off x="2639103" y="5967718"/>
            <a:ext cx="1524001" cy="6046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Play/Pause/Skip/Rewind</a:t>
            </a:r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6A88837E-FCBD-3BAE-DE6F-43148BC03AC0}"/>
              </a:ext>
            </a:extLst>
          </p:cNvPr>
          <p:cNvCxnSpPr>
            <a:cxnSpLocks/>
            <a:stCxn id="141" idx="0"/>
            <a:endCxn id="140" idx="2"/>
          </p:cNvCxnSpPr>
          <p:nvPr/>
        </p:nvCxnSpPr>
        <p:spPr>
          <a:xfrm flipV="1">
            <a:off x="3401104" y="5524499"/>
            <a:ext cx="327183" cy="44321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99E3B233-429E-5A18-46D5-759EC9F24D63}"/>
              </a:ext>
            </a:extLst>
          </p:cNvPr>
          <p:cNvSpPr/>
          <p:nvPr/>
        </p:nvSpPr>
        <p:spPr>
          <a:xfrm>
            <a:off x="4438650" y="5976379"/>
            <a:ext cx="1524001" cy="6046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Light sensor</a:t>
            </a: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04BF606B-38F1-6F8A-2638-485F2C914BE2}"/>
              </a:ext>
            </a:extLst>
          </p:cNvPr>
          <p:cNvCxnSpPr>
            <a:cxnSpLocks/>
          </p:cNvCxnSpPr>
          <p:nvPr/>
        </p:nvCxnSpPr>
        <p:spPr>
          <a:xfrm flipV="1">
            <a:off x="4953000" y="5531937"/>
            <a:ext cx="0" cy="4357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3F33154-D3BA-5415-861F-BE3179A06B4F}"/>
              </a:ext>
            </a:extLst>
          </p:cNvPr>
          <p:cNvSpPr txBox="1"/>
          <p:nvPr/>
        </p:nvSpPr>
        <p:spPr>
          <a:xfrm>
            <a:off x="4761560" y="5162605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I2C1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79B1A0F-0CDD-B2D0-148C-E581A934B29D}"/>
              </a:ext>
            </a:extLst>
          </p:cNvPr>
          <p:cNvCxnSpPr>
            <a:cxnSpLocks/>
          </p:cNvCxnSpPr>
          <p:nvPr/>
        </p:nvCxnSpPr>
        <p:spPr>
          <a:xfrm flipV="1">
            <a:off x="5181600" y="5531937"/>
            <a:ext cx="0" cy="4357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DC8883B-C0E1-451F-D5C2-B0DD9C6D6607}"/>
              </a:ext>
            </a:extLst>
          </p:cNvPr>
          <p:cNvSpPr txBox="1"/>
          <p:nvPr/>
        </p:nvSpPr>
        <p:spPr>
          <a:xfrm>
            <a:off x="4568857" y="5631047"/>
            <a:ext cx="7034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SCL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AAD8B7-A826-9C51-22EB-A03E7ABE8DC5}"/>
              </a:ext>
            </a:extLst>
          </p:cNvPr>
          <p:cNvSpPr txBox="1"/>
          <p:nvPr/>
        </p:nvSpPr>
        <p:spPr>
          <a:xfrm>
            <a:off x="5161610" y="5631046"/>
            <a:ext cx="7034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SDA</a:t>
            </a:r>
          </a:p>
        </p:txBody>
      </p:sp>
    </p:spTree>
    <p:extLst>
      <p:ext uri="{BB962C8B-B14F-4D97-AF65-F5344CB8AC3E}">
        <p14:creationId xmlns:p14="http://schemas.microsoft.com/office/powerpoint/2010/main" val="14078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FEA3-93A8-4943-9F3A-4798FB13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Block Diagram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130A46A-4F19-EBF0-B9FE-C5CB48DF93EF}"/>
              </a:ext>
            </a:extLst>
          </p:cNvPr>
          <p:cNvSpPr/>
          <p:nvPr/>
        </p:nvSpPr>
        <p:spPr>
          <a:xfrm>
            <a:off x="2819400" y="2362200"/>
            <a:ext cx="3086100" cy="31622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PocketBeagle</a:t>
            </a:r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F63F25E-4660-9580-78A6-AA01586FEFA3}"/>
              </a:ext>
            </a:extLst>
          </p:cNvPr>
          <p:cNvSpPr txBox="1"/>
          <p:nvPr/>
        </p:nvSpPr>
        <p:spPr>
          <a:xfrm>
            <a:off x="5018046" y="2914920"/>
            <a:ext cx="88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VOUT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30FC696-13A8-7909-CD7F-4B98BE926440}"/>
              </a:ext>
            </a:extLst>
          </p:cNvPr>
          <p:cNvSpPr txBox="1"/>
          <p:nvPr/>
        </p:nvSpPr>
        <p:spPr>
          <a:xfrm>
            <a:off x="5105400" y="4533900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3.3 V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597C736A-8419-C12F-8821-3FD686AB7966}"/>
              </a:ext>
            </a:extLst>
          </p:cNvPr>
          <p:cNvSpPr/>
          <p:nvPr/>
        </p:nvSpPr>
        <p:spPr>
          <a:xfrm>
            <a:off x="6994608" y="2318536"/>
            <a:ext cx="1485900" cy="15621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Shift Register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77D2E44C-6EE2-582A-D150-2D3E8BB4FC03}"/>
              </a:ext>
            </a:extLst>
          </p:cNvPr>
          <p:cNvSpPr/>
          <p:nvPr/>
        </p:nvSpPr>
        <p:spPr>
          <a:xfrm>
            <a:off x="6994608" y="3937516"/>
            <a:ext cx="1485900" cy="15621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Shift Register</a:t>
            </a:r>
          </a:p>
          <a:p>
            <a:pPr algn="ctr"/>
            <a:r>
              <a:rPr lang="en-US" dirty="0"/>
              <a:t>2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6EEF071C-53A8-3885-EE9C-041A7E923F4F}"/>
              </a:ext>
            </a:extLst>
          </p:cNvPr>
          <p:cNvSpPr/>
          <p:nvPr/>
        </p:nvSpPr>
        <p:spPr>
          <a:xfrm>
            <a:off x="9586711" y="2322223"/>
            <a:ext cx="1463679" cy="15621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LED Matrix Left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F32BF8D7-AE2D-4225-353B-53511B010106}"/>
              </a:ext>
            </a:extLst>
          </p:cNvPr>
          <p:cNvSpPr/>
          <p:nvPr/>
        </p:nvSpPr>
        <p:spPr>
          <a:xfrm>
            <a:off x="9564490" y="3935878"/>
            <a:ext cx="1485900" cy="15621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LED Matrix Right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FC823D4C-F015-639D-2CDC-C8672CDD4A65}"/>
              </a:ext>
            </a:extLst>
          </p:cNvPr>
          <p:cNvSpPr/>
          <p:nvPr/>
        </p:nvSpPr>
        <p:spPr>
          <a:xfrm>
            <a:off x="933450" y="3937516"/>
            <a:ext cx="1485900" cy="15621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USB Breakout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6512DD1-261B-3487-29DB-6976EB93EDD1}"/>
              </a:ext>
            </a:extLst>
          </p:cNvPr>
          <p:cNvSpPr txBox="1"/>
          <p:nvPr/>
        </p:nvSpPr>
        <p:spPr>
          <a:xfrm>
            <a:off x="2822888" y="4533900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USB1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B66D6BC-6857-3BDD-3859-20D98E021BFB}"/>
              </a:ext>
            </a:extLst>
          </p:cNvPr>
          <p:cNvCxnSpPr>
            <a:cxnSpLocks/>
            <a:stCxn id="85" idx="3"/>
            <a:endCxn id="86" idx="1"/>
          </p:cNvCxnSpPr>
          <p:nvPr/>
        </p:nvCxnSpPr>
        <p:spPr>
          <a:xfrm>
            <a:off x="2419350" y="4718566"/>
            <a:ext cx="403538" cy="0"/>
          </a:xfrm>
          <a:prstGeom prst="line">
            <a:avLst/>
          </a:prstGeom>
          <a:ln w="19050">
            <a:solidFill>
              <a:srgbClr val="9F15B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991D3D18-00B7-F1A3-9BA1-AC357B131086}"/>
              </a:ext>
            </a:extLst>
          </p:cNvPr>
          <p:cNvSpPr/>
          <p:nvPr/>
        </p:nvSpPr>
        <p:spPr>
          <a:xfrm>
            <a:off x="928889" y="1700080"/>
            <a:ext cx="1485900" cy="15621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USB </a:t>
            </a:r>
            <a:r>
              <a:rPr lang="en-US" dirty="0" err="1"/>
              <a:t>Wifi</a:t>
            </a:r>
            <a:r>
              <a:rPr lang="en-US" dirty="0"/>
              <a:t> adapter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37DED018-5EE5-C953-68FC-101E9264656F}"/>
              </a:ext>
            </a:extLst>
          </p:cNvPr>
          <p:cNvCxnSpPr>
            <a:cxnSpLocks/>
            <a:stCxn id="88" idx="2"/>
            <a:endCxn id="85" idx="0"/>
          </p:cNvCxnSpPr>
          <p:nvPr/>
        </p:nvCxnSpPr>
        <p:spPr>
          <a:xfrm>
            <a:off x="1671839" y="3262180"/>
            <a:ext cx="4561" cy="675336"/>
          </a:xfrm>
          <a:prstGeom prst="line">
            <a:avLst/>
          </a:prstGeom>
          <a:ln w="19050">
            <a:solidFill>
              <a:srgbClr val="9F15B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D6CAED2-70E5-8F59-2746-1C57EB125723}"/>
              </a:ext>
            </a:extLst>
          </p:cNvPr>
          <p:cNvSpPr txBox="1"/>
          <p:nvPr/>
        </p:nvSpPr>
        <p:spPr>
          <a:xfrm>
            <a:off x="4038600" y="2359276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VIN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B2E35572-FE6A-708E-D613-2A3D63C79335}"/>
              </a:ext>
            </a:extLst>
          </p:cNvPr>
          <p:cNvSpPr/>
          <p:nvPr/>
        </p:nvSpPr>
        <p:spPr>
          <a:xfrm>
            <a:off x="3829050" y="1241202"/>
            <a:ext cx="1219200" cy="74922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Power button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6695AEA0-74EE-07C1-05C2-DF9F00E76C43}"/>
              </a:ext>
            </a:extLst>
          </p:cNvPr>
          <p:cNvCxnSpPr>
            <a:cxnSpLocks/>
            <a:stCxn id="90" idx="0"/>
            <a:endCxn id="91" idx="2"/>
          </p:cNvCxnSpPr>
          <p:nvPr/>
        </p:nvCxnSpPr>
        <p:spPr>
          <a:xfrm flipV="1">
            <a:off x="4438650" y="1990424"/>
            <a:ext cx="0" cy="368852"/>
          </a:xfrm>
          <a:prstGeom prst="line">
            <a:avLst/>
          </a:prstGeom>
          <a:ln w="19050">
            <a:solidFill>
              <a:srgbClr val="9F15B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5E729B0D-9130-F0E3-593E-32069517C4E9}"/>
              </a:ext>
            </a:extLst>
          </p:cNvPr>
          <p:cNvSpPr/>
          <p:nvPr/>
        </p:nvSpPr>
        <p:spPr>
          <a:xfrm>
            <a:off x="5505450" y="1241202"/>
            <a:ext cx="2019300" cy="74922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5V Power adapter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9CD824C8-CCDD-3C04-AA39-805176AF37A1}"/>
              </a:ext>
            </a:extLst>
          </p:cNvPr>
          <p:cNvCxnSpPr>
            <a:cxnSpLocks/>
            <a:stCxn id="91" idx="3"/>
            <a:endCxn id="140" idx="1"/>
          </p:cNvCxnSpPr>
          <p:nvPr/>
        </p:nvCxnSpPr>
        <p:spPr>
          <a:xfrm>
            <a:off x="5048250" y="1615813"/>
            <a:ext cx="457200" cy="0"/>
          </a:xfrm>
          <a:prstGeom prst="line">
            <a:avLst/>
          </a:prstGeom>
          <a:ln w="19050">
            <a:solidFill>
              <a:srgbClr val="9F15B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AE0DABB0-A361-DF69-D940-FBB2ADFB9A7F}"/>
              </a:ext>
            </a:extLst>
          </p:cNvPr>
          <p:cNvSpPr txBox="1"/>
          <p:nvPr/>
        </p:nvSpPr>
        <p:spPr>
          <a:xfrm>
            <a:off x="2450398" y="4486046"/>
            <a:ext cx="5793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5V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C3366A67-A363-7A6A-7CDB-359F42E5310A}"/>
              </a:ext>
            </a:extLst>
          </p:cNvPr>
          <p:cNvSpPr txBox="1"/>
          <p:nvPr/>
        </p:nvSpPr>
        <p:spPr>
          <a:xfrm>
            <a:off x="1668504" y="3491137"/>
            <a:ext cx="5793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5V</a:t>
            </a: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BA5BFCC0-99E6-3495-664C-81F2F44E3002}"/>
              </a:ext>
            </a:extLst>
          </p:cNvPr>
          <p:cNvCxnSpPr>
            <a:cxnSpLocks/>
          </p:cNvCxnSpPr>
          <p:nvPr/>
        </p:nvCxnSpPr>
        <p:spPr>
          <a:xfrm>
            <a:off x="1536645" y="3268013"/>
            <a:ext cx="4561" cy="67533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27C50B95-693D-1204-DC59-666D4261B0F9}"/>
              </a:ext>
            </a:extLst>
          </p:cNvPr>
          <p:cNvSpPr txBox="1"/>
          <p:nvPr/>
        </p:nvSpPr>
        <p:spPr>
          <a:xfrm>
            <a:off x="954332" y="3484802"/>
            <a:ext cx="7197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Ground</a:t>
            </a: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B430B9EC-84D8-11D2-DA06-4F85A40387CC}"/>
              </a:ext>
            </a:extLst>
          </p:cNvPr>
          <p:cNvCxnSpPr>
            <a:cxnSpLocks/>
          </p:cNvCxnSpPr>
          <p:nvPr/>
        </p:nvCxnSpPr>
        <p:spPr>
          <a:xfrm>
            <a:off x="2403798" y="4903232"/>
            <a:ext cx="39964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7C588350-ED95-89D3-4237-56709705FFF8}"/>
              </a:ext>
            </a:extLst>
          </p:cNvPr>
          <p:cNvSpPr txBox="1"/>
          <p:nvPr/>
        </p:nvSpPr>
        <p:spPr>
          <a:xfrm>
            <a:off x="2310506" y="4884426"/>
            <a:ext cx="7197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Ground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E393B9EF-CFCF-3643-153B-962A294B4B54}"/>
              </a:ext>
            </a:extLst>
          </p:cNvPr>
          <p:cNvSpPr txBox="1"/>
          <p:nvPr/>
        </p:nvSpPr>
        <p:spPr>
          <a:xfrm>
            <a:off x="4438317" y="1960963"/>
            <a:ext cx="5793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5V</a:t>
            </a: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C79E6B2B-241B-9215-0CCB-D46500D7D88B}"/>
              </a:ext>
            </a:extLst>
          </p:cNvPr>
          <p:cNvCxnSpPr>
            <a:cxnSpLocks/>
          </p:cNvCxnSpPr>
          <p:nvPr/>
        </p:nvCxnSpPr>
        <p:spPr>
          <a:xfrm flipV="1">
            <a:off x="4305300" y="1990424"/>
            <a:ext cx="0" cy="36885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4EB72CEF-A543-C1CF-1803-904631C263AB}"/>
              </a:ext>
            </a:extLst>
          </p:cNvPr>
          <p:cNvSpPr txBox="1"/>
          <p:nvPr/>
        </p:nvSpPr>
        <p:spPr>
          <a:xfrm>
            <a:off x="3729748" y="2046992"/>
            <a:ext cx="7197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Ground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ADDFB058-AB2A-0EA0-A93F-8D2270E88C98}"/>
              </a:ext>
            </a:extLst>
          </p:cNvPr>
          <p:cNvSpPr txBox="1"/>
          <p:nvPr/>
        </p:nvSpPr>
        <p:spPr>
          <a:xfrm>
            <a:off x="5101708" y="1607658"/>
            <a:ext cx="5793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5V</a:t>
            </a:r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AA6E4C74-56E5-FAED-E48E-674241461428}"/>
              </a:ext>
            </a:extLst>
          </p:cNvPr>
          <p:cNvCxnSpPr>
            <a:cxnSpLocks/>
          </p:cNvCxnSpPr>
          <p:nvPr/>
        </p:nvCxnSpPr>
        <p:spPr>
          <a:xfrm>
            <a:off x="5048250" y="1485900"/>
            <a:ext cx="4572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B4301096-4AEC-9EB3-A75B-5F6A83BD7EBB}"/>
              </a:ext>
            </a:extLst>
          </p:cNvPr>
          <p:cNvSpPr txBox="1"/>
          <p:nvPr/>
        </p:nvSpPr>
        <p:spPr>
          <a:xfrm>
            <a:off x="4972050" y="1279514"/>
            <a:ext cx="609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Ground</a:t>
            </a:r>
          </a:p>
        </p:txBody>
      </p: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AD80FA44-D785-3F58-C307-E6F9B4AF141C}"/>
              </a:ext>
            </a:extLst>
          </p:cNvPr>
          <p:cNvCxnSpPr>
            <a:cxnSpLocks/>
            <a:stCxn id="78" idx="3"/>
          </p:cNvCxnSpPr>
          <p:nvPr/>
        </p:nvCxnSpPr>
        <p:spPr>
          <a:xfrm>
            <a:off x="5905500" y="3099586"/>
            <a:ext cx="493556" cy="1368251"/>
          </a:xfrm>
          <a:prstGeom prst="bentConnector2">
            <a:avLst/>
          </a:prstGeom>
          <a:ln w="19050">
            <a:solidFill>
              <a:srgbClr val="9F15B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B9816C6A-4B40-516F-4032-12765BD1C278}"/>
              </a:ext>
            </a:extLst>
          </p:cNvPr>
          <p:cNvCxnSpPr>
            <a:cxnSpLocks/>
            <a:endCxn id="80" idx="1"/>
          </p:cNvCxnSpPr>
          <p:nvPr/>
        </p:nvCxnSpPr>
        <p:spPr>
          <a:xfrm>
            <a:off x="6400800" y="3099586"/>
            <a:ext cx="593808" cy="0"/>
          </a:xfrm>
          <a:prstGeom prst="line">
            <a:avLst/>
          </a:prstGeom>
          <a:ln w="19050">
            <a:solidFill>
              <a:srgbClr val="9F15B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A0E1E93A-A0B8-B7C1-AAA8-FB44A2875932}"/>
              </a:ext>
            </a:extLst>
          </p:cNvPr>
          <p:cNvCxnSpPr>
            <a:cxnSpLocks/>
          </p:cNvCxnSpPr>
          <p:nvPr/>
        </p:nvCxnSpPr>
        <p:spPr>
          <a:xfrm>
            <a:off x="6399056" y="4452742"/>
            <a:ext cx="595552" cy="0"/>
          </a:xfrm>
          <a:prstGeom prst="line">
            <a:avLst/>
          </a:prstGeom>
          <a:ln w="19050">
            <a:solidFill>
              <a:srgbClr val="9F15B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DA924D81-B164-ED31-5000-5B04221ADEEE}"/>
              </a:ext>
            </a:extLst>
          </p:cNvPr>
          <p:cNvSpPr txBox="1"/>
          <p:nvPr/>
        </p:nvSpPr>
        <p:spPr>
          <a:xfrm>
            <a:off x="6225402" y="2855767"/>
            <a:ext cx="5793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5V</a:t>
            </a:r>
          </a:p>
        </p:txBody>
      </p:sp>
      <p:cxnSp>
        <p:nvCxnSpPr>
          <p:cNvPr id="174" name="Connector: Elbow 173">
            <a:extLst>
              <a:ext uri="{FF2B5EF4-FFF2-40B4-BE49-F238E27FC236}">
                <a16:creationId xmlns:a16="http://schemas.microsoft.com/office/drawing/2014/main" id="{6E47CAE1-D5A4-A3AB-143B-AAD037469685}"/>
              </a:ext>
            </a:extLst>
          </p:cNvPr>
          <p:cNvCxnSpPr>
            <a:cxnSpLocks/>
            <a:stCxn id="79" idx="3"/>
          </p:cNvCxnSpPr>
          <p:nvPr/>
        </p:nvCxnSpPr>
        <p:spPr>
          <a:xfrm flipV="1">
            <a:off x="5905500" y="3350315"/>
            <a:ext cx="287984" cy="1368251"/>
          </a:xfrm>
          <a:prstGeom prst="bentConnector2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C841B582-4493-CB0E-B974-FF56C7522E67}"/>
              </a:ext>
            </a:extLst>
          </p:cNvPr>
          <p:cNvCxnSpPr>
            <a:cxnSpLocks/>
          </p:cNvCxnSpPr>
          <p:nvPr/>
        </p:nvCxnSpPr>
        <p:spPr>
          <a:xfrm>
            <a:off x="6193484" y="3362712"/>
            <a:ext cx="801124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7A89E8B9-2B9E-1AE7-B42D-3E95D5F7231E}"/>
              </a:ext>
            </a:extLst>
          </p:cNvPr>
          <p:cNvCxnSpPr>
            <a:cxnSpLocks/>
            <a:endCxn id="81" idx="1"/>
          </p:cNvCxnSpPr>
          <p:nvPr/>
        </p:nvCxnSpPr>
        <p:spPr>
          <a:xfrm>
            <a:off x="6193484" y="4716928"/>
            <a:ext cx="801124" cy="1638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E36BB323-75F3-6C3C-26E1-70BD723318D8}"/>
              </a:ext>
            </a:extLst>
          </p:cNvPr>
          <p:cNvSpPr txBox="1"/>
          <p:nvPr/>
        </p:nvSpPr>
        <p:spPr>
          <a:xfrm>
            <a:off x="6219584" y="4746075"/>
            <a:ext cx="5793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3.3V</a:t>
            </a:r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2F482A9A-57A1-6A0B-A8F3-445FF0FCBD1D}"/>
              </a:ext>
            </a:extLst>
          </p:cNvPr>
          <p:cNvCxnSpPr>
            <a:cxnSpLocks/>
            <a:stCxn id="80" idx="3"/>
            <a:endCxn id="83" idx="1"/>
          </p:cNvCxnSpPr>
          <p:nvPr/>
        </p:nvCxnSpPr>
        <p:spPr>
          <a:xfrm>
            <a:off x="8480508" y="3099586"/>
            <a:ext cx="1106203" cy="368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2C0FECD5-500F-FC3F-E4DA-9B1D66AC47F1}"/>
              </a:ext>
            </a:extLst>
          </p:cNvPr>
          <p:cNvCxnSpPr>
            <a:cxnSpLocks/>
            <a:stCxn id="81" idx="3"/>
            <a:endCxn id="84" idx="1"/>
          </p:cNvCxnSpPr>
          <p:nvPr/>
        </p:nvCxnSpPr>
        <p:spPr>
          <a:xfrm flipV="1">
            <a:off x="8480508" y="4716928"/>
            <a:ext cx="1083982" cy="163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1D7A44C8-4E20-C0AA-A08E-121D014D3C52}"/>
              </a:ext>
            </a:extLst>
          </p:cNvPr>
          <p:cNvSpPr txBox="1"/>
          <p:nvPr/>
        </p:nvSpPr>
        <p:spPr>
          <a:xfrm>
            <a:off x="8991600" y="3099586"/>
            <a:ext cx="7197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Ground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819B46CB-EE3E-1497-2E56-EEA6B835B7D0}"/>
              </a:ext>
            </a:extLst>
          </p:cNvPr>
          <p:cNvSpPr txBox="1"/>
          <p:nvPr/>
        </p:nvSpPr>
        <p:spPr>
          <a:xfrm>
            <a:off x="8724396" y="4716928"/>
            <a:ext cx="7197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Ground</a:t>
            </a:r>
          </a:p>
        </p:txBody>
      </p: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9DAD0269-3AD7-A046-81A5-67BAD6A240AA}"/>
              </a:ext>
            </a:extLst>
          </p:cNvPr>
          <p:cNvCxnSpPr>
            <a:cxnSpLocks/>
            <a:stCxn id="161" idx="3"/>
          </p:cNvCxnSpPr>
          <p:nvPr/>
        </p:nvCxnSpPr>
        <p:spPr>
          <a:xfrm>
            <a:off x="4449535" y="2170103"/>
            <a:ext cx="5137176" cy="706729"/>
          </a:xfrm>
          <a:prstGeom prst="bentConnector3">
            <a:avLst>
              <a:gd name="adj1" fmla="val 87803"/>
            </a:avLst>
          </a:prstGeom>
          <a:ln w="19050">
            <a:solidFill>
              <a:srgbClr val="9F15B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Connector: Elbow 204">
            <a:extLst>
              <a:ext uri="{FF2B5EF4-FFF2-40B4-BE49-F238E27FC236}">
                <a16:creationId xmlns:a16="http://schemas.microsoft.com/office/drawing/2014/main" id="{8E9CF22B-A21D-AF3A-9528-DA71824B43B9}"/>
              </a:ext>
            </a:extLst>
          </p:cNvPr>
          <p:cNvCxnSpPr>
            <a:cxnSpLocks/>
          </p:cNvCxnSpPr>
          <p:nvPr/>
        </p:nvCxnSpPr>
        <p:spPr>
          <a:xfrm rot="16200000" flipH="1">
            <a:off x="8426227" y="3387616"/>
            <a:ext cx="1672744" cy="603782"/>
          </a:xfrm>
          <a:prstGeom prst="bentConnector3">
            <a:avLst>
              <a:gd name="adj1" fmla="val 100500"/>
            </a:avLst>
          </a:prstGeom>
          <a:ln w="19050">
            <a:solidFill>
              <a:srgbClr val="9F15B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Connector: Elbow 211">
            <a:extLst>
              <a:ext uri="{FF2B5EF4-FFF2-40B4-BE49-F238E27FC236}">
                <a16:creationId xmlns:a16="http://schemas.microsoft.com/office/drawing/2014/main" id="{B5C90516-8639-147C-608D-A142BDF79DD5}"/>
              </a:ext>
            </a:extLst>
          </p:cNvPr>
          <p:cNvCxnSpPr>
            <a:cxnSpLocks/>
            <a:endCxn id="4" idx="0"/>
          </p:cNvCxnSpPr>
          <p:nvPr/>
        </p:nvCxnSpPr>
        <p:spPr>
          <a:xfrm rot="10800000" flipV="1">
            <a:off x="3401104" y="5756840"/>
            <a:ext cx="2792380" cy="210877"/>
          </a:xfrm>
          <a:prstGeom prst="bentConnector2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CC08A41C-4299-5E8F-F0E7-42C2B0659C87}"/>
              </a:ext>
            </a:extLst>
          </p:cNvPr>
          <p:cNvCxnSpPr>
            <a:cxnSpLocks/>
          </p:cNvCxnSpPr>
          <p:nvPr/>
        </p:nvCxnSpPr>
        <p:spPr>
          <a:xfrm>
            <a:off x="5894614" y="2860114"/>
            <a:ext cx="1106203" cy="368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552E8BB9-AEB0-74D9-CF6D-7DBEDA24591A}"/>
              </a:ext>
            </a:extLst>
          </p:cNvPr>
          <p:cNvCxnSpPr>
            <a:cxnSpLocks/>
          </p:cNvCxnSpPr>
          <p:nvPr/>
        </p:nvCxnSpPr>
        <p:spPr>
          <a:xfrm>
            <a:off x="5889647" y="5040872"/>
            <a:ext cx="1106203" cy="368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7A7FAC61-5B2C-6A23-D346-2F193C3BE007}"/>
              </a:ext>
            </a:extLst>
          </p:cNvPr>
          <p:cNvSpPr txBox="1"/>
          <p:nvPr/>
        </p:nvSpPr>
        <p:spPr>
          <a:xfrm>
            <a:off x="6117106" y="2624968"/>
            <a:ext cx="7197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Ground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75823035-6E17-43FE-F22C-71C082F060EE}"/>
              </a:ext>
            </a:extLst>
          </p:cNvPr>
          <p:cNvSpPr txBox="1"/>
          <p:nvPr/>
        </p:nvSpPr>
        <p:spPr>
          <a:xfrm>
            <a:off x="6234152" y="5055966"/>
            <a:ext cx="7197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Ground</a:t>
            </a:r>
          </a:p>
        </p:txBody>
      </p: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4A6CC002-98C9-8A5C-FD9A-AF3ED2DA14C1}"/>
              </a:ext>
            </a:extLst>
          </p:cNvPr>
          <p:cNvCxnSpPr>
            <a:cxnSpLocks/>
          </p:cNvCxnSpPr>
          <p:nvPr/>
        </p:nvCxnSpPr>
        <p:spPr>
          <a:xfrm>
            <a:off x="5048250" y="5510620"/>
            <a:ext cx="0" cy="4657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9" name="TextBox 228">
            <a:extLst>
              <a:ext uri="{FF2B5EF4-FFF2-40B4-BE49-F238E27FC236}">
                <a16:creationId xmlns:a16="http://schemas.microsoft.com/office/drawing/2014/main" id="{2ADD0272-855F-13A6-623C-EB5C16873F9D}"/>
              </a:ext>
            </a:extLst>
          </p:cNvPr>
          <p:cNvSpPr txBox="1"/>
          <p:nvPr/>
        </p:nvSpPr>
        <p:spPr>
          <a:xfrm>
            <a:off x="3162300" y="5524500"/>
            <a:ext cx="7197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Ground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F8F25F29-F61A-51FE-4450-A88C6D3D907A}"/>
              </a:ext>
            </a:extLst>
          </p:cNvPr>
          <p:cNvSpPr txBox="1"/>
          <p:nvPr/>
        </p:nvSpPr>
        <p:spPr>
          <a:xfrm>
            <a:off x="4499913" y="5510620"/>
            <a:ext cx="7197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Ground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3B665F-A26D-FEAC-73B0-A5CBDD8D4992}"/>
              </a:ext>
            </a:extLst>
          </p:cNvPr>
          <p:cNvSpPr txBox="1"/>
          <p:nvPr/>
        </p:nvSpPr>
        <p:spPr>
          <a:xfrm>
            <a:off x="3328237" y="5155167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GPIO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558FAF8-99F3-2873-76F7-EFF7B9FFA3C2}"/>
              </a:ext>
            </a:extLst>
          </p:cNvPr>
          <p:cNvSpPr/>
          <p:nvPr/>
        </p:nvSpPr>
        <p:spPr>
          <a:xfrm>
            <a:off x="2639103" y="5967718"/>
            <a:ext cx="1524001" cy="6046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Play/Pause/Skip/Rewind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809F3C9-533B-7F22-70D4-F6ADFE6D71BD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3728287" y="5524499"/>
            <a:ext cx="0" cy="44321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22F6391-3FB6-3365-EC43-32A71859C6FE}"/>
              </a:ext>
            </a:extLst>
          </p:cNvPr>
          <p:cNvSpPr/>
          <p:nvPr/>
        </p:nvSpPr>
        <p:spPr>
          <a:xfrm>
            <a:off x="4438650" y="5976379"/>
            <a:ext cx="1524001" cy="6046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Light sensor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B8919E-40A9-1A8F-ED85-14B043818BB0}"/>
              </a:ext>
            </a:extLst>
          </p:cNvPr>
          <p:cNvSpPr txBox="1"/>
          <p:nvPr/>
        </p:nvSpPr>
        <p:spPr>
          <a:xfrm>
            <a:off x="4761560" y="5162605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I2C1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4B2CBC7-B0CC-6B99-E5F3-DFE283B2F788}"/>
              </a:ext>
            </a:extLst>
          </p:cNvPr>
          <p:cNvCxnSpPr>
            <a:cxnSpLocks/>
          </p:cNvCxnSpPr>
          <p:nvPr/>
        </p:nvCxnSpPr>
        <p:spPr>
          <a:xfrm flipV="1">
            <a:off x="6186671" y="4652503"/>
            <a:ext cx="0" cy="1093605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9ED29042-0963-F65E-9981-10E3401CBA5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491288" y="4975424"/>
            <a:ext cx="1415757" cy="357955"/>
          </a:xfrm>
          <a:prstGeom prst="bentConnector3">
            <a:avLst>
              <a:gd name="adj1" fmla="val 100032"/>
            </a:avLst>
          </a:prstGeom>
          <a:ln w="19050">
            <a:solidFill>
              <a:srgbClr val="9F15B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D787913E-530C-93EF-A601-5CB97E06A9C6}"/>
              </a:ext>
            </a:extLst>
          </p:cNvPr>
          <p:cNvCxnSpPr>
            <a:cxnSpLocks/>
          </p:cNvCxnSpPr>
          <p:nvPr/>
        </p:nvCxnSpPr>
        <p:spPr>
          <a:xfrm flipV="1">
            <a:off x="5461773" y="5862279"/>
            <a:ext cx="547238" cy="116171"/>
          </a:xfrm>
          <a:prstGeom prst="bentConnector3">
            <a:avLst>
              <a:gd name="adj1" fmla="val 2931"/>
            </a:avLst>
          </a:prstGeom>
          <a:ln w="19050">
            <a:solidFill>
              <a:srgbClr val="9F15B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61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467B-51C2-4E0B-B52A-83BD9F0E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/ Budget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B47F4B-CB02-4D02-BE84-F6BC57D0F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669920"/>
              </p:ext>
            </p:extLst>
          </p:nvPr>
        </p:nvGraphicFramePr>
        <p:xfrm>
          <a:off x="609600" y="1295400"/>
          <a:ext cx="10972800" cy="52578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37714">
                  <a:extLst>
                    <a:ext uri="{9D8B030D-6E8A-4147-A177-3AD203B41FA5}">
                      <a16:colId xmlns:a16="http://schemas.microsoft.com/office/drawing/2014/main" val="3675253430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1372058784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356583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ENGI301</a:t>
                      </a:r>
                    </a:p>
                    <a:p>
                      <a:pPr algn="ctr"/>
                      <a:r>
                        <a:rPr lang="en-US" sz="1400" dirty="0"/>
                        <a:t> to Buy?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800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PocketBeagle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564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64x32 RGB LED Matrix - 4mm pitch</a:t>
                      </a:r>
                    </a:p>
                    <a:p>
                      <a:r>
                        <a:rPr lang="en-US" sz="1400" dirty="0">
                          <a:hlinkClick r:id="rId2"/>
                        </a:rPr>
                        <a:t>https://www.adafruit.com/product/2278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$39.95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3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Adafruit BH1750 Light Sensor</a:t>
                      </a:r>
                    </a:p>
                    <a:p>
                      <a:r>
                        <a:rPr lang="en-US" sz="1400" dirty="0">
                          <a:hlinkClick r:id="rId3"/>
                        </a:rPr>
                        <a:t>https://www.adafruit.com/product/4681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$4.50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390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Adafruit 5V / 4A Power supply wall adapter</a:t>
                      </a:r>
                    </a:p>
                    <a:p>
                      <a:r>
                        <a:rPr lang="en-US" sz="1400" dirty="0">
                          <a:hlinkClick r:id="rId4"/>
                        </a:rPr>
                        <a:t>https://www.adafruit.com/product/1466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$14.95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966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TP-Link USB </a:t>
                      </a:r>
                      <a:r>
                        <a:rPr lang="en-US" sz="1400" dirty="0" err="1"/>
                        <a:t>Wifi</a:t>
                      </a:r>
                      <a:r>
                        <a:rPr lang="en-US" sz="1400" dirty="0"/>
                        <a:t> Adapter</a:t>
                      </a:r>
                      <a:br>
                        <a:rPr lang="en-US" sz="1400" dirty="0"/>
                      </a:br>
                      <a:r>
                        <a:rPr lang="en-US" sz="1400" dirty="0">
                          <a:hlinkClick r:id="rId5"/>
                        </a:rPr>
                        <a:t>https://a.co/d/ig5AckR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Maybe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$9.99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199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TXS0108E Level Shifter 3.3V / 5V (5 Pack)</a:t>
                      </a:r>
                      <a:br>
                        <a:rPr lang="en-US" sz="1400" dirty="0"/>
                      </a:br>
                      <a:r>
                        <a:rPr lang="en-US" sz="1400" dirty="0">
                          <a:hlinkClick r:id="rId6"/>
                        </a:rPr>
                        <a:t>https://a.co/d/a8qwK6o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2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Female DC Power adapter - 2.1mm jack to screw terminal block</a:t>
                      </a:r>
                    </a:p>
                    <a:p>
                      <a:r>
                        <a:rPr lang="en-US" sz="1400" dirty="0">
                          <a:hlinkClick r:id="rId7"/>
                        </a:rPr>
                        <a:t>https://www.adafruit.com/product/368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209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RR511D1121 On/off rocker</a:t>
                      </a:r>
                      <a:br>
                        <a:rPr lang="en-US" sz="1400" dirty="0"/>
                      </a:br>
                      <a:r>
                        <a:rPr lang="en-US" sz="1400" dirty="0">
                          <a:hlinkClick r:id="rId8"/>
                        </a:rPr>
                        <a:t>https://www.digikey.com/en/products/detail/e-switch/RR511D1121/2116256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N/A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N/A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5422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Press button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669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USB Type A Female Breakout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06146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CD90B8D-7B61-2A48-2C91-1CBE39D7F643}"/>
              </a:ext>
            </a:extLst>
          </p:cNvPr>
          <p:cNvSpPr txBox="1"/>
          <p:nvPr/>
        </p:nvSpPr>
        <p:spPr>
          <a:xfrm>
            <a:off x="8534400" y="6550223"/>
            <a:ext cx="3543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N/A = already have / from OEDK</a:t>
            </a:r>
          </a:p>
        </p:txBody>
      </p:sp>
    </p:spTree>
    <p:extLst>
      <p:ext uri="{BB962C8B-B14F-4D97-AF65-F5344CB8AC3E}">
        <p14:creationId xmlns:p14="http://schemas.microsoft.com/office/powerpoint/2010/main" val="11312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9319</TotalTime>
  <Words>507</Words>
  <Application>Microsoft Office PowerPoint</Application>
  <PresentationFormat>Widescreen</PresentationFormat>
  <Paragraphs>138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Wingdings</vt:lpstr>
      <vt:lpstr>Diamond Grid 16x9</vt:lpstr>
      <vt:lpstr>ENGI 301  SpotiBox Proposal</vt:lpstr>
      <vt:lpstr>Background Information</vt:lpstr>
      <vt:lpstr>Device Proposal</vt:lpstr>
      <vt:lpstr>System Block Diagram</vt:lpstr>
      <vt:lpstr>Power Block Diagram</vt:lpstr>
      <vt:lpstr>Components / Budget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Cameron Erber</cp:lastModifiedBy>
  <cp:revision>408</cp:revision>
  <dcterms:created xsi:type="dcterms:W3CDTF">2018-01-09T20:24:50Z</dcterms:created>
  <dcterms:modified xsi:type="dcterms:W3CDTF">2024-02-25T19:08:52Z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