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1" r:id="rId3"/>
    <p:sldId id="269" r:id="rId4"/>
    <p:sldId id="272" r:id="rId5"/>
    <p:sldId id="270" r:id="rId6"/>
    <p:sldId id="257" r:id="rId7"/>
    <p:sldId id="271" r:id="rId8"/>
  </p:sldIdLst>
  <p:sldSz cx="12192000" cy="6858000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Open Sans" pitchFamily="34" charset="0"/>
      <p:regular r:id="rId14"/>
      <p:bold r:id="rId15"/>
      <p:italic r:id="rId16"/>
      <p:boldItalic r:id="rId17"/>
    </p:embeddedFont>
    <p:embeddedFont>
      <p:font typeface="Amatic SC" charset="-79"/>
      <p:regular r:id="rId18"/>
      <p:bold r:id="rId19"/>
    </p:embeddedFont>
    <p:embeddedFont>
      <p:font typeface="Consolas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10" y="-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brno.czechitas.cz/2017-podzim/java1/" TargetMode="External"/><Relationship Id="rId2" Type="http://schemas.openxmlformats.org/officeDocument/2006/relationships/hyperlink" Target="http://javabrno.czechitas.cz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llowthatpag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cs-CZ"/>
              <a:t>Náš web: </a:t>
            </a:r>
            <a:r>
              <a:rPr lang="cs-CZ" b="1"/>
              <a:t>http://javabrno.czechitas.cz</a:t>
            </a:r>
            <a:r>
              <a:rPr lang="cs-CZ" b="1" smtClean="0"/>
              <a:t>/</a:t>
            </a:r>
            <a:endParaRPr lang="cs-CZ" b="1"/>
          </a:p>
          <a:p>
            <a:pPr marL="0" indent="0">
              <a:buNone/>
            </a:pPr>
            <a:endParaRPr lang="cs-CZ" smtClean="0"/>
          </a:p>
          <a:p>
            <a:pPr marL="0" indent="0">
              <a:buNone/>
            </a:pPr>
            <a:r>
              <a:rPr lang="cs-CZ" smtClean="0"/>
              <a:t>Obsah flashky si nakopíruj do </a:t>
            </a:r>
            <a:r>
              <a:rPr lang="cs-CZ" b="1" smtClean="0"/>
              <a:t>C:\Java-Training</a:t>
            </a:r>
            <a:r>
              <a:rPr lang="cs-CZ" smtClean="0"/>
              <a:t> (Windows) nebo </a:t>
            </a:r>
            <a:r>
              <a:rPr lang="cs-CZ" b="1" smtClean="0"/>
              <a:t>/Users/TVUJUZIVATEL/Java-Training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>
                <a:latin typeface="Consolas" pitchFamily="49" charset="0"/>
                <a:cs typeface="Consolas" pitchFamily="49" charset="0"/>
              </a:rPr>
              <a:t>allyearround</a:t>
            </a:r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Prezenční listina: </a:t>
            </a:r>
            <a:r>
              <a:rPr lang="cs-CZ" b="1"/>
              <a:t>http://bit.ly/czechitas-java-1-2017-10-05</a:t>
            </a:r>
            <a:endParaRPr lang="cs-CZ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271464" y="1340768"/>
            <a:ext cx="9971810" cy="44098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b="1" smtClean="0"/>
              <a:t>  5.	10.	2017 (dnešní lekce)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12.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19.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26.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2.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9.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16.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23.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30.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7.	12.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14.	12.	2017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smtClean="0"/>
              <a:t>Náš web</a:t>
            </a:r>
            <a:r>
              <a:rPr lang="cs-CZ"/>
              <a:t> </a:t>
            </a:r>
            <a:r>
              <a:rPr lang="cs-CZ">
                <a:hlinkClick r:id="rId2"/>
              </a:rPr>
              <a:t>http://javabrno.czechitas.cz</a:t>
            </a:r>
            <a:r>
              <a:rPr lang="cs-CZ" smtClean="0">
                <a:hlinkClick r:id="rId2"/>
              </a:rPr>
              <a:t>/</a:t>
            </a: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smtClean="0"/>
              <a:t>Nechte </a:t>
            </a:r>
            <a:r>
              <a:rPr lang="cs-CZ"/>
              <a:t>si hlídat změny na </a:t>
            </a:r>
            <a:r>
              <a:rPr lang="cs-CZ" smtClean="0"/>
              <a:t>webu</a:t>
            </a:r>
            <a:br>
              <a:rPr lang="cs-CZ" smtClean="0"/>
            </a:br>
            <a:r>
              <a:rPr lang="cs-CZ" smtClean="0">
                <a:hlinkClick r:id="rId3"/>
              </a:rPr>
              <a:t>http</a:t>
            </a:r>
            <a:r>
              <a:rPr lang="cs-CZ">
                <a:hlinkClick r:id="rId3"/>
              </a:rPr>
              <a:t>://</a:t>
            </a:r>
            <a:r>
              <a:rPr lang="cs-CZ" smtClean="0">
                <a:hlinkClick r:id="rId3"/>
              </a:rPr>
              <a:t>javabrno.czechitas.cz/2017-podzim/java1/</a:t>
            </a:r>
            <a:r>
              <a:rPr lang="cs-CZ"/>
              <a:t/>
            </a:r>
            <a:br>
              <a:rPr lang="cs-CZ"/>
            </a:br>
            <a:r>
              <a:rPr lang="cs-CZ" smtClean="0"/>
              <a:t>pomocí </a:t>
            </a:r>
            <a:r>
              <a:rPr lang="cs-CZ">
                <a:hlinkClick r:id="rId4"/>
              </a:rPr>
              <a:t>https://www.followthatpage.com</a:t>
            </a:r>
            <a:r>
              <a:rPr lang="cs-CZ" smtClean="0">
                <a:hlinkClick r:id="rId4"/>
              </a:rPr>
              <a:t>/</a:t>
            </a: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/>
              <a:t>Záznamy přednášek</a:t>
            </a:r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smtClean="0"/>
              <a:t>Facebooková skupina</a:t>
            </a:r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smtClean="0"/>
              <a:t>Domácí úkoly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Organizační pokyny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617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450850" indent="-273050">
              <a:lnSpc>
                <a:spcPct val="100000"/>
              </a:lnSpc>
            </a:pPr>
            <a:r>
              <a:rPr lang="cs-CZ"/>
              <a:t>Co znamená mít nainstalovanou Javu?</a:t>
            </a:r>
          </a:p>
          <a:p>
            <a:pPr marL="450850" indent="-273050">
              <a:lnSpc>
                <a:spcPct val="100000"/>
              </a:lnSpc>
            </a:pPr>
            <a:r>
              <a:rPr lang="cs-CZ"/>
              <a:t>JRE vs. JDK</a:t>
            </a:r>
          </a:p>
          <a:p>
            <a:pPr marL="450850" indent="-273050">
              <a:lnSpc>
                <a:spcPct val="100000"/>
              </a:lnSpc>
            </a:pPr>
            <a:r>
              <a:rPr lang="cs-CZ"/>
              <a:t>Programátorský editor – IntelliJ IDEA od firmy </a:t>
            </a:r>
            <a:r>
              <a:rPr lang="cs-CZ" smtClean="0"/>
              <a:t>JetBrains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Co je Java</a:t>
            </a:r>
            <a:endParaRPr lang="cs-CZ"/>
          </a:p>
        </p:txBody>
      </p:sp>
      <p:pic>
        <p:nvPicPr>
          <p:cNvPr id="1027" name="Picture 3" descr="C:\Prace\!Courses\365. Czechitas - Java 1\Idea-box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930653"/>
            <a:ext cx="3096344" cy="355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ace\!Courses\365. Czechitas - Java 1\Java-box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288128"/>
            <a:ext cx="2448271" cy="283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52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cs-CZ" smtClean="0"/>
              <a:t>Proměnné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cs-CZ" smtClean="0"/>
              <a:t>Objekty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cs-CZ" smtClean="0"/>
              <a:t>Volání metod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-CZ" smtClean="0"/>
              <a:t>Angry Birds intro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1340768"/>
            <a:ext cx="5976664" cy="387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cs-CZ"/>
              <a:t>Proměnné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cs-CZ"/>
              <a:t>Objekty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cs-CZ"/>
              <a:t>Volání metod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cs-CZ"/>
              <a:t>Podmínky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cs-CZ"/>
              <a:t>Cykly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Bublanina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5219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108</Words>
  <Application>Microsoft Office PowerPoint</Application>
  <PresentationFormat>Custom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Amatic SC</vt:lpstr>
      <vt:lpstr>Consolas</vt:lpstr>
      <vt:lpstr>Motiv Office</vt:lpstr>
      <vt:lpstr>Java 1</vt:lpstr>
      <vt:lpstr>Kurz Java 1</vt:lpstr>
      <vt:lpstr>Termíny lekcí</vt:lpstr>
      <vt:lpstr>Organizační pokyny</vt:lpstr>
      <vt:lpstr>Co je Java</vt:lpstr>
      <vt:lpstr>Angry Birds intro</vt:lpstr>
      <vt:lpstr>Bublanina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cp:lastModifiedBy>Kamil</cp:lastModifiedBy>
  <cp:revision>6</cp:revision>
  <dcterms:modified xsi:type="dcterms:W3CDTF">2017-10-05T15:52:38Z</dcterms:modified>
</cp:coreProperties>
</file>