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69" r:id="rId4"/>
    <p:sldId id="272" r:id="rId5"/>
    <p:sldId id="270" r:id="rId6"/>
    <p:sldId id="257" r:id="rId7"/>
    <p:sldId id="273" r:id="rId8"/>
  </p:sldIdLst>
  <p:sldSz cx="12192000" cy="6858000"/>
  <p:notesSz cx="6858000" cy="9144000"/>
  <p:embeddedFontLst>
    <p:embeddedFont>
      <p:font typeface="Consolas" pitchFamily="49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Open Sans" pitchFamily="34" charset="0"/>
      <p:regular r:id="rId18"/>
      <p:bold r:id="rId19"/>
      <p:italic r:id="rId20"/>
      <p:boldItalic r:id="rId21"/>
    </p:embeddedFont>
    <p:embeddedFont>
      <p:font typeface="Amatic SC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brno.czechitas.cz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Lekce 02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Obsah 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Prezenční listina: </a:t>
            </a:r>
            <a:r>
              <a:rPr lang="cs-CZ" b="1"/>
              <a:t>http://</a:t>
            </a:r>
            <a:r>
              <a:rPr lang="cs-CZ" b="1" smtClean="0"/>
              <a:t>bit.ly/czechitas-java-1-2017-10-12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5.	10.	</a:t>
            </a:r>
            <a:r>
              <a:rPr lang="cs-CZ" smtClean="0"/>
              <a:t>2017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12.	10.	</a:t>
            </a:r>
            <a:r>
              <a:rPr lang="cs-CZ" b="1" smtClean="0"/>
              <a:t>2017</a:t>
            </a:r>
            <a:r>
              <a:rPr lang="cs-CZ" b="1"/>
              <a:t> (dnešní lekce)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19.	10.	</a:t>
            </a:r>
            <a:r>
              <a:rPr lang="cs-CZ" smtClean="0"/>
              <a:t>2017 (lekce v C511)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2.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9.	11.	</a:t>
            </a:r>
            <a:r>
              <a:rPr lang="cs-CZ" smtClean="0"/>
              <a:t>2017 (lekce v C511)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23.	11.	</a:t>
            </a:r>
            <a:r>
              <a:rPr lang="cs-CZ" smtClean="0"/>
              <a:t>2017 (lekce v C511)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7.	12.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14.	12.	2017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Odevzdávání domácích úloh + screenshot na Facebook</a:t>
            </a: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/>
              <a:t>Omluva při neúčasti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Záznamy </a:t>
            </a:r>
            <a:r>
              <a:rPr lang="cs-CZ"/>
              <a:t>přednášek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/>
              <a:t>Náš web </a:t>
            </a:r>
            <a:r>
              <a:rPr lang="cs-CZ">
                <a:hlinkClick r:id="rId2"/>
              </a:rPr>
              <a:t>http://</a:t>
            </a:r>
            <a:r>
              <a:rPr lang="cs-CZ">
                <a:hlinkClick r:id="rId2"/>
              </a:rPr>
              <a:t>javabrno.czechitas.cz</a:t>
            </a:r>
            <a:r>
              <a:rPr lang="cs-CZ" smtClean="0">
                <a:hlinkClick r:id="rId2"/>
              </a:rPr>
              <a:t>/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pokyny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17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0850" indent="-273050">
              <a:lnSpc>
                <a:spcPct val="100000"/>
              </a:lnSpc>
            </a:pPr>
            <a:r>
              <a:rPr lang="cs-CZ" smtClean="0"/>
              <a:t>Proměnná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Typ proměnné</a:t>
            </a:r>
            <a:endParaRPr lang="cs-CZ" smtClean="0"/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Objekt – složená hodnota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Koncová hodnota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int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double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char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boolean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Objektové programování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endParaRPr lang="cs-CZ" smtClean="0"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smtClean="0"/>
              <a:t>Angry Birds </a:t>
            </a:r>
            <a:r>
              <a:rPr lang="cs-CZ" smtClean="0"/>
              <a:t>– Opakování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68" y="1556792"/>
            <a:ext cx="5976664" cy="38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Želva Žofka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439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103</Words>
  <Application>Microsoft Office PowerPoint</Application>
  <PresentationFormat>Custom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Calibri</vt:lpstr>
      <vt:lpstr>Open Sans</vt:lpstr>
      <vt:lpstr>Amatic SC</vt:lpstr>
      <vt:lpstr>Motiv Office</vt:lpstr>
      <vt:lpstr>Java 1 – Lekce 02</vt:lpstr>
      <vt:lpstr>Kurz Java 1</vt:lpstr>
      <vt:lpstr>Termíny lekcí</vt:lpstr>
      <vt:lpstr>Organizační pokyny</vt:lpstr>
      <vt:lpstr>Objektové programování</vt:lpstr>
      <vt:lpstr>Angry Birds – Opakování</vt:lpstr>
      <vt:lpstr>Želva Žofka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</cp:lastModifiedBy>
  <cp:revision>9</cp:revision>
  <dcterms:modified xsi:type="dcterms:W3CDTF">2017-10-12T15:29:35Z</dcterms:modified>
</cp:coreProperties>
</file>