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Open Sans" pitchFamily="34" charset="0"/>
      <p:regular r:id="rId7"/>
      <p:bold r:id="rId8"/>
      <p:italic r:id="rId9"/>
      <p:boldItalic r:id="rId10"/>
    </p:embeddedFont>
    <p:embeddedFont>
      <p:font typeface="Consolas" pitchFamily="49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matic SC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 smtClean="0"/>
              <a:t>Obsah </a:t>
            </a:r>
            <a:r>
              <a:rPr lang="cs-CZ" smtClean="0"/>
              <a:t>flashky si nakopíruj do </a:t>
            </a: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>
                <a:latin typeface="Consolas" pitchFamily="49" charset="0"/>
                <a:cs typeface="Consolas" pitchFamily="49" charset="0"/>
              </a:rPr>
              <a:t>allyearround</a:t>
            </a:r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Prezenční listina: </a:t>
            </a:r>
            <a:r>
              <a:rPr lang="cs-CZ" b="1"/>
              <a:t>https://goo.gl/forms/bR3pYSpxHBhM4XJq2</a:t>
            </a:r>
            <a:endParaRPr lang="cs-CZ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5.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12.	10.	</a:t>
            </a:r>
            <a:r>
              <a:rPr lang="cs-CZ" smtClean="0"/>
              <a:t>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19.	10.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26</a:t>
            </a:r>
            <a:r>
              <a:rPr lang="cs-CZ" smtClean="0"/>
              <a:t>.	10.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2.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9.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16.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23.	11.	2017 (lekce v C511)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30.	11.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7.	12.	2017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14.	12.	2017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20000"/>
          </a:bodyPr>
          <a:lstStyle/>
          <a:p>
            <a:pPr marL="450850" indent="-273050">
              <a:lnSpc>
                <a:spcPct val="100000"/>
              </a:lnSpc>
            </a:pPr>
            <a:r>
              <a:rPr lang="cs-CZ"/>
              <a:t>Update želvího engine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Ladění chyb a krokování programu</a:t>
            </a:r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Návrhový vzor „HlavniProgram“</a:t>
            </a:r>
            <a:endParaRPr lang="cs-CZ" smtClean="0"/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Metody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Vstupní parametry</a:t>
            </a:r>
          </a:p>
          <a:p>
            <a:pPr marL="908050" lvl="1" indent="-273050">
              <a:lnSpc>
                <a:spcPct val="100000"/>
              </a:lnSpc>
            </a:pPr>
            <a:r>
              <a:rPr lang="cs-CZ" smtClean="0"/>
              <a:t>Výstupní hodnota</a:t>
            </a:r>
            <a:endParaRPr lang="cs-CZ" smtClean="0"/>
          </a:p>
          <a:p>
            <a:pPr marL="450850" indent="-273050">
              <a:lnSpc>
                <a:spcPct val="100000"/>
              </a:lnSpc>
            </a:pPr>
            <a:endParaRPr lang="cs-CZ" smtClean="0"/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Samostatná práce</a:t>
            </a:r>
          </a:p>
          <a:p>
            <a:pPr marL="450850" indent="-273050">
              <a:lnSpc>
                <a:spcPct val="100000"/>
              </a:lnSpc>
            </a:pPr>
            <a:endParaRPr lang="cs-CZ" smtClean="0"/>
          </a:p>
          <a:p>
            <a:pPr marL="450850" indent="-273050">
              <a:lnSpc>
                <a:spcPct val="100000"/>
              </a:lnSpc>
            </a:pPr>
            <a:r>
              <a:rPr lang="cs-CZ" smtClean="0"/>
              <a:t>Práce se Stringem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Objektové programování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80</Words>
  <Application>Microsoft Office PowerPoint</Application>
  <PresentationFormat>Custom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Open Sans</vt:lpstr>
      <vt:lpstr>Consolas</vt:lpstr>
      <vt:lpstr>Calibri</vt:lpstr>
      <vt:lpstr>Amatic SC</vt:lpstr>
      <vt:lpstr>Motiv Office</vt:lpstr>
      <vt:lpstr>Java 1 – Lekce 03</vt:lpstr>
      <vt:lpstr>Kurz Java 1</vt:lpstr>
      <vt:lpstr>Termíny lekcí</vt:lpstr>
      <vt:lpstr>Objektové programování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</cp:lastModifiedBy>
  <cp:revision>11</cp:revision>
  <dcterms:modified xsi:type="dcterms:W3CDTF">2017-10-19T15:40:03Z</dcterms:modified>
</cp:coreProperties>
</file>