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61" r:id="rId3"/>
    <p:sldId id="269" r:id="rId4"/>
    <p:sldId id="270" r:id="rId5"/>
  </p:sldIdLst>
  <p:sldSz cx="12192000" cy="6858000"/>
  <p:notesSz cx="6858000" cy="9144000"/>
  <p:embeddedFontLst>
    <p:embeddedFont>
      <p:font typeface="Calibri" pitchFamily="34" charset="0"/>
      <p:regular r:id="rId7"/>
      <p:bold r:id="rId8"/>
      <p:italic r:id="rId9"/>
      <p:boldItalic r:id="rId10"/>
    </p:embeddedFont>
    <p:embeddedFont>
      <p:font typeface="Open Sans" pitchFamily="34" charset="0"/>
      <p:regular r:id="rId11"/>
      <p:bold r:id="rId12"/>
      <p:italic r:id="rId13"/>
      <p:boldItalic r:id="rId14"/>
    </p:embeddedFont>
    <p:embeddedFont>
      <p:font typeface="Amatic SC" charset="-79"/>
      <p:regular r:id="rId15"/>
      <p:bold r:id="rId16"/>
    </p:embeddedFont>
    <p:embeddedFont>
      <p:font typeface="Consolas" pitchFamily="49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230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23" Type="http://schemas.openxmlformats.org/officeDocument/2006/relationships/theme" Target="theme/theme1.xml"/><Relationship Id="rId10" Type="http://schemas.openxmlformats.org/officeDocument/2006/relationships/font" Target="fonts/font4.fntdata"/><Relationship Id="rId19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8847429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Uvodni snimek napravo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6347417" y="4485737"/>
            <a:ext cx="4964528" cy="46066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None/>
              <a:defRPr sz="2000" i="0" u="none" strike="noStrike" cap="none">
                <a:solidFill>
                  <a:schemeClr val="lt1"/>
                </a:solidFill>
              </a:defRPr>
            </a:lvl1pPr>
            <a:lvl2pPr lvl="1" indent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2pPr>
            <a:lvl3pPr lvl="2" indent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3pPr>
            <a:lvl4pPr lvl="3" indent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4pPr>
            <a:lvl5pPr lvl="4" indent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5pPr>
            <a:lvl6pPr lvl="5" indent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6pPr>
            <a:lvl7pPr lvl="6" indent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7pPr>
            <a:lvl8pPr lvl="7" indent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8pPr>
            <a:lvl9pPr lvl="8" indent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1207450" y="1947152"/>
            <a:ext cx="10104600" cy="260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r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00000"/>
              <a:buNone/>
              <a:defRPr sz="4800" i="0" u="none" strike="noStrike" cap="none">
                <a:solidFill>
                  <a:schemeClr val="lt1"/>
                </a:solidFill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2000" i="0" u="none" strike="noStrike" cap="none">
                <a:solidFill>
                  <a:schemeClr val="lt1"/>
                </a:solidFill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800" i="0" u="none" strike="noStrike" cap="none">
                <a:solidFill>
                  <a:schemeClr val="lt1"/>
                </a:solidFill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12" name="Shape 12" descr="logoesfcrnatmave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4574" y="551825"/>
            <a:ext cx="3003150" cy="51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vodni snimek jednoduch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1079770" y="1709738"/>
            <a:ext cx="10029300" cy="285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None/>
              <a:defRPr sz="6000" i="0" u="none" strike="noStrike" cap="none">
                <a:solidFill>
                  <a:schemeClr val="lt1"/>
                </a:solidFill>
              </a:defRPr>
            </a:lvl1pPr>
            <a:lvl2pPr lvl="1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1140800" y="4540873"/>
            <a:ext cx="9144000" cy="118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None/>
              <a:defRPr sz="2400" i="0" u="none" strike="noStrike" cap="none">
                <a:solidFill>
                  <a:schemeClr val="lt1"/>
                </a:solidFill>
              </a:defRPr>
            </a:lvl1pPr>
            <a:lvl2pPr marL="457200" marR="0" lvl="1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2000" i="0" u="none" strike="noStrike" cap="none">
                <a:solidFill>
                  <a:schemeClr val="lt1"/>
                </a:solidFill>
              </a:defRPr>
            </a:lvl2pPr>
            <a:lvl3pPr marL="914400" marR="0" lvl="2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800" i="0" u="none" strike="noStrike" cap="none">
                <a:solidFill>
                  <a:schemeClr val="lt1"/>
                </a:solidFill>
              </a:defRPr>
            </a:lvl3pPr>
            <a:lvl4pPr marL="1371600" marR="0" lvl="3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4pPr>
            <a:lvl5pPr marL="1828800" marR="0" lvl="4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5pPr>
            <a:lvl6pPr marL="2286000" marR="0" lvl="5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6pPr>
            <a:lvl7pPr marL="2743200" marR="0" lvl="6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7pPr>
            <a:lvl8pPr marL="3200400" marR="0" lvl="7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8pPr>
            <a:lvl9pPr marL="3657600" marR="0" lvl="8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16" name="Shape 16" descr="logoesfcrnatmave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4574" y="551825"/>
            <a:ext cx="3003150" cy="51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vodni snimek nalevo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1079770" y="1252538"/>
            <a:ext cx="10029300" cy="285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100000"/>
              <a:buNone/>
              <a:defRPr sz="5800" i="0" u="none" strike="noStrike" cap="none">
                <a:solidFill>
                  <a:schemeClr val="lt1"/>
                </a:solidFill>
              </a:defRPr>
            </a:lvl1pPr>
            <a:lvl2pPr lvl="1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1140800" y="4083673"/>
            <a:ext cx="9144000" cy="118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None/>
              <a:defRPr sz="2400" i="0" u="none" strike="noStrike" cap="none">
                <a:solidFill>
                  <a:schemeClr val="lt1"/>
                </a:solidFill>
              </a:defRPr>
            </a:lvl1pPr>
            <a:lvl2pPr marL="457200" marR="0" lvl="1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2000" i="0" u="none" strike="noStrike" cap="none">
                <a:solidFill>
                  <a:schemeClr val="lt1"/>
                </a:solidFill>
              </a:defRPr>
            </a:lvl2pPr>
            <a:lvl3pPr marL="914400" marR="0" lvl="2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800" i="0" u="none" strike="noStrike" cap="none">
                <a:solidFill>
                  <a:schemeClr val="lt1"/>
                </a:solidFill>
              </a:defRPr>
            </a:lvl3pPr>
            <a:lvl4pPr marL="1371600" marR="0" lvl="3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4pPr>
            <a:lvl5pPr marL="1828800" marR="0" lvl="4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5pPr>
            <a:lvl6pPr marL="2286000" marR="0" lvl="5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6pPr>
            <a:lvl7pPr marL="2743200" marR="0" lvl="6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7pPr>
            <a:lvl8pPr marL="3200400" marR="0" lvl="7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8pPr>
            <a:lvl9pPr marL="3657600" marR="0" lvl="8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20" name="Shape 20" descr="logoesfcrnatmave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4425" y="551825"/>
            <a:ext cx="3003150" cy="51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2" descr="C:\Prace\!Courses\332. Czechitas - Java 2 Web\Marketing - JetBrains\jetbrains_logos\logo_JetBrains_4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90" y="-380563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Nadpis a obsah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964659" y="1378150"/>
            <a:ext cx="10134600" cy="440980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Char char="•"/>
              <a:defRPr sz="2800" i="0" u="none" strike="noStrike" cap="none">
                <a:solidFill>
                  <a:schemeClr val="dk1"/>
                </a:solidFill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2400" i="0" u="none" strike="noStrike" cap="none">
                <a:solidFill>
                  <a:schemeClr val="dk1"/>
                </a:solidFill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2000" i="0" u="none" strike="noStrike" cap="none">
                <a:solidFill>
                  <a:schemeClr val="dk1"/>
                </a:solidFill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356059" y="6292850"/>
            <a:ext cx="283581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964659" y="528468"/>
            <a:ext cx="8325300" cy="82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2B3990"/>
              </a:buClr>
              <a:buNone/>
              <a:defRPr sz="3200" i="0" u="none" strike="noStrike" cap="none">
                <a:solidFill>
                  <a:srgbClr val="2B3990"/>
                </a:solidFill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pic>
        <p:nvPicPr>
          <p:cNvPr id="25" name="Shape 25" descr="Logo-OPZ-barevné_170816_163502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9775" y="5965974"/>
            <a:ext cx="2835824" cy="589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2" descr="C:\Prace\!Courses\332. Czechitas - Java 2 Web\Marketing - JetBrains\jetbrains_logos\logo_JetBrains_4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4352" y="5048548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Zahlavi casti na stred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ctrTitle"/>
          </p:nvPr>
        </p:nvSpPr>
        <p:spPr>
          <a:xfrm>
            <a:off x="1070042" y="1686567"/>
            <a:ext cx="10048672" cy="238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rgbClr val="2B3990"/>
              </a:buClr>
              <a:buNone/>
              <a:defRPr sz="6000" i="0" u="none" strike="noStrike" cap="none">
                <a:solidFill>
                  <a:srgbClr val="2B3990"/>
                </a:solidFill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ubTitle" idx="1"/>
          </p:nvPr>
        </p:nvSpPr>
        <p:spPr>
          <a:xfrm>
            <a:off x="1524000" y="4074167"/>
            <a:ext cx="9144000" cy="148519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None/>
              <a:defRPr sz="2400" i="0" u="none" strike="noStrike" cap="none">
                <a:solidFill>
                  <a:schemeClr val="dk1"/>
                </a:solidFill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356059" y="6292850"/>
            <a:ext cx="283581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" name="Shape 30" descr="Logo-OPZ-barevné_170816_163502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9775" y="5965974"/>
            <a:ext cx="2835824" cy="5898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eslo na bile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1079770" y="1371600"/>
            <a:ext cx="10029217" cy="43910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rgbClr val="2B3990"/>
              </a:buClr>
              <a:buFont typeface="Amatic SC"/>
              <a:buNone/>
              <a:defRPr sz="7200" b="0" i="0" u="none" strike="noStrike" cap="none">
                <a:solidFill>
                  <a:srgbClr val="2B3990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356059" y="6292850"/>
            <a:ext cx="283581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" name="Shape 39" descr="Logo-OPZ-barevné_170816_163502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9775" y="5965974"/>
            <a:ext cx="2835824" cy="5898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brazek s titulke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pic" idx="2"/>
          </p:nvPr>
        </p:nvSpPr>
        <p:spPr>
          <a:xfrm>
            <a:off x="1079770" y="1361871"/>
            <a:ext cx="10029217" cy="4416357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None/>
              <a:defRPr sz="3200" i="0" u="none" strike="noStrike" cap="none">
                <a:solidFill>
                  <a:schemeClr val="dk1"/>
                </a:solidFill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356059" y="6292850"/>
            <a:ext cx="283581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964659" y="528468"/>
            <a:ext cx="8325254" cy="82164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2B3990"/>
              </a:buClr>
              <a:buNone/>
              <a:defRPr sz="3200" i="0" u="none" strike="noStrike" cap="none">
                <a:solidFill>
                  <a:srgbClr val="2B3990"/>
                </a:solidFill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pic>
        <p:nvPicPr>
          <p:cNvPr id="54" name="Shape 54" descr="Logo-OPZ-barevné_170816_163502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9775" y="5965974"/>
            <a:ext cx="2835824" cy="5898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sldNum" idx="12"/>
          </p:nvPr>
        </p:nvSpPr>
        <p:spPr>
          <a:xfrm>
            <a:off x="8356059" y="6292850"/>
            <a:ext cx="283581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64659" y="1378150"/>
            <a:ext cx="10134600" cy="4409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Char char="•"/>
              <a:defRPr sz="2800" i="0" u="none" strike="noStrike" cap="none">
                <a:solidFill>
                  <a:schemeClr val="dk1"/>
                </a:solidFill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2400" i="0" u="none" strike="noStrike" cap="none">
                <a:solidFill>
                  <a:schemeClr val="dk1"/>
                </a:solidFill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2000" i="0" u="none" strike="noStrike" cap="none">
                <a:solidFill>
                  <a:schemeClr val="dk1"/>
                </a:solidFill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title"/>
          </p:nvPr>
        </p:nvSpPr>
        <p:spPr>
          <a:xfrm>
            <a:off x="964659" y="528468"/>
            <a:ext cx="8325300" cy="82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2B3990"/>
              </a:buClr>
              <a:buNone/>
              <a:defRPr sz="3200" i="0" u="none" strike="noStrike" cap="none">
                <a:solidFill>
                  <a:srgbClr val="2B3990"/>
                </a:solidFill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8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forms/fynJZGPmwW77kPmc2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1081350" y="1252538"/>
            <a:ext cx="10029300" cy="2464494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cs-CZ" sz="88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 1 – Lekce 05</a:t>
            </a:r>
            <a:endParaRPr lang="en-US" sz="8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1524000" y="4083673"/>
            <a:ext cx="9144000" cy="1180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cs-CZ" sz="36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Kamil Ševeček</a:t>
            </a:r>
            <a:endParaRPr 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964659" y="1378150"/>
            <a:ext cx="10134600" cy="4409700"/>
          </a:xfrm>
          <a:prstGeom prst="rect">
            <a:avLst/>
          </a:prstGeom>
        </p:spPr>
        <p:txBody>
          <a:bodyPr wrap="square" lIns="91425" tIns="91425" rIns="91425" bIns="91425" anchor="ctr" anchorCtr="0">
            <a:normAutofit lnSpcReduction="10000"/>
          </a:bodyPr>
          <a:lstStyle/>
          <a:p>
            <a:pPr marL="0" indent="0">
              <a:buNone/>
            </a:pPr>
            <a:r>
              <a:rPr lang="cs-CZ" smtClean="0"/>
              <a:t>Obsah flashky si nakopíruj do </a:t>
            </a:r>
            <a:r>
              <a:rPr lang="cs-CZ" b="1" smtClean="0"/>
              <a:t>C:\Java-Training</a:t>
            </a:r>
            <a:r>
              <a:rPr lang="cs-CZ" smtClean="0"/>
              <a:t> (Windows) nebo </a:t>
            </a:r>
            <a:r>
              <a:rPr lang="cs-CZ" b="1" smtClean="0"/>
              <a:t>/Users/TVUJUZIVATEL/Java-Training</a:t>
            </a:r>
            <a:r>
              <a:rPr lang="cs-CZ" smtClean="0"/>
              <a:t> (Mac)</a:t>
            </a:r>
            <a:endParaRPr lang="cs-CZ"/>
          </a:p>
          <a:p>
            <a:pPr marL="0" indent="0">
              <a:buNone/>
            </a:pPr>
            <a:endParaRPr lang="cs-CZ"/>
          </a:p>
          <a:p>
            <a:pPr marL="0" indent="0">
              <a:buNone/>
            </a:pPr>
            <a:r>
              <a:rPr lang="cs-CZ"/>
              <a:t>WIFI: </a:t>
            </a:r>
            <a:r>
              <a:rPr lang="cs-CZ" b="1">
                <a:latin typeface="Consolas" pitchFamily="49" charset="0"/>
                <a:cs typeface="Consolas" pitchFamily="49" charset="0"/>
              </a:rPr>
              <a:t>WLAN_FI</a:t>
            </a:r>
          </a:p>
          <a:p>
            <a:pPr marL="457200" lvl="1" indent="0">
              <a:buNone/>
            </a:pPr>
            <a:r>
              <a:rPr lang="cs-CZ"/>
              <a:t>Po připojení běžte na </a:t>
            </a:r>
            <a:r>
              <a:rPr lang="cs-CZ" b="1">
                <a:latin typeface="Consolas" pitchFamily="49" charset="0"/>
                <a:cs typeface="Consolas" pitchFamily="49" charset="0"/>
              </a:rPr>
              <a:t>http://wifi.fi.muni.cz/</a:t>
            </a:r>
          </a:p>
          <a:p>
            <a:pPr marL="457200" lvl="1" indent="0">
              <a:buNone/>
            </a:pPr>
            <a:r>
              <a:rPr lang="cs-CZ"/>
              <a:t>Login: </a:t>
            </a:r>
            <a:r>
              <a:rPr lang="cs-CZ" b="1">
                <a:latin typeface="Consolas" pitchFamily="49" charset="0"/>
                <a:cs typeface="Consolas" pitchFamily="49" charset="0"/>
              </a:rPr>
              <a:t>kurzczechitas</a:t>
            </a:r>
          </a:p>
          <a:p>
            <a:pPr marL="457200" lvl="1" indent="0">
              <a:buNone/>
            </a:pPr>
            <a:r>
              <a:rPr lang="cs-CZ"/>
              <a:t>Heslo: </a:t>
            </a:r>
            <a:r>
              <a:rPr lang="cs-CZ" b="1">
                <a:latin typeface="Consolas" pitchFamily="49" charset="0"/>
                <a:cs typeface="Consolas" pitchFamily="49" charset="0"/>
              </a:rPr>
              <a:t>allyearround</a:t>
            </a:r>
          </a:p>
          <a:p>
            <a:pPr marL="0" indent="0">
              <a:buNone/>
            </a:pPr>
            <a:endParaRPr lang="cs-CZ"/>
          </a:p>
          <a:p>
            <a:pPr marL="0" indent="0">
              <a:buNone/>
            </a:pPr>
            <a:r>
              <a:rPr lang="cs-CZ" smtClean="0"/>
              <a:t>Prezenční listina: </a:t>
            </a:r>
            <a:br>
              <a:rPr lang="cs-CZ" smtClean="0"/>
            </a:br>
            <a:r>
              <a:rPr lang="cs-CZ" b="1">
                <a:hlinkClick r:id="rId3"/>
              </a:rPr>
              <a:t>https://goo.gl/forms/fynJZGPmwW77kPmc2</a:t>
            </a:r>
            <a:endParaRPr lang="cs-CZ"/>
          </a:p>
        </p:txBody>
      </p:sp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964659" y="528468"/>
            <a:ext cx="8325300" cy="821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cs-CZ" smtClean="0"/>
              <a:t>Kurz Java 1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Termíny lekcí</a:t>
            </a:r>
            <a:endParaRPr lang="cs-CZ"/>
          </a:p>
        </p:txBody>
      </p:sp>
      <p:sp>
        <p:nvSpPr>
          <p:cNvPr id="4" name="Content Placeholder 2"/>
          <p:cNvSpPr>
            <a:spLocks noGrp="1"/>
          </p:cNvSpPr>
          <p:nvPr>
            <p:ph type="body" idx="1"/>
          </p:nvPr>
        </p:nvSpPr>
        <p:spPr>
          <a:xfrm>
            <a:off x="1631504" y="1340768"/>
            <a:ext cx="9611770" cy="440980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  <a:tabLst>
                <a:tab pos="500063" algn="l"/>
                <a:tab pos="1001713" algn="l"/>
              </a:tabLst>
            </a:pPr>
            <a:r>
              <a:rPr lang="cs-CZ" smtClean="0"/>
              <a:t>  5.	10.	2017</a:t>
            </a:r>
          </a:p>
          <a:p>
            <a:pPr marL="0" indent="0">
              <a:buNone/>
              <a:tabLst>
                <a:tab pos="500063" algn="l"/>
                <a:tab pos="1001713" algn="l"/>
              </a:tabLst>
            </a:pPr>
            <a:r>
              <a:rPr lang="cs-CZ" smtClean="0"/>
              <a:t>12.	10.	2017</a:t>
            </a:r>
          </a:p>
          <a:p>
            <a:pPr marL="0" indent="0">
              <a:buNone/>
              <a:tabLst>
                <a:tab pos="500063" algn="l"/>
                <a:tab pos="1001713" algn="l"/>
              </a:tabLst>
            </a:pPr>
            <a:r>
              <a:rPr lang="cs-CZ" smtClean="0"/>
              <a:t>19.	10.	2017 (lekce v C511)</a:t>
            </a:r>
          </a:p>
          <a:p>
            <a:pPr marL="0" indent="0">
              <a:buNone/>
              <a:tabLst>
                <a:tab pos="500063" algn="l"/>
                <a:tab pos="1001713" algn="l"/>
              </a:tabLst>
            </a:pPr>
            <a:r>
              <a:rPr lang="cs-CZ" smtClean="0"/>
              <a:t>26.	10.	2017</a:t>
            </a:r>
          </a:p>
          <a:p>
            <a:pPr marL="0" indent="0">
              <a:buNone/>
              <a:tabLst>
                <a:tab pos="500063" algn="l"/>
                <a:tab pos="1001713" algn="l"/>
              </a:tabLst>
            </a:pPr>
            <a:r>
              <a:rPr lang="cs-CZ" smtClean="0"/>
              <a:t>  </a:t>
            </a:r>
            <a:r>
              <a:rPr lang="cs-CZ" b="1" smtClean="0"/>
              <a:t>2.	11.	2017 </a:t>
            </a:r>
          </a:p>
          <a:p>
            <a:pPr marL="0" indent="0">
              <a:buNone/>
              <a:tabLst>
                <a:tab pos="500063" algn="l"/>
                <a:tab pos="1001713" algn="l"/>
              </a:tabLst>
            </a:pPr>
            <a:r>
              <a:rPr lang="cs-CZ" smtClean="0"/>
              <a:t>  9.	11.	2017 (lekce v C511)</a:t>
            </a:r>
          </a:p>
          <a:p>
            <a:pPr marL="0" indent="0">
              <a:buNone/>
              <a:tabLst>
                <a:tab pos="500063" algn="l"/>
                <a:tab pos="1001713" algn="l"/>
              </a:tabLst>
            </a:pPr>
            <a:r>
              <a:rPr lang="cs-CZ" smtClean="0"/>
              <a:t>16.	11.	2017</a:t>
            </a:r>
          </a:p>
          <a:p>
            <a:pPr marL="0" indent="0">
              <a:buNone/>
              <a:tabLst>
                <a:tab pos="500063" algn="l"/>
                <a:tab pos="1001713" algn="l"/>
              </a:tabLst>
            </a:pPr>
            <a:r>
              <a:rPr lang="cs-CZ" smtClean="0"/>
              <a:t>23.	11.	2017 (lekce v C511)</a:t>
            </a:r>
          </a:p>
          <a:p>
            <a:pPr marL="0" indent="0">
              <a:buNone/>
              <a:tabLst>
                <a:tab pos="500063" algn="l"/>
                <a:tab pos="1001713" algn="l"/>
              </a:tabLst>
            </a:pPr>
            <a:r>
              <a:rPr lang="cs-CZ" smtClean="0"/>
              <a:t>30.	11.	2017</a:t>
            </a:r>
          </a:p>
          <a:p>
            <a:pPr marL="0" indent="0">
              <a:buNone/>
              <a:tabLst>
                <a:tab pos="500063" algn="l"/>
                <a:tab pos="1001713" algn="l"/>
              </a:tabLst>
            </a:pPr>
            <a:r>
              <a:rPr lang="cs-CZ" smtClean="0"/>
              <a:t>  7.	12.	2017</a:t>
            </a:r>
          </a:p>
          <a:p>
            <a:pPr marL="0" indent="0">
              <a:buNone/>
              <a:tabLst>
                <a:tab pos="500063" algn="l"/>
                <a:tab pos="1001713" algn="l"/>
              </a:tabLst>
            </a:pPr>
            <a:r>
              <a:rPr lang="cs-CZ" smtClean="0"/>
              <a:t>14.	12.	2017</a:t>
            </a:r>
            <a:endParaRPr lang="cs-CZ"/>
          </a:p>
        </p:txBody>
      </p:sp>
      <p:sp>
        <p:nvSpPr>
          <p:cNvPr id="2" name="Right Arrow 1"/>
          <p:cNvSpPr/>
          <p:nvPr/>
        </p:nvSpPr>
        <p:spPr>
          <a:xfrm>
            <a:off x="983432" y="2924944"/>
            <a:ext cx="432048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61195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 anchor="t">
            <a:normAutofit/>
          </a:bodyPr>
          <a:lstStyle/>
          <a:p>
            <a:pPr marL="450850" indent="-273050">
              <a:lnSpc>
                <a:spcPct val="100000"/>
              </a:lnSpc>
            </a:pPr>
            <a:r>
              <a:rPr lang="cs-CZ" smtClean="0"/>
              <a:t>Vysvětlení domácího úkolu</a:t>
            </a:r>
          </a:p>
          <a:p>
            <a:pPr marL="450850" indent="-273050">
              <a:lnSpc>
                <a:spcPct val="100000"/>
              </a:lnSpc>
            </a:pPr>
            <a:r>
              <a:rPr lang="cs-CZ" smtClean="0"/>
              <a:t>Desktopová aplikace (Jframe)</a:t>
            </a:r>
          </a:p>
          <a:p>
            <a:pPr marL="450850" indent="-273050">
              <a:lnSpc>
                <a:spcPct val="100000"/>
              </a:lnSpc>
            </a:pPr>
            <a:r>
              <a:rPr lang="cs-CZ" smtClean="0"/>
              <a:t>Návrhář okna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Osnova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9252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iv Office">
  <a:themeElements>
    <a:clrScheme name="Vlastní 1">
      <a:dk1>
        <a:srgbClr val="000000"/>
      </a:dk1>
      <a:lt1>
        <a:srgbClr val="FFFFFF"/>
      </a:lt1>
      <a:dk2>
        <a:srgbClr val="2B3990"/>
      </a:dk2>
      <a:lt2>
        <a:srgbClr val="E7E6E6"/>
      </a:lt2>
      <a:accent1>
        <a:srgbClr val="EB008B"/>
      </a:accent1>
      <a:accent2>
        <a:srgbClr val="FFCB04"/>
      </a:accent2>
      <a:accent3>
        <a:srgbClr val="F36F21"/>
      </a:accent3>
      <a:accent4>
        <a:srgbClr val="8CC63E"/>
      </a:accent4>
      <a:accent5>
        <a:srgbClr val="00BFE7"/>
      </a:accent5>
      <a:accent6>
        <a:srgbClr val="91268F"/>
      </a:accent6>
      <a:hlink>
        <a:srgbClr val="EB008B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63</Words>
  <Application>Microsoft Office PowerPoint</Application>
  <PresentationFormat>Custom</PresentationFormat>
  <Paragraphs>27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Open Sans</vt:lpstr>
      <vt:lpstr>Amatic SC</vt:lpstr>
      <vt:lpstr>Consolas</vt:lpstr>
      <vt:lpstr>Motiv Office</vt:lpstr>
      <vt:lpstr>Java 1 – Lekce 05</vt:lpstr>
      <vt:lpstr>Kurz Java 1</vt:lpstr>
      <vt:lpstr>Termíny lekcí</vt:lpstr>
      <vt:lpstr>Osnova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1</dc:title>
  <dc:creator>Kamil</dc:creator>
  <cp:lastModifiedBy>Kamil</cp:lastModifiedBy>
  <cp:revision>16</cp:revision>
  <dcterms:modified xsi:type="dcterms:W3CDTF">2017-11-02T16:42:58Z</dcterms:modified>
</cp:coreProperties>
</file>