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6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Amatic SC" panose="020B0604020202020204" charset="-79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java-2017-11-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>
                <a:hlinkClick r:id="rId3"/>
              </a:rPr>
              <a:t>http://bit.ly/java-2017-11-09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40768"/>
            <a:ext cx="961177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</a:t>
            </a:r>
            <a:r>
              <a:rPr lang="cs-CZ" b="1" smtClean="0"/>
              <a:t>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</a:t>
            </a:r>
            <a:r>
              <a:rPr lang="cs-CZ" smtClean="0"/>
              <a:t>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  <p:sp>
        <p:nvSpPr>
          <p:cNvPr id="2" name="Right Arrow 1"/>
          <p:cNvSpPr/>
          <p:nvPr/>
        </p:nvSpPr>
        <p:spPr>
          <a:xfrm>
            <a:off x="983432" y="328498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52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Amatic SC</vt:lpstr>
      <vt:lpstr>Consolas</vt:lpstr>
      <vt:lpstr>Open Sans</vt:lpstr>
      <vt:lpstr>Motiv Office</vt:lpstr>
      <vt:lpstr>Java 1 – Lekce 06</vt:lpstr>
      <vt:lpstr>Kurz Java 1</vt:lpstr>
      <vt:lpstr>Termíny lekcí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</cp:lastModifiedBy>
  <cp:revision>18</cp:revision>
  <dcterms:modified xsi:type="dcterms:W3CDTF">2017-11-09T17:06:35Z</dcterms:modified>
</cp:coreProperties>
</file>