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1" r:id="rId2"/>
    <p:sldId id="256" r:id="rId3"/>
    <p:sldId id="270" r:id="rId4"/>
    <p:sldId id="269" r:id="rId5"/>
  </p:sldIdLst>
  <p:sldSz cx="12192000" cy="6858000"/>
  <p:notesSz cx="6858000" cy="9144000"/>
  <p:embeddedFontLst>
    <p:embeddedFont>
      <p:font typeface="Amatic SC" panose="020B0604020202020204" charset="-79"/>
      <p:regular r:id="rId7"/>
      <p:bold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zechitas-java-2017-lekce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cs-CZ" smtClean="0"/>
              <a:t>Obsah flashky si </a:t>
            </a:r>
            <a:r>
              <a:rPr lang="cs-CZ" smtClean="0"/>
              <a:t>nakopíruj</a:t>
            </a:r>
            <a:br>
              <a:rPr lang="cs-CZ" smtClean="0"/>
            </a:br>
            <a:r>
              <a:rPr lang="cs-CZ" smtClean="0"/>
              <a:t>do </a:t>
            </a:r>
            <a:r>
              <a:rPr lang="cs-CZ" b="1" smtClean="0"/>
              <a:t>C</a:t>
            </a:r>
            <a:r>
              <a:rPr lang="cs-CZ" b="1" smtClean="0"/>
              <a:t>:\Java-Training</a:t>
            </a:r>
            <a:r>
              <a:rPr lang="cs-CZ" smtClean="0"/>
              <a:t> (</a:t>
            </a:r>
            <a:r>
              <a:rPr lang="cs-CZ" smtClean="0"/>
              <a:t>Windows)</a:t>
            </a:r>
            <a:br>
              <a:rPr lang="cs-CZ" smtClean="0"/>
            </a:br>
            <a:r>
              <a:rPr lang="cs-CZ" smtClean="0"/>
              <a:t>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 smtClean="0"/>
              <a:t>Prezenční listina: </a:t>
            </a:r>
            <a:br>
              <a:rPr lang="cs-CZ" smtClean="0"/>
            </a:br>
            <a:r>
              <a:rPr lang="cs-CZ" b="1" smtClean="0">
                <a:hlinkClick r:id="rId3"/>
              </a:rPr>
              <a:t>https://bit.ly/czechitas-java-2017-lekce7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20000"/>
          </a:bodyPr>
          <a:lstStyle/>
          <a:p>
            <a:pPr indent="-228600"/>
            <a:r>
              <a:rPr lang="cs-CZ" smtClean="0"/>
              <a:t>Rozbor domácího úkolu</a:t>
            </a:r>
          </a:p>
          <a:p>
            <a:pPr lvl="1" indent="-238125"/>
            <a:r>
              <a:rPr lang="cs-CZ" smtClean="0"/>
              <a:t>Volání pouze 1 metody v kalkulačce</a:t>
            </a:r>
          </a:p>
          <a:p>
            <a:pPr indent="-238125"/>
            <a:r>
              <a:rPr lang="cs-CZ" smtClean="0"/>
              <a:t>Další typy událostí</a:t>
            </a:r>
          </a:p>
          <a:p>
            <a:pPr lvl="1" indent="-238125"/>
            <a:r>
              <a:rPr lang="cs-CZ" smtClean="0"/>
              <a:t>ActionListener</a:t>
            </a:r>
          </a:p>
          <a:p>
            <a:pPr lvl="2" indent="-238125"/>
            <a:r>
              <a:rPr lang="cs-CZ" smtClean="0"/>
              <a:t>actionPerformed</a:t>
            </a:r>
          </a:p>
          <a:p>
            <a:pPr lvl="1" indent="-238125"/>
            <a:r>
              <a:rPr lang="cs-CZ" smtClean="0"/>
              <a:t>MouseListener</a:t>
            </a:r>
          </a:p>
          <a:p>
            <a:pPr lvl="2" indent="-238125"/>
            <a:r>
              <a:rPr lang="cs-CZ" smtClean="0"/>
              <a:t>mouseClicked</a:t>
            </a:r>
          </a:p>
          <a:p>
            <a:pPr lvl="2" indent="-238125"/>
            <a:r>
              <a:rPr lang="cs-CZ" smtClean="0"/>
              <a:t>mouseEntered</a:t>
            </a:r>
          </a:p>
          <a:p>
            <a:pPr lvl="2" indent="-238125"/>
            <a:r>
              <a:rPr lang="cs-CZ" smtClean="0"/>
              <a:t>mouseExited</a:t>
            </a:r>
          </a:p>
          <a:p>
            <a:pPr lvl="2" indent="-238125"/>
            <a:r>
              <a:rPr lang="cs-CZ" smtClean="0"/>
              <a:t>mousePressed</a:t>
            </a:r>
          </a:p>
          <a:p>
            <a:pPr lvl="2" indent="-238125"/>
            <a:r>
              <a:rPr lang="cs-CZ" smtClean="0"/>
              <a:t>mouseReleased</a:t>
            </a:r>
          </a:p>
          <a:p>
            <a:pPr lvl="1" indent="-238125"/>
            <a:r>
              <a:rPr lang="cs-CZ" smtClean="0"/>
              <a:t>WindowListener</a:t>
            </a:r>
          </a:p>
          <a:p>
            <a:pPr lvl="2" indent="-238125"/>
            <a:r>
              <a:rPr lang="cs-CZ" smtClean="0"/>
              <a:t>windowOpened</a:t>
            </a:r>
          </a:p>
          <a:p>
            <a:pPr indent="-238125"/>
            <a:r>
              <a:rPr lang="cs-CZ" smtClean="0"/>
              <a:t>Aplikace na kreslení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8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věci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631504" y="1382997"/>
            <a:ext cx="9611770" cy="34861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2.	11.	2017 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b="1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7.	12.	2017</a:t>
            </a:r>
          </a:p>
          <a:p>
            <a:pPr marL="514350" indent="-514350">
              <a:buAutoNum type="arabicPeriod" startAt="14"/>
              <a:tabLst>
                <a:tab pos="500063" algn="l"/>
                <a:tab pos="1001713" algn="l"/>
              </a:tabLst>
            </a:pPr>
            <a:r>
              <a:rPr lang="cs-CZ" sz="1600" smtClean="0"/>
              <a:t>12</a:t>
            </a:r>
            <a:r>
              <a:rPr lang="cs-CZ" sz="1600" smtClean="0"/>
              <a:t>.	</a:t>
            </a:r>
            <a:r>
              <a:rPr lang="cs-CZ" sz="1600" smtClean="0"/>
              <a:t>2017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83432" y="325808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631504" y="5229200"/>
            <a:ext cx="9702552" cy="558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cs-CZ" sz="2400" smtClean="0"/>
              <a:t>Kofola 30. 11.?</a:t>
            </a:r>
            <a:endParaRPr lang="cs-CZ" sz="2400" smtClean="0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</Words>
  <Application>Microsoft Office PowerPoint</Application>
  <PresentationFormat>Custom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Amatic SC</vt:lpstr>
      <vt:lpstr>Open Sans</vt:lpstr>
      <vt:lpstr>Calibri</vt:lpstr>
      <vt:lpstr>Consolas</vt:lpstr>
      <vt:lpstr>Motiv Office</vt:lpstr>
      <vt:lpstr>Kurz Java 1</vt:lpstr>
      <vt:lpstr>Java 1 – Lekce 07</vt:lpstr>
      <vt:lpstr>Osnova</vt:lpstr>
      <vt:lpstr>Organizační věci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22</cp:revision>
  <dcterms:modified xsi:type="dcterms:W3CDTF">2017-11-16T13:15:35Z</dcterms:modified>
</cp:coreProperties>
</file>