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1" r:id="rId2"/>
    <p:sldId id="256" r:id="rId3"/>
    <p:sldId id="270" r:id="rId4"/>
    <p:sldId id="26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Amatic SC" panose="020B0604020202020204" charset="-79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zechitas-java-2017-lekce0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cs-CZ" smtClean="0"/>
              <a:t>Obsah flashky si nakopíruj</a:t>
            </a:r>
            <a:br>
              <a:rPr lang="cs-CZ" smtClean="0"/>
            </a:br>
            <a:r>
              <a:rPr lang="cs-CZ" smtClean="0"/>
              <a:t>do </a:t>
            </a:r>
            <a:r>
              <a:rPr lang="cs-CZ" b="1" smtClean="0"/>
              <a:t>C:\Java-Training</a:t>
            </a:r>
            <a:r>
              <a:rPr lang="cs-CZ" smtClean="0"/>
              <a:t> (Windows)</a:t>
            </a:r>
            <a:br>
              <a:rPr lang="cs-CZ" smtClean="0"/>
            </a:br>
            <a:r>
              <a:rPr lang="cs-CZ" smtClean="0"/>
              <a:t>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 smtClean="0"/>
              <a:t>Prezenční listina: </a:t>
            </a:r>
            <a:br>
              <a:rPr lang="cs-CZ" smtClean="0"/>
            </a:br>
            <a:r>
              <a:rPr lang="cs-CZ" b="1" smtClean="0">
                <a:hlinkClick r:id="rId3"/>
              </a:rPr>
              <a:t>https://</a:t>
            </a:r>
            <a:r>
              <a:rPr lang="cs-CZ" b="1" smtClean="0">
                <a:hlinkClick r:id="rId3"/>
              </a:rPr>
              <a:t>bit.ly/czechitas-java-2017-lekce08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indent="-228600"/>
            <a:r>
              <a:rPr lang="cs-CZ" smtClean="0"/>
              <a:t>Rozbor domácího úkolu</a:t>
            </a:r>
          </a:p>
          <a:p>
            <a:pPr indent="-238125"/>
            <a:r>
              <a:rPr lang="cs-CZ" smtClean="0"/>
              <a:t>ContentPane</a:t>
            </a:r>
          </a:p>
          <a:p>
            <a:pPr indent="-238125"/>
            <a:r>
              <a:rPr lang="cs-CZ" smtClean="0"/>
              <a:t>Timer</a:t>
            </a:r>
            <a:endParaRPr lang="cs-CZ" smtClean="0"/>
          </a:p>
          <a:p>
            <a:pPr lvl="1" indent="-238125"/>
            <a:r>
              <a:rPr lang="cs-CZ" smtClean="0"/>
              <a:t>ActionListener</a:t>
            </a:r>
          </a:p>
          <a:p>
            <a:pPr lvl="2" indent="-238125"/>
            <a:r>
              <a:rPr lang="cs-CZ" smtClean="0"/>
              <a:t>actionPerformed</a:t>
            </a:r>
          </a:p>
          <a:p>
            <a:pPr indent="-238125"/>
            <a:r>
              <a:rPr lang="cs-CZ" smtClean="0"/>
              <a:t>Detekce kolizí</a:t>
            </a:r>
            <a:endParaRPr lang="cs-CZ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8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věci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631504" y="1382997"/>
            <a:ext cx="9611770" cy="34861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26.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2.	11.	2017 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b="1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z="1600" smtClean="0"/>
              <a:t>  7.	12.	2017</a:t>
            </a:r>
          </a:p>
          <a:p>
            <a:pPr marL="514350" indent="-514350">
              <a:buAutoNum type="arabicPeriod" startAt="14"/>
              <a:tabLst>
                <a:tab pos="500063" algn="l"/>
                <a:tab pos="1001713" algn="l"/>
              </a:tabLst>
            </a:pPr>
            <a:r>
              <a:rPr lang="cs-CZ" sz="1600" smtClean="0"/>
              <a:t>12.	2017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83432" y="360916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631504" y="5229200"/>
            <a:ext cx="9702552" cy="558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cs-CZ" sz="2400" smtClean="0"/>
              <a:t>Kofola 30. 11</a:t>
            </a:r>
            <a:r>
              <a:rPr lang="cs-CZ" sz="2400" smtClean="0"/>
              <a:t>.!</a:t>
            </a:r>
            <a:endParaRPr lang="cs-CZ" sz="2400" smtClean="0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</Words>
  <Application>Microsoft Office PowerPoint</Application>
  <PresentationFormat>Custom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Amatic SC</vt:lpstr>
      <vt:lpstr>Open Sans</vt:lpstr>
      <vt:lpstr>Motiv Office</vt:lpstr>
      <vt:lpstr>Kurz Java 1</vt:lpstr>
      <vt:lpstr>Java 1 – Lekce 08</vt:lpstr>
      <vt:lpstr>Osnova</vt:lpstr>
      <vt:lpstr>Organizační věci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25</cp:revision>
  <dcterms:modified xsi:type="dcterms:W3CDTF">2017-11-23T16:40:07Z</dcterms:modified>
</cp:coreProperties>
</file>