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matic SC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zechitas-java-2017-9-lek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09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cs-CZ" smtClean="0"/>
              <a:t>Obsah flashky si nakopíruj</a:t>
            </a:r>
            <a:br>
              <a:rPr lang="cs-CZ" smtClean="0"/>
            </a:br>
            <a:r>
              <a:rPr lang="cs-CZ" smtClean="0"/>
              <a:t>do </a:t>
            </a:r>
            <a:r>
              <a:rPr lang="cs-CZ" b="1" smtClean="0"/>
              <a:t>C:\Java-Training</a:t>
            </a:r>
            <a:r>
              <a:rPr lang="cs-CZ" smtClean="0"/>
              <a:t> (Windows)</a:t>
            </a:r>
            <a:br>
              <a:rPr lang="cs-CZ" smtClean="0"/>
            </a:br>
            <a:r>
              <a:rPr lang="cs-CZ" smtClean="0"/>
              <a:t>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 smtClean="0">
                <a:hlinkClick r:id="rId3"/>
              </a:rPr>
              <a:t>https://</a:t>
            </a:r>
            <a:r>
              <a:rPr lang="cs-CZ" b="1" smtClean="0">
                <a:hlinkClick r:id="rId3"/>
              </a:rPr>
              <a:t>bit.ly/czechitas-java-2017-9-lekce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věci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82997"/>
            <a:ext cx="9611770" cy="34861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b="1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7.	12.	2017</a:t>
            </a:r>
          </a:p>
          <a:p>
            <a:pPr marL="514350" indent="-514350">
              <a:buAutoNum type="arabicPeriod" startAt="14"/>
              <a:tabLst>
                <a:tab pos="500063" algn="l"/>
                <a:tab pos="1001713" algn="l"/>
              </a:tabLst>
            </a:pPr>
            <a:r>
              <a:rPr lang="cs-CZ" sz="1600" smtClean="0"/>
              <a:t>12.	2017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83432" y="393305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631504" y="5229200"/>
            <a:ext cx="9702552" cy="558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cs-CZ" sz="2400" smtClean="0"/>
              <a:t>Kofola dnes (30. 11.)!</a:t>
            </a:r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indent="-238125"/>
            <a:r>
              <a:rPr lang="cs-CZ" smtClean="0"/>
              <a:t>Opakování Timer</a:t>
            </a:r>
          </a:p>
          <a:p>
            <a:pPr indent="-238125"/>
            <a:r>
              <a:rPr lang="cs-CZ" smtClean="0"/>
              <a:t>Ping Pong</a:t>
            </a:r>
          </a:p>
          <a:p>
            <a:pPr indent="-238125"/>
            <a:r>
              <a:rPr lang="cs-CZ" smtClean="0"/>
              <a:t>KeyListener</a:t>
            </a:r>
          </a:p>
          <a:p>
            <a:pPr lvl="1" indent="-238125"/>
            <a:r>
              <a:rPr lang="cs-CZ" smtClean="0"/>
              <a:t>keyPressed</a:t>
            </a:r>
          </a:p>
          <a:p>
            <a:pPr lvl="1" indent="-238125"/>
            <a:r>
              <a:rPr lang="cs-CZ" smtClean="0"/>
              <a:t>keyReleased</a:t>
            </a:r>
          </a:p>
          <a:p>
            <a:pPr lvl="1" indent="-238125"/>
            <a:r>
              <a:rPr lang="cs-CZ" smtClean="0"/>
              <a:t>keyTyped</a:t>
            </a:r>
          </a:p>
          <a:p>
            <a:pPr indent="-238125"/>
            <a:r>
              <a:rPr lang="cs-CZ" smtClean="0"/>
              <a:t>JKeyboard</a:t>
            </a:r>
          </a:p>
          <a:p>
            <a:pPr indent="-238125"/>
            <a:r>
              <a:rPr lang="cs-CZ" smtClean="0"/>
              <a:t>Detekce kolizí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8310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38</Words>
  <Application>Microsoft Office PowerPoint</Application>
  <PresentationFormat>Custom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Consolas</vt:lpstr>
      <vt:lpstr>Open Sans</vt:lpstr>
      <vt:lpstr>Calibri</vt:lpstr>
      <vt:lpstr>Amatic SC</vt:lpstr>
      <vt:lpstr>Motiv Office</vt:lpstr>
      <vt:lpstr>Java 1 – Lekce 09</vt:lpstr>
      <vt:lpstr>Kurz Java 1</vt:lpstr>
      <vt:lpstr>Organizační věci</vt:lpstr>
      <vt:lpstr>Osnova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27</cp:revision>
  <dcterms:modified xsi:type="dcterms:W3CDTF">2017-11-30T17:11:12Z</dcterms:modified>
</cp:coreProperties>
</file>