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69" r:id="rId4"/>
    <p:sldId id="270" r:id="rId5"/>
  </p:sldIdLst>
  <p:sldSz cx="12192000" cy="6858000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Amatic SC" panose="020B0604020202020204" charset="-79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6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dochazka-java1-2017-12-0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cs-CZ" smtClean="0"/>
              <a:t>Obsah flashky si nakopíruj</a:t>
            </a:r>
            <a:br>
              <a:rPr lang="cs-CZ" smtClean="0"/>
            </a:br>
            <a:r>
              <a:rPr lang="cs-CZ" smtClean="0"/>
              <a:t>do </a:t>
            </a:r>
            <a:r>
              <a:rPr lang="cs-CZ" b="1" smtClean="0"/>
              <a:t>C:\Java-Training</a:t>
            </a:r>
            <a:r>
              <a:rPr lang="cs-CZ" smtClean="0"/>
              <a:t> (Windows)</a:t>
            </a:r>
            <a:br>
              <a:rPr lang="cs-CZ" smtClean="0"/>
            </a:br>
            <a:r>
              <a:rPr lang="cs-CZ" smtClean="0"/>
              <a:t>nebo </a:t>
            </a:r>
            <a:r>
              <a:rPr lang="cs-CZ" b="1" smtClean="0"/>
              <a:t>/Users/TVUJUZIVATEL/Java-Training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 smtClean="0">
                <a:latin typeface="Consolas" pitchFamily="49" charset="0"/>
                <a:cs typeface="Consolas" pitchFamily="49" charset="0"/>
              </a:rPr>
              <a:t>allyearround</a:t>
            </a:r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 smtClean="0"/>
              <a:t>Prezenční listina: </a:t>
            </a:r>
            <a:br>
              <a:rPr lang="cs-CZ" smtClean="0"/>
            </a:br>
            <a:r>
              <a:rPr lang="cs-CZ" b="1" smtClean="0">
                <a:hlinkClick r:id="rId3"/>
              </a:rPr>
              <a:t>https://</a:t>
            </a:r>
            <a:r>
              <a:rPr lang="cs-CZ" b="1" smtClean="0">
                <a:hlinkClick r:id="rId3"/>
              </a:rPr>
              <a:t>bit.ly/</a:t>
            </a:r>
            <a:r>
              <a:rPr lang="cs-CZ" b="1" smtClean="0">
                <a:hlinkClick r:id="rId3"/>
              </a:rPr>
              <a:t>dochazka-java1-2017-12-07</a:t>
            </a:r>
            <a:endParaRPr lang="cs-CZ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Organizační věci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631504" y="1382997"/>
            <a:ext cx="9611770" cy="420624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  5.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12.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19.	10.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26.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  2.	11.	2017 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  9.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16.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23.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30.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b="1" smtClean="0"/>
              <a:t>  7.	12.	2017</a:t>
            </a:r>
          </a:p>
          <a:p>
            <a:pPr marL="514350" indent="-514350">
              <a:buAutoNum type="arabicPeriod" startAt="14"/>
              <a:tabLst>
                <a:tab pos="500063" algn="l"/>
                <a:tab pos="1001713" algn="l"/>
              </a:tabLst>
            </a:pPr>
            <a:r>
              <a:rPr lang="cs-CZ" sz="1600" smtClean="0"/>
              <a:t>12.	2017</a:t>
            </a:r>
            <a:endParaRPr lang="cs-CZ" sz="1600" smtClean="0"/>
          </a:p>
        </p:txBody>
      </p:sp>
      <p:sp>
        <p:nvSpPr>
          <p:cNvPr id="2" name="Right Arrow 1"/>
          <p:cNvSpPr/>
          <p:nvPr/>
        </p:nvSpPr>
        <p:spPr>
          <a:xfrm>
            <a:off x="983432" y="4653136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indent="-238125"/>
            <a:r>
              <a:rPr lang="cs-CZ" smtClean="0"/>
              <a:t>Poznámky k domácímu úkolu</a:t>
            </a:r>
          </a:p>
          <a:p>
            <a:pPr lvl="1" indent="-238125"/>
            <a:r>
              <a:rPr lang="cs-CZ" smtClean="0"/>
              <a:t>Seznam objektů</a:t>
            </a:r>
          </a:p>
          <a:p>
            <a:pPr lvl="1" indent="-238125"/>
            <a:r>
              <a:rPr lang="cs-CZ" smtClean="0"/>
              <a:t>JKeyboard</a:t>
            </a:r>
            <a:endParaRPr lang="cs-CZ" smtClean="0"/>
          </a:p>
          <a:p>
            <a:pPr indent="-238125"/>
            <a:r>
              <a:rPr lang="cs-CZ" smtClean="0"/>
              <a:t>Založení projektu od začátku</a:t>
            </a:r>
          </a:p>
          <a:p>
            <a:pPr lvl="1" indent="-238125"/>
            <a:r>
              <a:rPr lang="cs-CZ" smtClean="0"/>
              <a:t>Vytvoření souboru .java</a:t>
            </a:r>
          </a:p>
          <a:p>
            <a:pPr lvl="1" indent="-238125"/>
            <a:r>
              <a:rPr lang="cs-CZ" smtClean="0"/>
              <a:t>Překlad pomocí javac</a:t>
            </a:r>
          </a:p>
          <a:p>
            <a:pPr lvl="1" indent="-238125"/>
            <a:r>
              <a:rPr lang="cs-CZ" smtClean="0"/>
              <a:t>Spouštění pomocí java</a:t>
            </a:r>
            <a:endParaRPr lang="cs-CZ" smtClean="0"/>
          </a:p>
          <a:p>
            <a:pPr indent="-238125"/>
            <a:r>
              <a:rPr lang="cs-CZ" smtClean="0"/>
              <a:t>Samostatná práce</a:t>
            </a:r>
          </a:p>
          <a:p>
            <a:pPr lvl="1" indent="-238125"/>
            <a:r>
              <a:rPr lang="cs-CZ" smtClean="0"/>
              <a:t>Pexeso</a:t>
            </a:r>
          </a:p>
          <a:p>
            <a:pPr lvl="2" indent="-238125"/>
            <a:r>
              <a:rPr lang="cs-CZ" smtClean="0"/>
              <a:t>Nepovinný domácí úkol - dokončení</a:t>
            </a:r>
            <a:endParaRPr lang="cs-CZ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Osnova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83106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49</Words>
  <Application>Microsoft Office PowerPoint</Application>
  <PresentationFormat>Custom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Open Sans</vt:lpstr>
      <vt:lpstr>Calibri</vt:lpstr>
      <vt:lpstr>Consolas</vt:lpstr>
      <vt:lpstr>Amatic SC</vt:lpstr>
      <vt:lpstr>Motiv Office</vt:lpstr>
      <vt:lpstr>Java 1 – Lekce 10</vt:lpstr>
      <vt:lpstr>Kurz Java 1</vt:lpstr>
      <vt:lpstr>Organizační věci</vt:lpstr>
      <vt:lpstr>Osnova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 Ševeček</cp:lastModifiedBy>
  <cp:revision>31</cp:revision>
  <dcterms:modified xsi:type="dcterms:W3CDTF">2017-12-07T17:06:29Z</dcterms:modified>
</cp:coreProperties>
</file>