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0" r:id="rId5"/>
  </p:sldIdLst>
  <p:sldSz cx="12192000" cy="6858000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Amatic SC" panose="020B0604020202020204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69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47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52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 smtClean="0"/>
              <a:t>Obsah </a:t>
            </a:r>
            <a:r>
              <a:rPr lang="cs-CZ" dirty="0" err="1" smtClean="0"/>
              <a:t>flashky</a:t>
            </a:r>
            <a:r>
              <a:rPr lang="cs-CZ" dirty="0" smtClean="0"/>
              <a:t> si nakopíruj</a:t>
            </a:r>
            <a:br>
              <a:rPr lang="cs-CZ" dirty="0" smtClean="0"/>
            </a:br>
            <a:r>
              <a:rPr lang="cs-CZ" dirty="0" smtClean="0"/>
              <a:t>do </a:t>
            </a:r>
            <a:r>
              <a:rPr lang="cs-CZ" b="1" dirty="0" smtClean="0"/>
              <a:t>C:\Java-Training</a:t>
            </a:r>
            <a:r>
              <a:rPr lang="cs-CZ" dirty="0" smtClean="0"/>
              <a:t> (Windows)</a:t>
            </a:r>
            <a:br>
              <a:rPr lang="cs-CZ" dirty="0" smtClean="0"/>
            </a:br>
            <a:r>
              <a:rPr lang="cs-CZ" dirty="0" smtClean="0"/>
              <a:t>nebo </a:t>
            </a:r>
            <a:r>
              <a:rPr lang="cs-CZ" b="1" dirty="0" smtClean="0"/>
              <a:t>/</a:t>
            </a:r>
            <a:r>
              <a:rPr lang="cs-CZ" b="1" dirty="0" err="1" smtClean="0"/>
              <a:t>Users</a:t>
            </a:r>
            <a:r>
              <a:rPr lang="cs-CZ" b="1" dirty="0" smtClean="0"/>
              <a:t>/TVUJUZIVATEL/Java-</a:t>
            </a:r>
            <a:r>
              <a:rPr lang="cs-CZ" b="1" dirty="0" err="1" smtClean="0"/>
              <a:t>Training</a:t>
            </a:r>
            <a:r>
              <a:rPr lang="cs-CZ" dirty="0" smtClean="0"/>
              <a:t> (Mac)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WIFI: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 dirty="0"/>
              <a:t>Po připojení běžte na 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 dirty="0" err="1"/>
              <a:t>Login</a:t>
            </a:r>
            <a:r>
              <a:rPr lang="cs-CZ" dirty="0"/>
              <a:t>: </a:t>
            </a:r>
            <a:r>
              <a:rPr lang="cs-CZ" b="1" dirty="0" err="1">
                <a:latin typeface="Consolas" pitchFamily="49" charset="0"/>
                <a:cs typeface="Consolas" pitchFamily="49" charset="0"/>
              </a:rPr>
              <a:t>kurzczechitas</a:t>
            </a:r>
            <a:endParaRPr lang="cs-CZ" b="1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cs-CZ" dirty="0"/>
              <a:t>Heslo: </a:t>
            </a:r>
            <a:r>
              <a:rPr lang="cs-CZ" b="1" dirty="0" err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Prezenční listina: </a:t>
            </a:r>
            <a:br>
              <a:rPr lang="cs-CZ" dirty="0" smtClean="0"/>
            </a:br>
            <a:r>
              <a:rPr lang="cs-CZ" b="1" dirty="0" smtClean="0"/>
              <a:t>https://</a:t>
            </a:r>
            <a:r>
              <a:rPr lang="cs-CZ" b="1" dirty="0" smtClean="0"/>
              <a:t>bit.ly/dochazka-java1-</a:t>
            </a:r>
            <a:r>
              <a:rPr lang="en-US" b="1" dirty="0" smtClean="0"/>
              <a:t>14-12</a:t>
            </a:r>
            <a:endParaRPr lang="cs-CZ" dirty="0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věci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631504" y="1382997"/>
            <a:ext cx="9611770" cy="420624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  5.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12.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19.	10.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26.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  2.	11.	2017 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  9.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23.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dirty="0" smtClean="0"/>
              <a:t>  7.	12.	2017</a:t>
            </a:r>
          </a:p>
          <a:p>
            <a:pPr marL="514350" indent="-514350">
              <a:buAutoNum type="arabicPeriod" startAt="14"/>
              <a:tabLst>
                <a:tab pos="500063" algn="l"/>
                <a:tab pos="1001713" algn="l"/>
              </a:tabLst>
            </a:pPr>
            <a:r>
              <a:rPr lang="cs-CZ" sz="1600" b="1" dirty="0" smtClean="0"/>
              <a:t>12.	2017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83432" y="501317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92500" lnSpcReduction="10000"/>
          </a:bodyPr>
          <a:lstStyle/>
          <a:p>
            <a:pPr indent="-238125"/>
            <a:r>
              <a:rPr lang="cs-CZ" dirty="0" smtClean="0"/>
              <a:t>Založení </a:t>
            </a:r>
            <a:r>
              <a:rPr lang="cs-CZ" dirty="0" smtClean="0"/>
              <a:t>projektu od začátku</a:t>
            </a:r>
          </a:p>
          <a:p>
            <a:pPr lvl="1" indent="-238125"/>
            <a:r>
              <a:rPr lang="cs-CZ" dirty="0" smtClean="0"/>
              <a:t>Vytvoření souboru </a:t>
            </a:r>
            <a:r>
              <a:rPr lang="cs-CZ" b="1" dirty="0" smtClean="0"/>
              <a:t>NecoNeco.java</a:t>
            </a:r>
            <a:endParaRPr lang="cs-CZ" b="1" dirty="0" smtClean="0"/>
          </a:p>
          <a:p>
            <a:pPr lvl="1" indent="-238125"/>
            <a:r>
              <a:rPr lang="cs-CZ" dirty="0" smtClean="0"/>
              <a:t>Překlad pomocí </a:t>
            </a:r>
            <a:r>
              <a:rPr lang="cs-CZ" b="1" dirty="0" err="1" smtClean="0"/>
              <a:t>javac</a:t>
            </a:r>
            <a:endParaRPr lang="cs-CZ" b="1" dirty="0" smtClean="0"/>
          </a:p>
          <a:p>
            <a:pPr lvl="1" indent="-238125"/>
            <a:r>
              <a:rPr lang="cs-CZ" dirty="0" smtClean="0"/>
              <a:t>Spouštění pomocí </a:t>
            </a:r>
            <a:r>
              <a:rPr lang="cs-CZ" b="1" dirty="0" err="1" smtClean="0"/>
              <a:t>java</a:t>
            </a:r>
            <a:endParaRPr lang="en-US" b="1" dirty="0" smtClean="0"/>
          </a:p>
          <a:p>
            <a:pPr indent="-238125"/>
            <a:r>
              <a:rPr lang="cs-CZ" dirty="0" smtClean="0"/>
              <a:t>Šablona Java </a:t>
            </a:r>
            <a:r>
              <a:rPr lang="cs-CZ" dirty="0" err="1" smtClean="0"/>
              <a:t>Console</a:t>
            </a:r>
            <a:r>
              <a:rPr lang="cs-CZ" dirty="0" smtClean="0"/>
              <a:t> </a:t>
            </a:r>
            <a:r>
              <a:rPr lang="cs-CZ" dirty="0" err="1" smtClean="0"/>
              <a:t>App</a:t>
            </a:r>
            <a:endParaRPr lang="cs-CZ" dirty="0" smtClean="0"/>
          </a:p>
          <a:p>
            <a:pPr lvl="1" indent="-238125"/>
            <a:r>
              <a:rPr lang="cs-CZ" dirty="0" err="1" smtClean="0"/>
              <a:t>SpousteciTrida</a:t>
            </a:r>
            <a:endParaRPr lang="cs-CZ" dirty="0" smtClean="0"/>
          </a:p>
          <a:p>
            <a:pPr indent="-238125"/>
            <a:r>
              <a:rPr lang="cs-CZ" dirty="0" smtClean="0"/>
              <a:t>Šablona Java </a:t>
            </a:r>
            <a:r>
              <a:rPr lang="cs-CZ" dirty="0" err="1" smtClean="0"/>
              <a:t>Window</a:t>
            </a:r>
            <a:r>
              <a:rPr lang="cs-CZ" dirty="0" smtClean="0"/>
              <a:t> </a:t>
            </a:r>
            <a:r>
              <a:rPr lang="cs-CZ" dirty="0" err="1" smtClean="0"/>
              <a:t>App</a:t>
            </a:r>
            <a:endParaRPr lang="cs-CZ" dirty="0" smtClean="0"/>
          </a:p>
          <a:p>
            <a:pPr lvl="1" indent="-238125"/>
            <a:r>
              <a:rPr lang="cs-CZ" dirty="0" err="1" smtClean="0"/>
              <a:t>SpousteciTrida</a:t>
            </a:r>
            <a:endParaRPr lang="cs-CZ" dirty="0" smtClean="0"/>
          </a:p>
          <a:p>
            <a:pPr lvl="1" indent="-238125"/>
            <a:r>
              <a:rPr lang="cs-CZ" dirty="0" err="1" smtClean="0"/>
              <a:t>HlavniOkno</a:t>
            </a:r>
            <a:endParaRPr lang="cs-CZ" dirty="0" smtClean="0"/>
          </a:p>
          <a:p>
            <a:pPr lvl="1" indent="-238125"/>
            <a:endParaRPr lang="cs-CZ" dirty="0" smtClean="0"/>
          </a:p>
          <a:p>
            <a:pPr indent="-238125"/>
            <a:r>
              <a:rPr lang="cs-CZ" dirty="0" smtClean="0"/>
              <a:t>Rekapitulace všech projektů</a:t>
            </a:r>
            <a:endParaRPr lang="cs-CZ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Osnova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8310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48</Words>
  <Application>Microsoft Office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Consolas</vt:lpstr>
      <vt:lpstr>Calibri</vt:lpstr>
      <vt:lpstr>Arial</vt:lpstr>
      <vt:lpstr>Open Sans</vt:lpstr>
      <vt:lpstr>Amatic SC</vt:lpstr>
      <vt:lpstr>Motiv Office</vt:lpstr>
      <vt:lpstr>Java 1 – Lekce 11</vt:lpstr>
      <vt:lpstr>Kurz Java 1</vt:lpstr>
      <vt:lpstr>Organizační věci</vt:lpstr>
      <vt:lpstr>Osnova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32</cp:revision>
  <dcterms:modified xsi:type="dcterms:W3CDTF">2017-12-14T14:56:59Z</dcterms:modified>
</cp:coreProperties>
</file>