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2" r:id="rId5"/>
  </p:sldIdLst>
  <p:sldSz cx="12192000" cy="6858000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rno.czechitas.cz/2017-podzim/java1/" TargetMode="External"/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llowthatpa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919536" y="1340768"/>
            <a:ext cx="9323738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  4.	10.	2018 (dnešní lekce)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13.	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  <p:sp>
        <p:nvSpPr>
          <p:cNvPr id="5" name="Right Arrow 4"/>
          <p:cNvSpPr/>
          <p:nvPr/>
        </p:nvSpPr>
        <p:spPr>
          <a:xfrm>
            <a:off x="1127448" y="1304764"/>
            <a:ext cx="43204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Náš web</a:t>
            </a:r>
            <a:r>
              <a:rPr lang="cs-CZ"/>
              <a:t> </a:t>
            </a:r>
            <a:r>
              <a:rPr lang="cs-CZ">
                <a:hlinkClick r:id="rId2"/>
              </a:rPr>
              <a:t>http://javabrno.czechitas.cz</a:t>
            </a:r>
            <a:r>
              <a:rPr lang="cs-CZ" smtClean="0">
                <a:hlinkClick r:id="rId2"/>
              </a:rPr>
              <a:t>/</a:t>
            </a: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Nechte </a:t>
            </a:r>
            <a:r>
              <a:rPr lang="cs-CZ"/>
              <a:t>si hlídat změny na </a:t>
            </a:r>
            <a:r>
              <a:rPr lang="cs-CZ" smtClean="0"/>
              <a:t>webu</a:t>
            </a:r>
            <a:br>
              <a:rPr lang="cs-CZ" smtClean="0"/>
            </a:br>
            <a:r>
              <a:rPr lang="cs-CZ" smtClean="0">
                <a:hlinkClick r:id="rId3"/>
              </a:rPr>
              <a:t>http</a:t>
            </a:r>
            <a:r>
              <a:rPr lang="cs-CZ">
                <a:hlinkClick r:id="rId3"/>
              </a:rPr>
              <a:t>://</a:t>
            </a:r>
            <a:r>
              <a:rPr lang="cs-CZ" smtClean="0">
                <a:hlinkClick r:id="rId3"/>
              </a:rPr>
              <a:t>javabrno.czechitas.cz/2018-podzim/java1/</a:t>
            </a:r>
            <a:r>
              <a:rPr lang="cs-CZ"/>
              <a:t/>
            </a:r>
            <a:br>
              <a:rPr lang="cs-CZ"/>
            </a:br>
            <a:r>
              <a:rPr lang="cs-CZ" smtClean="0"/>
              <a:t>pomocí </a:t>
            </a:r>
            <a:r>
              <a:rPr lang="cs-CZ">
                <a:hlinkClick r:id="rId4"/>
              </a:rPr>
              <a:t>https://www.followthatpage.com</a:t>
            </a:r>
            <a:r>
              <a:rPr lang="cs-CZ" smtClean="0">
                <a:hlinkClick r:id="rId4"/>
              </a:rPr>
              <a:t>/</a:t>
            </a: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Záznamy 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Facebooková skupina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Domácí úkoly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Office PowerPoint</Application>
  <PresentationFormat>Custom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Amatic SC</vt:lpstr>
      <vt:lpstr>Calibri</vt:lpstr>
      <vt:lpstr>Consolas</vt:lpstr>
      <vt:lpstr>Open Sans</vt:lpstr>
      <vt:lpstr>Motiv Office</vt:lpstr>
      <vt:lpstr>Java 1</vt:lpstr>
      <vt:lpstr>Kurz Java 1</vt:lpstr>
      <vt:lpstr>Termíny lekcí</vt:lpstr>
      <vt:lpstr>Organizační pokyny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10</cp:revision>
  <dcterms:modified xsi:type="dcterms:W3CDTF">2018-10-04T14:22:22Z</dcterms:modified>
</cp:coreProperties>
</file>