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0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Amatic SC" panose="020B0604020202020204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Zip z webu (výše) </a:t>
            </a:r>
            <a:r>
              <a:rPr lang="cs-CZ" smtClean="0"/>
              <a:t>vybalte do</a:t>
            </a:r>
            <a:br>
              <a:rPr lang="cs-CZ" smtClean="0"/>
            </a:br>
            <a:r>
              <a:rPr lang="cs-CZ" b="1" smtClean="0"/>
              <a:t>C</a:t>
            </a:r>
            <a:r>
              <a:rPr lang="cs-CZ" b="1" smtClean="0"/>
              <a:t>:\Java-Training</a:t>
            </a:r>
            <a:r>
              <a:rPr lang="cs-CZ" smtClean="0"/>
              <a:t> (Windows) nebo </a:t>
            </a:r>
            <a:r>
              <a:rPr lang="cs-CZ" b="1" smtClean="0"/>
              <a:t>/</a:t>
            </a:r>
            <a:r>
              <a:rPr lang="cs-CZ" b="1" smtClean="0"/>
              <a:t>Users/TVUJ_UZIVATEL/Java-Training</a:t>
            </a:r>
            <a:r>
              <a:rPr lang="cs-CZ" smtClean="0"/>
              <a:t> </a:t>
            </a:r>
            <a:r>
              <a:rPr lang="cs-CZ" smtClean="0"/>
              <a:t>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4.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11.	10.	</a:t>
            </a:r>
            <a:r>
              <a:rPr lang="cs-CZ" smtClean="0"/>
              <a:t>2018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18</a:t>
            </a:r>
            <a:r>
              <a:rPr lang="cs-CZ" b="1" smtClean="0"/>
              <a:t>.	10.	</a:t>
            </a:r>
            <a:r>
              <a:rPr lang="cs-CZ" b="1" smtClean="0"/>
              <a:t>2018 (dnešní lekce)</a:t>
            </a:r>
            <a:endParaRPr lang="cs-CZ" b="1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25.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1.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8.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22.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29.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6.	12.	2018</a:t>
            </a:r>
          </a:p>
          <a:p>
            <a:pPr marL="514350" indent="-514350">
              <a:buAutoNum type="arabicPeriod" startAt="13"/>
              <a:tabLst>
                <a:tab pos="500063" algn="l"/>
                <a:tab pos="1001713" algn="l"/>
              </a:tabLst>
            </a:pPr>
            <a:r>
              <a:rPr lang="cs-CZ" smtClean="0"/>
              <a:t>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20.	12.	2018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50850" indent="-273050">
              <a:lnSpc>
                <a:spcPct val="100000"/>
              </a:lnSpc>
            </a:pPr>
            <a:r>
              <a:rPr lang="cs-CZ" smtClean="0"/>
              <a:t>Proměnná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Typ proměnné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Objekt – složená hodnota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Koncová hodnota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int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double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char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boolean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Objektové programování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Office PowerPoint</Application>
  <PresentationFormat>Custom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Open Sans</vt:lpstr>
      <vt:lpstr>Amatic SC</vt:lpstr>
      <vt:lpstr>Motiv Office</vt:lpstr>
      <vt:lpstr>Java 1 – Lekce 03</vt:lpstr>
      <vt:lpstr>Kurz Java 1</vt:lpstr>
      <vt:lpstr>Termíny lekcí</vt:lpstr>
      <vt:lpstr>Objektové programování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12</cp:revision>
  <dcterms:modified xsi:type="dcterms:W3CDTF">2018-10-18T12:55:17Z</dcterms:modified>
</cp:coreProperties>
</file>