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1" r:id="rId3"/>
    <p:sldId id="269" r:id="rId4"/>
  </p:sldIdLst>
  <p:sldSz cx="12192000" cy="6858000"/>
  <p:notesSz cx="6858000" cy="9144000"/>
  <p:embeddedFontLst>
    <p:embeddedFont>
      <p:font typeface="Open Sans" panose="020B0606030504020204" pitchFamily="3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Amatic SC" panose="020B0604020202020204" charset="-79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" name="Shape 16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25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0" y="-38056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0485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ra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1079770" y="1361871"/>
            <a:ext cx="10029217" cy="44163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254" cy="8216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4" name="Shape 54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</a:t>
            </a: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 lnSpcReduction="10000"/>
          </a:bodyPr>
          <a:lstStyle/>
          <a:p>
            <a:pPr marL="0" indent="0">
              <a:buNone/>
            </a:pPr>
            <a:r>
              <a:rPr lang="cs-CZ"/>
              <a:t>Náš web: </a:t>
            </a:r>
            <a:r>
              <a:rPr lang="cs-CZ" b="1"/>
              <a:t>http://javabrno.czechitas.cz</a:t>
            </a:r>
            <a:r>
              <a:rPr lang="cs-CZ" b="1" smtClean="0"/>
              <a:t>/</a:t>
            </a:r>
            <a:endParaRPr lang="cs-CZ" b="1"/>
          </a:p>
          <a:p>
            <a:pPr marL="0" indent="0">
              <a:buNone/>
            </a:pPr>
            <a:endParaRPr lang="cs-CZ" smtClean="0"/>
          </a:p>
          <a:p>
            <a:pPr marL="0" indent="0">
              <a:buNone/>
            </a:pPr>
            <a:r>
              <a:rPr lang="cs-CZ" smtClean="0"/>
              <a:t>Zip z webu (výše) vybalte do</a:t>
            </a:r>
            <a:br>
              <a:rPr lang="cs-CZ" smtClean="0"/>
            </a:br>
            <a:r>
              <a:rPr lang="cs-CZ" b="1" smtClean="0"/>
              <a:t>C:\Java-Training</a:t>
            </a:r>
            <a:r>
              <a:rPr lang="cs-CZ" smtClean="0"/>
              <a:t> (Windows) nebo </a:t>
            </a:r>
            <a:r>
              <a:rPr lang="cs-CZ" b="1" smtClean="0"/>
              <a:t>/Users/TVUJ_UZIVATEL/Java-Training</a:t>
            </a:r>
            <a:r>
              <a:rPr lang="cs-CZ" smtClean="0"/>
              <a:t> (Mac)</a:t>
            </a: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WIFI: </a:t>
            </a:r>
            <a:r>
              <a:rPr lang="cs-CZ" b="1">
                <a:latin typeface="Consolas" pitchFamily="49" charset="0"/>
                <a:cs typeface="Consolas" pitchFamily="49" charset="0"/>
              </a:rPr>
              <a:t>WLAN_FI</a:t>
            </a:r>
          </a:p>
          <a:p>
            <a:pPr marL="457200" lvl="1" indent="0">
              <a:buNone/>
            </a:pPr>
            <a:r>
              <a:rPr lang="cs-CZ"/>
              <a:t>Po připojení běžte na </a:t>
            </a:r>
            <a:r>
              <a:rPr lang="cs-CZ" b="1">
                <a:latin typeface="Consolas" pitchFamily="49" charset="0"/>
                <a:cs typeface="Consolas" pitchFamily="49" charset="0"/>
              </a:rPr>
              <a:t>http://wifi.fi.muni.cz/</a:t>
            </a:r>
          </a:p>
          <a:p>
            <a:pPr marL="457200" lvl="1" indent="0">
              <a:buNone/>
            </a:pPr>
            <a:r>
              <a:rPr lang="cs-CZ"/>
              <a:t>Login: </a:t>
            </a:r>
            <a:r>
              <a:rPr lang="cs-CZ" b="1">
                <a:latin typeface="Consolas" pitchFamily="49" charset="0"/>
                <a:cs typeface="Consolas" pitchFamily="49" charset="0"/>
              </a:rPr>
              <a:t>kurzczechitas</a:t>
            </a:r>
          </a:p>
          <a:p>
            <a:pPr marL="457200" lvl="1" indent="0">
              <a:buNone/>
            </a:pPr>
            <a:r>
              <a:rPr lang="cs-CZ"/>
              <a:t>Heslo: </a:t>
            </a:r>
            <a:r>
              <a:rPr lang="cs-CZ" b="1" smtClean="0">
                <a:latin typeface="Consolas" pitchFamily="49" charset="0"/>
                <a:cs typeface="Consolas" pitchFamily="49" charset="0"/>
              </a:rPr>
              <a:t>allyearround</a:t>
            </a:r>
            <a:endParaRPr lang="cs-CZ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 smtClean="0"/>
              <a:t>Kurz Java 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Termíny lekcí</a:t>
            </a:r>
            <a:endParaRPr lang="cs-CZ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1271464" y="1340768"/>
            <a:ext cx="9971810" cy="44098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4.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11.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18.	10</a:t>
            </a:r>
            <a:r>
              <a:rPr lang="cs-CZ" smtClean="0"/>
              <a:t>.	</a:t>
            </a:r>
            <a:r>
              <a:rPr lang="cs-CZ" smtClean="0"/>
              <a:t>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b="1" smtClean="0"/>
              <a:t>25.	10.	2018</a:t>
            </a:r>
            <a:r>
              <a:rPr lang="cs-CZ" b="1"/>
              <a:t> (dnešní lekce)</a:t>
            </a:r>
            <a:endParaRPr lang="cs-CZ" b="1" smtClean="0"/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</a:t>
            </a:r>
            <a:r>
              <a:rPr lang="cs-CZ" smtClean="0"/>
              <a:t>1.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8.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15.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22.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29.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6.	12.	2018</a:t>
            </a:r>
          </a:p>
          <a:p>
            <a:pPr marL="514350" indent="-514350">
              <a:buAutoNum type="arabicPeriod" startAt="13"/>
              <a:tabLst>
                <a:tab pos="500063" algn="l"/>
                <a:tab pos="1001713" algn="l"/>
              </a:tabLst>
            </a:pPr>
            <a:r>
              <a:rPr lang="cs-CZ" smtClean="0"/>
              <a:t>12.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20.	12.	2018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19553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30</Words>
  <Application>Microsoft Office PowerPoint</Application>
  <PresentationFormat>Custom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Open Sans</vt:lpstr>
      <vt:lpstr>Calibri</vt:lpstr>
      <vt:lpstr>Consolas</vt:lpstr>
      <vt:lpstr>Amatic SC</vt:lpstr>
      <vt:lpstr>Motiv Office</vt:lpstr>
      <vt:lpstr>Java 1 – Lekce 04</vt:lpstr>
      <vt:lpstr>Kurz Java 1</vt:lpstr>
      <vt:lpstr>Termíny lekcí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Kamil Ševeček</cp:lastModifiedBy>
  <cp:revision>13</cp:revision>
  <dcterms:modified xsi:type="dcterms:W3CDTF">2018-10-25T15:38:52Z</dcterms:modified>
</cp:coreProperties>
</file>