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2192000" cy="6858000"/>
  <p:notesSz cx="6858000" cy="9144000"/>
  <p:embeddedFontLst>
    <p:embeddedFont>
      <p:font typeface="Amatic SC" panose="020B0604020202020204" charset="-79"/>
      <p:regular r:id="rId4"/>
      <p:bold r:id="rId5"/>
    </p:embeddedFont>
    <p:embeddedFont>
      <p:font typeface="Open Sans" panose="020B0606030504020204" pitchFamily="34" charset="0"/>
      <p:regular r:id="rId6"/>
      <p:bold r:id="rId7"/>
      <p:italic r:id="rId8"/>
      <p:boldItalic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230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viewProps" Target="view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847429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Uvodni snimek naprav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347417" y="4485737"/>
            <a:ext cx="4964528" cy="46066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1207450" y="1947152"/>
            <a:ext cx="10104600" cy="260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None/>
              <a:defRPr sz="4800" i="0" u="none" strike="noStrike" cap="none">
                <a:solidFill>
                  <a:schemeClr val="lt1"/>
                </a:solidFill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2" name="Shape 12" descr="logoesfcrnatmave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4574" y="551825"/>
            <a:ext cx="3003150" cy="5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vodni snimek jednoduch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079770" y="17097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 sz="60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140800" y="4540873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None/>
              <a:defRPr sz="2400" i="0" u="none" strike="noStrike" cap="none">
                <a:solidFill>
                  <a:schemeClr val="lt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6" name="Shape 16" descr="logoesfcrnatmave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4574" y="551825"/>
            <a:ext cx="3003150" cy="5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vodni snimek nalev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1079770" y="12525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None/>
              <a:defRPr sz="58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140800" y="4083673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None/>
              <a:defRPr sz="2400" i="0" u="none" strike="noStrike" cap="none">
                <a:solidFill>
                  <a:schemeClr val="lt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20" name="Shape 20" descr="logoesfcrnatmave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4425" y="551825"/>
            <a:ext cx="3003150" cy="51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C:\Prace\!Courses\332. Czechitas - Java 2 Web\Marketing - JetBrains\jetbrains_logos\logo_JetBrains_4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90" y="-380563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ahlavi casti na str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1070042" y="1686567"/>
            <a:ext cx="10048672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6000" i="0" u="none" strike="noStrike" cap="none">
                <a:solidFill>
                  <a:srgbClr val="2B3990"/>
                </a:solidFill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1524000" y="4074167"/>
            <a:ext cx="9144000" cy="14851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  <a:defRPr sz="2400" i="0" u="none" strike="noStrike" cap="none">
                <a:solidFill>
                  <a:schemeClr val="dk1"/>
                </a:solidFill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Shape 30" descr="Logo-OPZ-barevné_170816_16350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775" y="5965974"/>
            <a:ext cx="2835824" cy="589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slo na bile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217" cy="4391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Font typeface="Amatic SC"/>
              <a:buNone/>
              <a:defRPr sz="7200" b="0" i="0" u="none" strike="noStrike" cap="none">
                <a:solidFill>
                  <a:srgbClr val="2B3990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" name="Shape 39" descr="Logo-OPZ-barevné_170816_16350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775" y="5965974"/>
            <a:ext cx="2835824" cy="589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64659" y="1378150"/>
            <a:ext cx="10134600" cy="440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Char char="•"/>
              <a:defRPr sz="2800" i="0" u="none" strike="noStrike" cap="none">
                <a:solidFill>
                  <a:schemeClr val="dk1"/>
                </a:solidFill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400" i="0" u="none" strike="noStrike" cap="none">
                <a:solidFill>
                  <a:schemeClr val="dk1"/>
                </a:solidFill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000" i="0" u="none" strike="noStrike" cap="none">
                <a:solidFill>
                  <a:schemeClr val="dk1"/>
                </a:solidFill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300" cy="82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081350" y="1252538"/>
            <a:ext cx="10029300" cy="2464494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cs-CZ" sz="8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1 – Lekce </a:t>
            </a:r>
            <a:r>
              <a:rPr lang="cs-CZ" sz="8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07</a:t>
            </a:r>
            <a:endParaRPr lang="en-US" sz="8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1524000" y="4083673"/>
            <a:ext cx="9144000" cy="118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cs-CZ" sz="3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Kamil Ševeček</a:t>
            </a:r>
            <a:endParaRPr 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Vlastní 1">
      <a:dk1>
        <a:srgbClr val="000000"/>
      </a:dk1>
      <a:lt1>
        <a:srgbClr val="FFFFFF"/>
      </a:lt1>
      <a:dk2>
        <a:srgbClr val="2B3990"/>
      </a:dk2>
      <a:lt2>
        <a:srgbClr val="E7E6E6"/>
      </a:lt2>
      <a:accent1>
        <a:srgbClr val="EB008B"/>
      </a:accent1>
      <a:accent2>
        <a:srgbClr val="FFCB04"/>
      </a:accent2>
      <a:accent3>
        <a:srgbClr val="F36F21"/>
      </a:accent3>
      <a:accent4>
        <a:srgbClr val="8CC63E"/>
      </a:accent4>
      <a:accent5>
        <a:srgbClr val="00BFE7"/>
      </a:accent5>
      <a:accent6>
        <a:srgbClr val="91268F"/>
      </a:accent6>
      <a:hlink>
        <a:srgbClr val="EB008B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7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Amatic SC</vt:lpstr>
      <vt:lpstr>Open Sans</vt:lpstr>
      <vt:lpstr>Calibri</vt:lpstr>
      <vt:lpstr>Motiv Office</vt:lpstr>
      <vt:lpstr>Java 1 – Lekce 07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1</dc:title>
  <dc:creator>Kamil</dc:creator>
  <cp:lastModifiedBy>Kamil Ševeček</cp:lastModifiedBy>
  <cp:revision>19</cp:revision>
  <dcterms:modified xsi:type="dcterms:W3CDTF">2018-11-15T17:03:04Z</dcterms:modified>
</cp:coreProperties>
</file>