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1" r:id="rId3"/>
    <p:sldId id="269" r:id="rId4"/>
    <p:sldId id="270" r:id="rId5"/>
  </p:sldIdLst>
  <p:sldSz cx="12192000" cy="6858000"/>
  <p:notesSz cx="6858000" cy="9144000"/>
  <p:embeddedFontLst>
    <p:embeddedFont>
      <p:font typeface="Amatic SC" panose="020B0604020202020204" charset="-79"/>
      <p:regular r:id="rId7"/>
      <p:bold r:id="rId8"/>
    </p:embeddedFont>
    <p:embeddedFont>
      <p:font typeface="Open Sans" panose="020B0606030504020204" pitchFamily="3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3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84742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Uvodni snimek napra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528" cy="4606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207450" y="1947152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jednoduch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0800" y="45408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6" name="Shape 16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nale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0800" y="40836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0" name="Shape 20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425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90" y="-380563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8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25" name="Shape 25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504854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ahlavi casti na st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070042" y="1686567"/>
            <a:ext cx="10048672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24000" y="4074167"/>
            <a:ext cx="9144000" cy="1485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Shape 30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slo na bil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Shape 39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81350" y="1252538"/>
            <a:ext cx="10029300" cy="246449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1 – Lekce </a:t>
            </a:r>
            <a:r>
              <a:rPr lang="cs-CZ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08</a:t>
            </a:r>
            <a:endParaRPr lang="en-US" sz="8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524000" y="4083673"/>
            <a:ext cx="9144000" cy="118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Kamil Ševeček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</p:spPr>
        <p:txBody>
          <a:bodyPr wrap="square" lIns="91425" tIns="91425" rIns="91425" bIns="91425" anchor="ctr" anchorCtr="0">
            <a:normAutofit lnSpcReduction="10000"/>
          </a:bodyPr>
          <a:lstStyle/>
          <a:p>
            <a:pPr marL="0" indent="0">
              <a:buNone/>
            </a:pPr>
            <a:r>
              <a:rPr lang="cs-CZ"/>
              <a:t>Náš web: </a:t>
            </a:r>
            <a:r>
              <a:rPr lang="cs-CZ" b="1"/>
              <a:t>http://javabrno.czechitas.cz</a:t>
            </a:r>
            <a:r>
              <a:rPr lang="cs-CZ" b="1" smtClean="0"/>
              <a:t>/</a:t>
            </a:r>
            <a:endParaRPr lang="cs-CZ" b="1"/>
          </a:p>
          <a:p>
            <a:pPr marL="0" indent="0">
              <a:buNone/>
            </a:pPr>
            <a:endParaRPr lang="cs-CZ" smtClean="0"/>
          </a:p>
          <a:p>
            <a:pPr marL="0" indent="0">
              <a:buNone/>
            </a:pPr>
            <a:r>
              <a:rPr lang="cs-CZ" smtClean="0"/>
              <a:t>Zip z webu (výše) vybalte do</a:t>
            </a:r>
            <a:br>
              <a:rPr lang="cs-CZ" smtClean="0"/>
            </a:br>
            <a:r>
              <a:rPr lang="cs-CZ" b="1" smtClean="0"/>
              <a:t>C:\Java-Training</a:t>
            </a:r>
            <a:r>
              <a:rPr lang="cs-CZ" smtClean="0"/>
              <a:t> (Windows) nebo </a:t>
            </a:r>
            <a:r>
              <a:rPr lang="cs-CZ" b="1" smtClean="0"/>
              <a:t>/Users/TVUJ_UZIVATEL/Java-Training</a:t>
            </a:r>
            <a:r>
              <a:rPr lang="cs-CZ" smtClean="0"/>
              <a:t> (Mac)</a:t>
            </a:r>
            <a:endParaRPr lang="cs-CZ"/>
          </a:p>
          <a:p>
            <a:pPr marL="0" indent="0">
              <a:buNone/>
            </a:pPr>
            <a:endParaRPr lang="cs-CZ"/>
          </a:p>
          <a:p>
            <a:pPr marL="0" indent="0">
              <a:buNone/>
            </a:pPr>
            <a:r>
              <a:rPr lang="cs-CZ"/>
              <a:t>WIFI: </a:t>
            </a:r>
            <a:r>
              <a:rPr lang="cs-CZ" b="1">
                <a:latin typeface="Consolas" pitchFamily="49" charset="0"/>
                <a:cs typeface="Consolas" pitchFamily="49" charset="0"/>
              </a:rPr>
              <a:t>WLAN_FI</a:t>
            </a:r>
          </a:p>
          <a:p>
            <a:pPr marL="457200" lvl="1" indent="0">
              <a:buNone/>
            </a:pPr>
            <a:r>
              <a:rPr lang="cs-CZ"/>
              <a:t>Po připojení běžte na </a:t>
            </a:r>
            <a:r>
              <a:rPr lang="cs-CZ" b="1">
                <a:latin typeface="Consolas" pitchFamily="49" charset="0"/>
                <a:cs typeface="Consolas" pitchFamily="49" charset="0"/>
              </a:rPr>
              <a:t>http://wifi.fi.muni.cz/</a:t>
            </a:r>
          </a:p>
          <a:p>
            <a:pPr marL="457200" lvl="1" indent="0">
              <a:buNone/>
            </a:pPr>
            <a:r>
              <a:rPr lang="cs-CZ"/>
              <a:t>Login: </a:t>
            </a:r>
            <a:r>
              <a:rPr lang="cs-CZ" b="1">
                <a:latin typeface="Consolas" pitchFamily="49" charset="0"/>
                <a:cs typeface="Consolas" pitchFamily="49" charset="0"/>
              </a:rPr>
              <a:t>kurzczechitas</a:t>
            </a:r>
          </a:p>
          <a:p>
            <a:pPr marL="457200" lvl="1" indent="0">
              <a:buNone/>
            </a:pPr>
            <a:r>
              <a:rPr lang="cs-CZ"/>
              <a:t>Heslo: </a:t>
            </a:r>
            <a:r>
              <a:rPr lang="cs-CZ" b="1" smtClean="0">
                <a:latin typeface="Consolas" pitchFamily="49" charset="0"/>
                <a:cs typeface="Consolas" pitchFamily="49" charset="0"/>
              </a:rPr>
              <a:t>allyearround</a:t>
            </a:r>
            <a:endParaRPr lang="cs-CZ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-CZ" smtClean="0"/>
              <a:t>Kurz Java 1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Termíny lekcí</a:t>
            </a:r>
            <a:endParaRPr lang="cs-CZ"/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1271464" y="1340768"/>
            <a:ext cx="9971810" cy="440980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4.	10.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11.	10.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18.	10.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25.	10.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1.	11.	</a:t>
            </a:r>
            <a:r>
              <a:rPr lang="cs-CZ" smtClean="0"/>
              <a:t>2018</a:t>
            </a:r>
            <a:endParaRPr lang="cs-CZ" smtClean="0"/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8.	11.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15.	11.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b="1" smtClean="0"/>
              <a:t>22.	11.	</a:t>
            </a:r>
            <a:r>
              <a:rPr lang="cs-CZ" b="1" smtClean="0"/>
              <a:t>2018</a:t>
            </a:r>
            <a:r>
              <a:rPr lang="cs-CZ" b="1"/>
              <a:t> (dnešní lekce)</a:t>
            </a:r>
            <a:endParaRPr lang="cs-CZ" b="1" smtClean="0"/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29.	11.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6.	12.	2018</a:t>
            </a:r>
          </a:p>
          <a:p>
            <a:pPr marL="514350" indent="-514350">
              <a:buAutoNum type="arabicPeriod" startAt="13"/>
              <a:tabLst>
                <a:tab pos="500063" algn="l"/>
                <a:tab pos="1001713" algn="l"/>
              </a:tabLst>
            </a:pPr>
            <a:r>
              <a:rPr lang="cs-CZ" smtClean="0"/>
              <a:t>12.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20.	12.	2018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119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180000"/>
            <a:r>
              <a:rPr lang="cs-CZ" smtClean="0"/>
              <a:t>Instanciování objektů (operátor new)</a:t>
            </a:r>
          </a:p>
          <a:p>
            <a:pPr indent="-180000"/>
            <a:r>
              <a:rPr lang="cs-CZ" smtClean="0"/>
              <a:t>Volání metod na objektu</a:t>
            </a:r>
          </a:p>
          <a:p>
            <a:pPr indent="-180000"/>
            <a:r>
              <a:rPr lang="cs-CZ" smtClean="0"/>
              <a:t>Psaní vlastních metod</a:t>
            </a:r>
          </a:p>
          <a:p>
            <a:pPr indent="-180000"/>
            <a:r>
              <a:rPr lang="cs-CZ" smtClean="0"/>
              <a:t>Metody se vstupními parametry</a:t>
            </a:r>
          </a:p>
          <a:p>
            <a:pPr indent="-180000"/>
            <a:r>
              <a:rPr lang="cs-CZ" smtClean="0"/>
              <a:t>Metody s výstupní hodnotou</a:t>
            </a:r>
          </a:p>
          <a:p>
            <a:pPr indent="-180000"/>
            <a:r>
              <a:rPr lang="cs-CZ" smtClean="0"/>
              <a:t>Vlastní třídy</a:t>
            </a:r>
          </a:p>
          <a:p>
            <a:pPr indent="-180000"/>
            <a:r>
              <a:rPr lang="cs-CZ" smtClean="0"/>
              <a:t>Zapouzdření ... public / private</a:t>
            </a:r>
          </a:p>
          <a:p>
            <a:pPr indent="-180000"/>
            <a:r>
              <a:rPr lang="cs-CZ" smtClean="0">
                <a:solidFill>
                  <a:schemeClr val="accent1"/>
                </a:solidFill>
              </a:rPr>
              <a:t>Konstruktor</a:t>
            </a:r>
          </a:p>
          <a:p>
            <a:pPr indent="-180000"/>
            <a:r>
              <a:rPr lang="cs-CZ" smtClean="0">
                <a:solidFill>
                  <a:schemeClr val="accent1"/>
                </a:solidFill>
              </a:rPr>
              <a:t>Seznamy</a:t>
            </a:r>
            <a:endParaRPr lang="cs-CZ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Co jsme dosud dělali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949914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64</Words>
  <Application>Microsoft Office PowerPoint</Application>
  <PresentationFormat>Custom</PresentationFormat>
  <Paragraphs>34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Amatic SC</vt:lpstr>
      <vt:lpstr>Open Sans</vt:lpstr>
      <vt:lpstr>Calibri</vt:lpstr>
      <vt:lpstr>Consolas</vt:lpstr>
      <vt:lpstr>Motiv Office</vt:lpstr>
      <vt:lpstr>Java 1 – Lekce 08</vt:lpstr>
      <vt:lpstr>Kurz Java 1</vt:lpstr>
      <vt:lpstr>Termíny lekcí</vt:lpstr>
      <vt:lpstr>Co jsme dosud dělali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</dc:title>
  <dc:creator>Kamil</dc:creator>
  <cp:lastModifiedBy>Kamil Ševeček</cp:lastModifiedBy>
  <cp:revision>17</cp:revision>
  <dcterms:modified xsi:type="dcterms:W3CDTF">2018-11-22T16:21:29Z</dcterms:modified>
</cp:coreProperties>
</file>