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69" r:id="rId4"/>
    <p:sldId id="270" r:id="rId5"/>
  </p:sldIdLst>
  <p:sldSz cx="12192000" cy="685800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8474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Uvodni snimek napra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347417" y="4485737"/>
            <a:ext cx="4964528" cy="4606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07450" y="1947152"/>
            <a:ext cx="10104600" cy="260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None/>
              <a:defRPr sz="4800" i="0" u="none" strike="noStrike" cap="none">
                <a:solidFill>
                  <a:schemeClr val="lt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jednoduch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079770" y="17097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None/>
              <a:defRPr sz="60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0800" y="45408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6" name="Shape 16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574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odni snimek nalev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079770" y="1252538"/>
            <a:ext cx="100293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  <a:defRPr sz="5800" i="0" u="none" strike="noStrike" cap="none">
                <a:solidFill>
                  <a:schemeClr val="lt1"/>
                </a:solidFill>
              </a:defRPr>
            </a:lvl1pPr>
            <a:lvl2pPr lvl="1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lt1"/>
              </a:buClr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0800" y="4083673"/>
            <a:ext cx="9144000" cy="118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None/>
              <a:defRPr sz="2400" i="0" u="none" strike="noStrike" cap="none">
                <a:solidFill>
                  <a:schemeClr val="lt1"/>
                </a:solidFill>
              </a:defRPr>
            </a:lvl1pPr>
            <a:lvl2pPr marL="457200" marR="0" lvl="1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2000" i="0" u="none" strike="noStrike" cap="none">
                <a:solidFill>
                  <a:schemeClr val="lt1"/>
                </a:solidFill>
              </a:defRPr>
            </a:lvl2pPr>
            <a:lvl3pPr marL="914400" marR="0" lvl="2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800" i="0" u="none" strike="noStrike" cap="none">
                <a:solidFill>
                  <a:schemeClr val="lt1"/>
                </a:solidFill>
              </a:defRPr>
            </a:lvl3pPr>
            <a:lvl4pPr marL="1371600" marR="0" lvl="3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4pPr>
            <a:lvl5pPr marL="1828800" marR="0" lvl="4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5pPr>
            <a:lvl6pPr marL="2286000" marR="0" lvl="5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6pPr>
            <a:lvl7pPr marL="2743200" marR="0" lvl="6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7pPr>
            <a:lvl8pPr marL="3200400" marR="0" lvl="7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8pPr>
            <a:lvl9pPr marL="3657600" marR="0" lvl="8" indent="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None/>
              <a:defRPr sz="1600" i="0" u="none" strike="noStrike" cap="none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Shape 20" descr="logoesfcrnatmav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425" y="551825"/>
            <a:ext cx="3003150" cy="5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0" y="-38056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25" name="Shape 25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Prace\!Courses\332. Czechitas - Java 2 Web\Marketing - JetBrains\jetbrains_logos\logo_JetBrains_4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504854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ahlavi casti na st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070042" y="1686567"/>
            <a:ext cx="10048672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6000" i="0" u="none" strike="noStrike" cap="none">
                <a:solidFill>
                  <a:srgbClr val="2B3990"/>
                </a:solidFill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24000" y="4074167"/>
            <a:ext cx="9144000" cy="148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Shape 30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slo na bile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79770" y="1371600"/>
            <a:ext cx="10029217" cy="4391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Font typeface="Amatic SC"/>
              <a:buNone/>
              <a:defRPr sz="7200" b="0" i="0" u="none" strike="noStrike" cap="non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Shape 39" descr="Logo-OPZ-barevné_170816_1635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75" y="5965974"/>
            <a:ext cx="2835824" cy="58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356059" y="6292850"/>
            <a:ext cx="283581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•"/>
              <a:defRPr sz="2800" i="0" u="none" strike="noStrike" cap="none">
                <a:solidFill>
                  <a:schemeClr val="dk1"/>
                </a:solidFill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400" i="0" u="none" strike="noStrike" cap="none">
                <a:solidFill>
                  <a:schemeClr val="dk1"/>
                </a:solidFill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2000" i="0" u="none" strike="noStrike" cap="none">
                <a:solidFill>
                  <a:schemeClr val="dk1"/>
                </a:solidFill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B3990"/>
              </a:buClr>
              <a:buNone/>
              <a:defRPr sz="3200" i="0" u="none" strike="noStrike" cap="none">
                <a:solidFill>
                  <a:srgbClr val="2B3990"/>
                </a:solidFill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81350" y="1252538"/>
            <a:ext cx="10029300" cy="246449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1 – Lekce </a:t>
            </a:r>
            <a:r>
              <a:rPr lang="cs-CZ" sz="8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sz="8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24000" y="4083673"/>
            <a:ext cx="9144000" cy="11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cs-CZ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Kamil Ševeček</a:t>
            </a:r>
            <a:endParaRPr 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64659" y="1378150"/>
            <a:ext cx="10134600" cy="4409700"/>
          </a:xfrm>
          <a:prstGeom prst="rect">
            <a:avLst/>
          </a:prstGeom>
        </p:spPr>
        <p:txBody>
          <a:bodyPr wrap="square" lIns="91425" tIns="91425" rIns="91425" bIns="91425" anchor="ctr" anchorCtr="0">
            <a:normAutofit lnSpcReduction="10000"/>
          </a:bodyPr>
          <a:lstStyle/>
          <a:p>
            <a:pPr marL="0" indent="0">
              <a:buNone/>
            </a:pPr>
            <a:r>
              <a:rPr lang="cs-CZ"/>
              <a:t>Náš web: </a:t>
            </a:r>
            <a:r>
              <a:rPr lang="cs-CZ" b="1"/>
              <a:t>http://javabrno.czechitas.cz</a:t>
            </a:r>
            <a:r>
              <a:rPr lang="cs-CZ" b="1" smtClean="0"/>
              <a:t>/</a:t>
            </a:r>
            <a:endParaRPr lang="cs-CZ" b="1"/>
          </a:p>
          <a:p>
            <a:pPr marL="0" indent="0">
              <a:buNone/>
            </a:pPr>
            <a:endParaRPr lang="cs-CZ" smtClean="0"/>
          </a:p>
          <a:p>
            <a:pPr marL="0" indent="0">
              <a:buNone/>
            </a:pPr>
            <a:r>
              <a:rPr lang="cs-CZ" smtClean="0"/>
              <a:t>Zip z webu (výše) vybalte do</a:t>
            </a:r>
            <a:br>
              <a:rPr lang="cs-CZ" smtClean="0"/>
            </a:br>
            <a:r>
              <a:rPr lang="cs-CZ" b="1" smtClean="0"/>
              <a:t>C:\Java-Training</a:t>
            </a:r>
            <a:r>
              <a:rPr lang="cs-CZ" smtClean="0"/>
              <a:t> (Windows) nebo </a:t>
            </a:r>
            <a:r>
              <a:rPr lang="cs-CZ" b="1" smtClean="0"/>
              <a:t>/Users/TVUJ_UZIVATEL/Java-Training</a:t>
            </a:r>
            <a:r>
              <a:rPr lang="cs-CZ" smtClean="0"/>
              <a:t> (Mac)</a:t>
            </a:r>
            <a:endParaRPr lang="cs-CZ"/>
          </a:p>
          <a:p>
            <a:pPr marL="0" indent="0">
              <a:buNone/>
            </a:pPr>
            <a:endParaRPr lang="cs-CZ"/>
          </a:p>
          <a:p>
            <a:pPr marL="0" indent="0">
              <a:buNone/>
            </a:pPr>
            <a:r>
              <a:rPr lang="cs-CZ"/>
              <a:t>WIFI: </a:t>
            </a:r>
            <a:r>
              <a:rPr lang="cs-CZ" b="1">
                <a:latin typeface="Consolas" pitchFamily="49" charset="0"/>
                <a:cs typeface="Consolas" pitchFamily="49" charset="0"/>
              </a:rPr>
              <a:t>WLAN_FI</a:t>
            </a:r>
          </a:p>
          <a:p>
            <a:pPr marL="457200" lvl="1" indent="0">
              <a:buNone/>
            </a:pPr>
            <a:r>
              <a:rPr lang="cs-CZ"/>
              <a:t>Po připojení běžte na </a:t>
            </a:r>
            <a:r>
              <a:rPr lang="cs-CZ" b="1">
                <a:latin typeface="Consolas" pitchFamily="49" charset="0"/>
                <a:cs typeface="Consolas" pitchFamily="49" charset="0"/>
              </a:rPr>
              <a:t>http://wifi.fi.muni.cz/</a:t>
            </a:r>
          </a:p>
          <a:p>
            <a:pPr marL="457200" lvl="1" indent="0">
              <a:buNone/>
            </a:pPr>
            <a:r>
              <a:rPr lang="cs-CZ"/>
              <a:t>Login: </a:t>
            </a:r>
            <a:r>
              <a:rPr lang="cs-CZ" b="1">
                <a:latin typeface="Consolas" pitchFamily="49" charset="0"/>
                <a:cs typeface="Consolas" pitchFamily="49" charset="0"/>
              </a:rPr>
              <a:t>kurzczechitas</a:t>
            </a:r>
          </a:p>
          <a:p>
            <a:pPr marL="457200" lvl="1" indent="0">
              <a:buNone/>
            </a:pPr>
            <a:r>
              <a:rPr lang="cs-CZ"/>
              <a:t>Heslo: </a:t>
            </a:r>
            <a:r>
              <a:rPr lang="cs-CZ" b="1" smtClean="0">
                <a:latin typeface="Consolas" pitchFamily="49" charset="0"/>
                <a:cs typeface="Consolas" pitchFamily="49" charset="0"/>
              </a:rPr>
              <a:t>allyearround</a:t>
            </a:r>
            <a:endParaRPr lang="cs-CZ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64659" y="528468"/>
            <a:ext cx="8325300" cy="82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 smtClean="0"/>
              <a:t>Kurz Java 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Termíny lekcí</a:t>
            </a:r>
            <a:endParaRPr lang="cs-CZ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1271464" y="1340768"/>
            <a:ext cx="9971810" cy="4409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4.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11.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18.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25.	10.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1.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8.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15.	11.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22.	11.	</a:t>
            </a:r>
            <a:r>
              <a:rPr lang="cs-CZ" smtClean="0"/>
              <a:t>2018</a:t>
            </a:r>
            <a:endParaRPr lang="cs-CZ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b="1" smtClean="0"/>
              <a:t>29.	11.	</a:t>
            </a:r>
            <a:r>
              <a:rPr lang="cs-CZ" b="1" smtClean="0"/>
              <a:t>2018</a:t>
            </a:r>
            <a:r>
              <a:rPr lang="cs-CZ" b="1"/>
              <a:t> (dnešní lekce)</a:t>
            </a:r>
            <a:endParaRPr lang="cs-CZ" b="1" smtClean="0"/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  6.	12.	2018</a:t>
            </a:r>
          </a:p>
          <a:p>
            <a:pPr marL="514350" indent="-514350">
              <a:buAutoNum type="arabicPeriod" startAt="13"/>
              <a:tabLst>
                <a:tab pos="500063" algn="l"/>
                <a:tab pos="1001713" algn="l"/>
              </a:tabLst>
            </a:pPr>
            <a:r>
              <a:rPr lang="cs-CZ" smtClean="0"/>
              <a:t>12.	2018</a:t>
            </a:r>
          </a:p>
          <a:p>
            <a:pPr marL="0" indent="0">
              <a:buNone/>
              <a:tabLst>
                <a:tab pos="500063" algn="l"/>
                <a:tab pos="1001713" algn="l"/>
              </a:tabLst>
            </a:pPr>
            <a:r>
              <a:rPr lang="cs-CZ" smtClean="0"/>
              <a:t>20.	12.	2018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1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80000"/>
            <a:r>
              <a:rPr lang="cs-CZ" smtClean="0"/>
              <a:t>Kamilovy šablony projektů</a:t>
            </a:r>
            <a:endParaRPr lang="cs-CZ">
              <a:solidFill>
                <a:schemeClr val="accent1"/>
              </a:solidFill>
            </a:endParaRPr>
          </a:p>
          <a:p>
            <a:pPr indent="-180000"/>
            <a:r>
              <a:rPr lang="cs-CZ" smtClean="0"/>
              <a:t>První okenní aplikace</a:t>
            </a:r>
          </a:p>
          <a:p>
            <a:pPr indent="-180000"/>
            <a:r>
              <a:rPr lang="cs-CZ" smtClean="0"/>
              <a:t>Appka „Který den ses narodila?“</a:t>
            </a:r>
          </a:p>
          <a:p>
            <a:pPr indent="-180000"/>
            <a:r>
              <a:rPr lang="cs-CZ" smtClean="0"/>
              <a:t>Appka „Kolik dní máš?“</a:t>
            </a:r>
          </a:p>
          <a:p>
            <a:pPr indent="-180000"/>
            <a:r>
              <a:rPr lang="cs-CZ" smtClean="0"/>
              <a:t>Návrh GUI</a:t>
            </a:r>
          </a:p>
          <a:p>
            <a:pPr indent="-180000"/>
            <a:r>
              <a:rPr lang="cs-CZ" smtClean="0"/>
              <a:t>MigLayout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Osnova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94991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Custom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Open Sans</vt:lpstr>
      <vt:lpstr>Calibri</vt:lpstr>
      <vt:lpstr>Consolas</vt:lpstr>
      <vt:lpstr>Amatic SC</vt:lpstr>
      <vt:lpstr>Motiv Office</vt:lpstr>
      <vt:lpstr>Java 1 – Lekce 09</vt:lpstr>
      <vt:lpstr>Kurz Java 1</vt:lpstr>
      <vt:lpstr>Termíny lekcí</vt:lpstr>
      <vt:lpstr>Osnova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</dc:title>
  <dc:creator>Kamil</dc:creator>
  <cp:lastModifiedBy>Kamil Ševeček</cp:lastModifiedBy>
  <cp:revision>19</cp:revision>
  <dcterms:modified xsi:type="dcterms:W3CDTF">2018-11-29T16:46:45Z</dcterms:modified>
</cp:coreProperties>
</file>