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1" r:id="rId3"/>
    <p:sldId id="269" r:id="rId4"/>
  </p:sldIdLst>
  <p:sldSz cx="12192000" cy="6858000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Amatic SC" panose="020B0604020202020204" charset="-79"/>
      <p:regular r:id="rId14"/>
      <p:bold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Zip z webu (výše) vybalte do</a:t>
            </a:r>
            <a:br>
              <a:rPr lang="cs-CZ" smtClean="0"/>
            </a:b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/Users/TVUJ_UZIVATEL/Java-Training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4.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11.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18.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25.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1.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8.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15.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22.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29.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6.	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13.	12.	2018</a:t>
            </a:r>
            <a:r>
              <a:rPr lang="cs-CZ" b="1" smtClean="0"/>
              <a:t> (dnešní lekce)</a:t>
            </a:r>
            <a:endParaRPr lang="cs-CZ" b="1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20</a:t>
            </a:r>
            <a:r>
              <a:rPr lang="cs-CZ" smtClean="0"/>
              <a:t>.	12.	2018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</Words>
  <Application>Microsoft Office PowerPoint</Application>
  <PresentationFormat>Custom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Open Sans</vt:lpstr>
      <vt:lpstr>Calibri</vt:lpstr>
      <vt:lpstr>Amatic SC</vt:lpstr>
      <vt:lpstr>Consolas</vt:lpstr>
      <vt:lpstr>Motiv Office</vt:lpstr>
      <vt:lpstr>Java 1 – Lekce 11</vt:lpstr>
      <vt:lpstr>Kurz Java 1</vt:lpstr>
      <vt:lpstr>Termíny lekcí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21</cp:revision>
  <dcterms:modified xsi:type="dcterms:W3CDTF">2018-12-13T16:10:00Z</dcterms:modified>
</cp:coreProperties>
</file>