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embeddedFontLst>
    <p:embeddedFont>
      <p:font typeface="Amatic SC" panose="020B0604020202020204" charset="-79"/>
      <p:regular r:id="rId5"/>
      <p:bold r:id="rId6"/>
    </p:embeddedFon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lnSpcReduction="10000"/>
          </a:bodyPr>
          <a:lstStyle/>
          <a:p>
            <a:pPr marL="0" indent="0">
              <a:buNone/>
            </a:pPr>
            <a:r>
              <a:rPr lang="cs-CZ"/>
              <a:t>Náš web: </a:t>
            </a:r>
            <a:r>
              <a:rPr lang="cs-CZ" b="1"/>
              <a:t>http://javabrno.czechitas.cz</a:t>
            </a:r>
            <a:r>
              <a:rPr lang="cs-CZ" b="1" smtClean="0"/>
              <a:t>/</a:t>
            </a:r>
            <a:endParaRPr lang="cs-CZ" b="1"/>
          </a:p>
          <a:p>
            <a:pPr marL="0" indent="0">
              <a:buNone/>
            </a:pPr>
            <a:endParaRPr lang="cs-CZ" smtClean="0"/>
          </a:p>
          <a:p>
            <a:pPr marL="0" indent="0">
              <a:buNone/>
            </a:pPr>
            <a:r>
              <a:rPr lang="cs-CZ" smtClean="0"/>
              <a:t>Zip z webu (výše) vybalte do</a:t>
            </a:r>
            <a:br>
              <a:rPr lang="cs-CZ" smtClean="0"/>
            </a:br>
            <a:r>
              <a:rPr lang="cs-CZ" b="1" smtClean="0"/>
              <a:t>C:\Java-Training</a:t>
            </a:r>
            <a:r>
              <a:rPr lang="cs-CZ" smtClean="0"/>
              <a:t> (Windows) nebo </a:t>
            </a:r>
            <a:r>
              <a:rPr lang="cs-CZ" b="1" smtClean="0"/>
              <a:t>/Users/TVUJ_UZIVATEL/Java-Training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 smtClean="0">
                <a:latin typeface="Consolas" pitchFamily="49" charset="0"/>
                <a:cs typeface="Consolas" pitchFamily="49" charset="0"/>
              </a:rPr>
              <a:t>allyearround</a:t>
            </a:r>
            <a:endParaRPr lang="cs-CZ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Amatic SC</vt:lpstr>
      <vt:lpstr>Consolas</vt:lpstr>
      <vt:lpstr>Open Sans</vt:lpstr>
      <vt:lpstr>Calibri</vt:lpstr>
      <vt:lpstr>Motiv Office</vt:lpstr>
      <vt:lpstr>Java 1 – Lekce 12</vt:lpstr>
      <vt:lpstr>Kurz Java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 Ševeček</cp:lastModifiedBy>
  <cp:revision>22</cp:revision>
  <dcterms:modified xsi:type="dcterms:W3CDTF">2018-12-20T16:58:16Z</dcterms:modified>
</cp:coreProperties>
</file>