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embeddedFontLst>
    <p:embeddedFont>
      <p:font typeface="Open Sans" charset="0"/>
      <p:regular r:id="rId5"/>
      <p:bold r:id="rId6"/>
      <p:italic r:id="rId7"/>
      <p:boldItalic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Amatic SC" charset="-79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1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brno.czechitas.cz/2017-podzim/java1/" TargetMode="External"/><Relationship Id="rId2" Type="http://schemas.openxmlformats.org/officeDocument/2006/relationships/hyperlink" Target="http://javabrno.czechitas.cz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llowthatpa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dirty="0" smtClean="0"/>
              <a:t>Náš web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http://javabrno.czechitas.cz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dirty="0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dirty="0" smtClean="0"/>
              <a:t>Nechte </a:t>
            </a:r>
            <a:r>
              <a:rPr lang="cs-CZ" dirty="0"/>
              <a:t>si hlídat změny na </a:t>
            </a:r>
            <a:r>
              <a:rPr lang="cs-CZ" dirty="0" smtClean="0"/>
              <a:t>webu</a:t>
            </a:r>
            <a:br>
              <a:rPr lang="cs-CZ" dirty="0" smtClean="0"/>
            </a:br>
            <a:r>
              <a:rPr lang="cs-CZ" dirty="0" smtClean="0">
                <a:hlinkClick r:id="rId3"/>
              </a:rPr>
              <a:t>http</a:t>
            </a:r>
            <a:r>
              <a:rPr lang="cs-CZ" dirty="0">
                <a:hlinkClick r:id="rId3"/>
              </a:rPr>
              <a:t>://</a:t>
            </a:r>
            <a:r>
              <a:rPr lang="cs-CZ" dirty="0" smtClean="0">
                <a:hlinkClick r:id="rId3"/>
              </a:rPr>
              <a:t>javabrno.czechitas.cz/201</a:t>
            </a:r>
            <a:r>
              <a:rPr lang="en-US" dirty="0" smtClean="0">
                <a:hlinkClick r:id="rId3"/>
              </a:rPr>
              <a:t>9</a:t>
            </a:r>
            <a:r>
              <a:rPr lang="cs-CZ" dirty="0" smtClean="0">
                <a:hlinkClick r:id="rId3"/>
              </a:rPr>
              <a:t>-podzim/java1</a:t>
            </a:r>
            <a:r>
              <a:rPr lang="cs-CZ" dirty="0" smtClean="0">
                <a:hlinkClick r:id="rId3"/>
              </a:rPr>
              <a:t>/</a:t>
            </a:r>
            <a:r>
              <a:rPr lang="cs-CZ" dirty="0"/>
              <a:t/>
            </a:r>
            <a:br>
              <a:rPr lang="cs-CZ" dirty="0"/>
            </a:br>
            <a:r>
              <a:rPr lang="cs-CZ" dirty="0" smtClean="0"/>
              <a:t>pomocí </a:t>
            </a:r>
            <a:r>
              <a:rPr lang="cs-CZ" dirty="0">
                <a:hlinkClick r:id="rId4"/>
              </a:rPr>
              <a:t>https://www.followthatpage.com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dirty="0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dirty="0"/>
              <a:t>Záznamy přednášek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dirty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dirty="0" smtClean="0"/>
              <a:t>Facebooková skupina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dirty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dirty="0" smtClean="0"/>
              <a:t>Domácí úkoly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pokyny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1747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Office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Open Sans</vt:lpstr>
      <vt:lpstr>Calibri</vt:lpstr>
      <vt:lpstr>Amatic SC</vt:lpstr>
      <vt:lpstr>Motiv Office</vt:lpstr>
      <vt:lpstr>Java 1</vt:lpstr>
      <vt:lpstr>Organizační pokyny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11</cp:revision>
  <dcterms:modified xsi:type="dcterms:W3CDTF">2019-09-29T09:09:02Z</dcterms:modified>
</cp:coreProperties>
</file>