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72" r:id="rId3"/>
  </p:sldIdLst>
  <p:sldSz cx="12192000" cy="6858000"/>
  <p:notesSz cx="6858000" cy="9144000"/>
  <p:embeddedFontLst>
    <p:embeddedFont>
      <p:font typeface="Calibri" pitchFamily="34" charset="0"/>
      <p:regular r:id="rId5"/>
      <p:bold r:id="rId6"/>
      <p:italic r:id="rId7"/>
      <p:boldItalic r:id="rId8"/>
    </p:embeddedFont>
    <p:embeddedFont>
      <p:font typeface="Amatic SC" charset="-79"/>
      <p:regular r:id="rId9"/>
      <p:bold r:id="rId10"/>
    </p:embeddedFont>
    <p:embeddedFont>
      <p:font typeface="Open Sans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-710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84742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Uvodni snimek napra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528" cy="4606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207450" y="1947152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jednoduch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0800" y="45408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nale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0800" y="40836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8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ahlavi casti na st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070042" y="1686567"/>
            <a:ext cx="10048672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24000" y="4074167"/>
            <a:ext cx="9144000" cy="1485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slo na bil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ra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1079770" y="1361871"/>
            <a:ext cx="10029217" cy="4416357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3200" i="0" u="none" strike="noStrike" cap="none">
                <a:solidFill>
                  <a:schemeClr val="dk1"/>
                </a:solidFill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254" cy="8216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javabrno.czechitas.cz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81350" y="1252538"/>
            <a:ext cx="10029300" cy="246449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1 – Lekce 02</a:t>
            </a:r>
            <a:endParaRPr lang="en-US" sz="8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524000" y="4083673"/>
            <a:ext cx="9144000" cy="118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Kamil Ševeček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63538" indent="-185738">
              <a:lnSpc>
                <a:spcPct val="120000"/>
              </a:lnSpc>
              <a:spcBef>
                <a:spcPts val="0"/>
              </a:spcBef>
            </a:pPr>
            <a:r>
              <a:rPr lang="cs-CZ" smtClean="0"/>
              <a:t>Odevzdávání domácích úloh + screenshot na Facebook</a:t>
            </a:r>
          </a:p>
          <a:p>
            <a:pPr marL="177800" indent="0">
              <a:lnSpc>
                <a:spcPct val="120000"/>
              </a:lnSpc>
              <a:spcBef>
                <a:spcPts val="0"/>
              </a:spcBef>
              <a:buNone/>
            </a:pPr>
            <a:endParaRPr lang="cs-CZ" smtClean="0"/>
          </a:p>
          <a:p>
            <a:pPr marL="363538" indent="-185738">
              <a:lnSpc>
                <a:spcPct val="120000"/>
              </a:lnSpc>
              <a:spcBef>
                <a:spcPts val="0"/>
              </a:spcBef>
            </a:pPr>
            <a:r>
              <a:rPr lang="cs-CZ" smtClean="0"/>
              <a:t>Záznamy </a:t>
            </a:r>
            <a:r>
              <a:rPr lang="cs-CZ"/>
              <a:t>přednášek</a:t>
            </a:r>
          </a:p>
          <a:p>
            <a:pPr marL="363538" indent="-185738">
              <a:lnSpc>
                <a:spcPct val="120000"/>
              </a:lnSpc>
              <a:spcBef>
                <a:spcPts val="0"/>
              </a:spcBef>
            </a:pPr>
            <a:endParaRPr lang="cs-CZ" smtClean="0"/>
          </a:p>
          <a:p>
            <a:pPr marL="363538" indent="-185738">
              <a:lnSpc>
                <a:spcPct val="120000"/>
              </a:lnSpc>
              <a:spcBef>
                <a:spcPts val="0"/>
              </a:spcBef>
            </a:pPr>
            <a:r>
              <a:rPr lang="cs-CZ"/>
              <a:t>Náš web </a:t>
            </a:r>
            <a:r>
              <a:rPr lang="cs-CZ">
                <a:hlinkClick r:id="rId2"/>
              </a:rPr>
              <a:t>http://javabrno.czechitas.cz</a:t>
            </a:r>
            <a:r>
              <a:rPr lang="cs-CZ" smtClean="0">
                <a:hlinkClick r:id="rId2"/>
              </a:rPr>
              <a:t>/</a:t>
            </a:r>
            <a:endParaRPr lang="cs-CZ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Organizační pokyny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617475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24</Words>
  <Application>Microsoft Office PowerPoint</Application>
  <PresentationFormat>Custom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Amatic SC</vt:lpstr>
      <vt:lpstr>Open Sans</vt:lpstr>
      <vt:lpstr>Motiv Office</vt:lpstr>
      <vt:lpstr>Java 1 – Lekce 02</vt:lpstr>
      <vt:lpstr>Organizační pokyny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</dc:title>
  <dc:creator>Kamil</dc:creator>
  <cp:lastModifiedBy>Student</cp:lastModifiedBy>
  <cp:revision>12</cp:revision>
  <dcterms:modified xsi:type="dcterms:W3CDTF">2019-09-29T09:10:43Z</dcterms:modified>
</cp:coreProperties>
</file>