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Amatic SC" charset="-79"/>
      <p:regular r:id="rId8"/>
      <p:bold r:id="rId9"/>
    </p:embeddedFont>
    <p:embeddedFont>
      <p:font typeface="Ope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8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Amatic SC</vt:lpstr>
      <vt:lpstr>Open Sans</vt:lpstr>
      <vt:lpstr>Motiv Office</vt:lpstr>
      <vt:lpstr>Java 1 – Lekce 06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15</cp:revision>
  <dcterms:modified xsi:type="dcterms:W3CDTF">2019-09-29T09:13:30Z</dcterms:modified>
</cp:coreProperties>
</file>