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Amatic SC" charset="-79"/>
      <p:regular r:id="rId8"/>
      <p:bold r:id="rId9"/>
    </p:embeddedFont>
    <p:embeddedFont>
      <p:font typeface="Open Sans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4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en-US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Amatic SC</vt:lpstr>
      <vt:lpstr>Open Sans</vt:lpstr>
      <vt:lpstr>Motiv Office</vt:lpstr>
      <vt:lpstr>Java 1 – Lekce 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Student</cp:lastModifiedBy>
  <cp:revision>15</cp:revision>
  <dcterms:modified xsi:type="dcterms:W3CDTF">2019-09-29T09:15:40Z</dcterms:modified>
</cp:coreProperties>
</file>