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6" r:id="rId5"/>
    <p:sldId id="267" r:id="rId6"/>
    <p:sldId id="268" r:id="rId7"/>
    <p:sldId id="265" r:id="rId8"/>
    <p:sldId id="260" r:id="rId9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5499"/>
    <a:srgbClr val="B82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08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lne uvodni snime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>
            <a:spLocks noGrp="1"/>
          </p:cNvSpPr>
          <p:nvPr>
            <p:ph type="ctrTitle"/>
          </p:nvPr>
        </p:nvSpPr>
        <p:spPr>
          <a:xfrm>
            <a:off x="400000" y="3975199"/>
            <a:ext cx="7772400" cy="893961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707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-zaverecny sníme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00000" y="3975199"/>
            <a:ext cx="7772400" cy="893961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9481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9045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část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ctrTitle"/>
          </p:nvPr>
        </p:nvSpPr>
        <p:spPr>
          <a:xfrm>
            <a:off x="400000" y="3975199"/>
            <a:ext cx="7772400" cy="893961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8412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720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g uprostred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>
          <a:xfrm>
            <a:off x="457200" y="38608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cs-CZ" sz="4000">
                <a:solidFill>
                  <a:schemeClr val="bg1"/>
                </a:solidFill>
                <a:latin typeface="Cocon" charset="0"/>
              </a:rPr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04753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g uprostr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>
          <a:xfrm>
            <a:off x="457200" y="38608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cs-CZ" sz="4000">
                <a:solidFill>
                  <a:srgbClr val="B82C7F"/>
                </a:solidFill>
                <a:latin typeface="Cocon" charset="0"/>
              </a:rPr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77342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7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Kliknutím lze upravit styl.</a:t>
            </a:r>
          </a:p>
        </p:txBody>
      </p:sp>
      <p:sp>
        <p:nvSpPr>
          <p:cNvPr id="1027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1CD16C8-56A7-8341-A534-61C70BF9DCCD}" type="datetimeFigureOut">
              <a:rPr lang="cs-CZ"/>
              <a:pPr/>
              <a:t>04.10.14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2F8A5FF-3EE8-424E-8EFD-EE40251E0834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Cocon" panose="02000000000000000000" pitchFamily="2" charset="0"/>
          <a:ea typeface="ＭＳ Ｐゴシック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co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co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co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co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co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co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co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co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omenia Sans" pitchFamily="50" charset="-18"/>
          <a:ea typeface="ＭＳ Ｐゴシック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omenia Sans" pitchFamily="50" charset="-18"/>
          <a:ea typeface="ＭＳ Ｐゴシック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omenia Sans" pitchFamily="50" charset="-18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omenia Sans" pitchFamily="50" charset="-18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omenia Sans" pitchFamily="50" charset="-18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Nadpis 1"/>
          <p:cNvSpPr>
            <a:spLocks noGrp="1"/>
          </p:cNvSpPr>
          <p:nvPr>
            <p:ph type="ctrTitle"/>
          </p:nvPr>
        </p:nvSpPr>
        <p:spPr>
          <a:xfrm>
            <a:off x="395288" y="3975100"/>
            <a:ext cx="7772400" cy="893763"/>
          </a:xfrm>
        </p:spPr>
        <p:txBody>
          <a:bodyPr/>
          <a:lstStyle/>
          <a:p>
            <a:r>
              <a:rPr lang="cs-CZ" dirty="0" err="1" smtClean="0">
                <a:latin typeface="Cocon" charset="0"/>
              </a:rPr>
              <a:t>Deployment</a:t>
            </a:r>
            <a:endParaRPr lang="cs-CZ" dirty="0">
              <a:latin typeface="Coco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2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Cocon" charset="0"/>
            </a:endParaRPr>
          </a:p>
        </p:txBody>
      </p:sp>
      <p:sp>
        <p:nvSpPr>
          <p:cNvPr id="13314" name="Zástupný symbol pro obsah 4"/>
          <p:cNvSpPr>
            <a:spLocks noGrp="1"/>
          </p:cNvSpPr>
          <p:nvPr>
            <p:ph idx="1"/>
          </p:nvPr>
        </p:nvSpPr>
        <p:spPr>
          <a:xfrm>
            <a:off x="395288" y="1628775"/>
            <a:ext cx="8229600" cy="4525963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cs-CZ" dirty="0">
              <a:latin typeface="Comenia Sans" charset="0"/>
            </a:endParaRPr>
          </a:p>
          <a:p>
            <a:pPr>
              <a:buFont typeface="Arial" charset="0"/>
              <a:buChar char="•"/>
            </a:pPr>
            <a:endParaRPr lang="cs-CZ" dirty="0">
              <a:latin typeface="Comenia Sans" charset="0"/>
            </a:endParaRPr>
          </a:p>
          <a:p>
            <a:pPr>
              <a:buFont typeface="Arial" charset="0"/>
              <a:buChar char="•"/>
            </a:pPr>
            <a:endParaRPr lang="cs-CZ" dirty="0">
              <a:latin typeface="Comenia Sans" charset="0"/>
            </a:endParaRPr>
          </a:p>
          <a:p>
            <a:pPr>
              <a:buFont typeface="Arial" charset="0"/>
              <a:buChar char="•"/>
            </a:pPr>
            <a:endParaRPr lang="cs-CZ" dirty="0">
              <a:latin typeface="Comenia Sans" charset="0"/>
            </a:endParaRPr>
          </a:p>
          <a:p>
            <a:pPr>
              <a:buFont typeface="Arial" charset="0"/>
              <a:buNone/>
            </a:pPr>
            <a:r>
              <a:rPr lang="cs-CZ" dirty="0" smtClean="0">
                <a:solidFill>
                  <a:schemeClr val="bg1"/>
                </a:solidFill>
                <a:latin typeface="Comenia Sans" charset="0"/>
              </a:rPr>
              <a:t>Nahrání souborů</a:t>
            </a:r>
            <a:endParaRPr lang="cs-CZ" dirty="0">
              <a:solidFill>
                <a:schemeClr val="bg1"/>
              </a:solidFill>
              <a:latin typeface="Comenia San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endParaRPr lang="en-US" dirty="0">
              <a:latin typeface="Cocon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endParaRPr lang="cs-CZ" dirty="0">
              <a:latin typeface="Comenia Sans" charset="0"/>
            </a:endParaRPr>
          </a:p>
        </p:txBody>
      </p:sp>
      <p:pic>
        <p:nvPicPr>
          <p:cNvPr id="2" name="Picture 1" descr="Screenshot 2014-10-04 11.14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filezilla-project.org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4" name="Content Placeholder 3" descr="Screenshot 2014-10-04 11.17.3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104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Přihlášení</a:t>
            </a:r>
            <a:r>
              <a:rPr lang="en-US" dirty="0" smtClean="0"/>
              <a:t> a </a:t>
            </a:r>
            <a:r>
              <a:rPr lang="en-US" dirty="0" err="1" smtClean="0"/>
              <a:t>nahrání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Hostitel</a:t>
            </a:r>
            <a:r>
              <a:rPr lang="en-US" dirty="0" smtClean="0"/>
              <a:t>: </a:t>
            </a:r>
            <a:r>
              <a:rPr lang="en-US" dirty="0" err="1" smtClean="0"/>
              <a:t>tvorimweb.czechitas.cz</a:t>
            </a:r>
            <a:endParaRPr lang="en-US" dirty="0" smtClean="0"/>
          </a:p>
          <a:p>
            <a:r>
              <a:rPr lang="en-US" dirty="0" err="1" smtClean="0"/>
              <a:t>Uživ</a:t>
            </a:r>
            <a:r>
              <a:rPr lang="en-US" dirty="0" smtClean="0"/>
              <a:t>. </a:t>
            </a:r>
            <a:r>
              <a:rPr lang="en-US" dirty="0" err="1" smtClean="0"/>
              <a:t>jméno</a:t>
            </a:r>
            <a:r>
              <a:rPr lang="en-US" dirty="0" smtClean="0"/>
              <a:t>: </a:t>
            </a:r>
            <a:r>
              <a:rPr lang="en-US" dirty="0" err="1" smtClean="0"/>
              <a:t>tvorimweb_czechitas_cz</a:t>
            </a:r>
            <a:endParaRPr lang="en-US" dirty="0" smtClean="0"/>
          </a:p>
          <a:p>
            <a:r>
              <a:rPr lang="en-US" dirty="0" err="1" smtClean="0"/>
              <a:t>Heslo</a:t>
            </a:r>
            <a:r>
              <a:rPr lang="en-US" dirty="0" smtClean="0"/>
              <a:t>: </a:t>
            </a:r>
            <a:r>
              <a:rPr lang="en-US" dirty="0" err="1" smtClean="0"/>
              <a:t>czechitasrocks</a:t>
            </a:r>
            <a:endParaRPr lang="en-US" dirty="0" smtClean="0"/>
          </a:p>
          <a:p>
            <a:r>
              <a:rPr lang="en-US" dirty="0" smtClean="0"/>
              <a:t>Port: 22</a:t>
            </a:r>
          </a:p>
        </p:txBody>
      </p:sp>
    </p:spTree>
    <p:extLst>
      <p:ext uri="{BB962C8B-B14F-4D97-AF65-F5344CB8AC3E}">
        <p14:creationId xmlns:p14="http://schemas.microsoft.com/office/powerpoint/2010/main" val="10720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Nahrání</a:t>
            </a:r>
            <a:r>
              <a:rPr lang="en-US" dirty="0" smtClean="0"/>
              <a:t> </a:t>
            </a:r>
            <a:r>
              <a:rPr lang="en-US" dirty="0" err="1" smtClean="0"/>
              <a:t>souborů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Přejít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err="1"/>
              <a:t>složky</a:t>
            </a:r>
            <a:r>
              <a:rPr lang="en-US" dirty="0"/>
              <a:t> public</a:t>
            </a:r>
          </a:p>
          <a:p>
            <a:r>
              <a:rPr lang="en-US" dirty="0" err="1"/>
              <a:t>Vytvořit</a:t>
            </a:r>
            <a:r>
              <a:rPr lang="en-US" dirty="0"/>
              <a:t> </a:t>
            </a:r>
            <a:r>
              <a:rPr lang="en-US" dirty="0" err="1"/>
              <a:t>složku</a:t>
            </a:r>
            <a:r>
              <a:rPr lang="en-US" dirty="0"/>
              <a:t> s </a:t>
            </a:r>
            <a:r>
              <a:rPr lang="en-US" dirty="0" err="1"/>
              <a:t>vlastním</a:t>
            </a:r>
            <a:r>
              <a:rPr lang="en-US" dirty="0"/>
              <a:t> </a:t>
            </a:r>
            <a:r>
              <a:rPr lang="en-US" dirty="0" err="1"/>
              <a:t>jménem</a:t>
            </a:r>
            <a:endParaRPr lang="en-US" dirty="0"/>
          </a:p>
          <a:p>
            <a:r>
              <a:rPr lang="en-US" dirty="0" err="1"/>
              <a:t>Nahrát</a:t>
            </a:r>
            <a:r>
              <a:rPr lang="en-US" dirty="0"/>
              <a:t> </a:t>
            </a:r>
            <a:r>
              <a:rPr lang="en-US" dirty="0" err="1"/>
              <a:t>soubory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err="1" smtClean="0">
                <a:sym typeface="Wingdings"/>
              </a:rPr>
              <a:t>Zajistit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aby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vstupní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soubor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byl</a:t>
            </a:r>
            <a:r>
              <a:rPr lang="en-US" dirty="0" smtClean="0">
                <a:sym typeface="Wingdings"/>
              </a:rPr>
              <a:t> </a:t>
            </a:r>
            <a:r>
              <a:rPr lang="en-US" i="1" dirty="0" err="1" smtClean="0">
                <a:sym typeface="Wingdings"/>
              </a:rPr>
              <a:t>index.html</a:t>
            </a:r>
            <a:endParaRPr lang="en-US" i="1" dirty="0">
              <a:sym typeface="Wingdings"/>
            </a:endParaRPr>
          </a:p>
          <a:p>
            <a:r>
              <a:rPr lang="en-US" dirty="0">
                <a:sym typeface="Wingdings"/>
              </a:rPr>
              <a:t>A </a:t>
            </a:r>
            <a:r>
              <a:rPr lang="en-US" dirty="0" err="1">
                <a:sym typeface="Wingdings"/>
              </a:rPr>
              <a:t>máte</a:t>
            </a:r>
            <a:r>
              <a:rPr lang="en-US" dirty="0">
                <a:sym typeface="Wingdings"/>
              </a:rPr>
              <a:t> web </a:t>
            </a:r>
            <a:r>
              <a:rPr lang="en-US" dirty="0" err="1">
                <a:sym typeface="Wingdings"/>
              </a:rPr>
              <a:t>na</a:t>
            </a:r>
            <a:r>
              <a:rPr lang="en-US" dirty="0">
                <a:sym typeface="Wingdings"/>
              </a:rPr>
              <a:t> 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i="1" dirty="0" smtClean="0">
                <a:sym typeface="Wingdings"/>
              </a:rPr>
              <a:t>	http</a:t>
            </a:r>
            <a:r>
              <a:rPr lang="en-US" i="1" dirty="0">
                <a:sym typeface="Wingdings"/>
              </a:rPr>
              <a:t>://</a:t>
            </a:r>
            <a:r>
              <a:rPr lang="en-US" i="1" dirty="0" err="1">
                <a:sym typeface="Wingdings"/>
              </a:rPr>
              <a:t>tvorimweb.czechitas.cz</a:t>
            </a:r>
            <a:r>
              <a:rPr lang="en-US" i="1" dirty="0">
                <a:sym typeface="Wingdings"/>
              </a:rPr>
              <a:t>/</a:t>
            </a:r>
            <a:r>
              <a:rPr lang="en-US" i="1" dirty="0" smtClean="0">
                <a:sym typeface="Wingdings"/>
              </a:rPr>
              <a:t>&lt;</a:t>
            </a:r>
            <a:r>
              <a:rPr lang="en-US" i="1" dirty="0" err="1" smtClean="0">
                <a:sym typeface="Wingdings"/>
              </a:rPr>
              <a:t>jmeno</a:t>
            </a:r>
            <a:r>
              <a:rPr lang="en-US" i="1" dirty="0">
                <a:sym typeface="Wingdings"/>
              </a:rPr>
              <a:t>&gt;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1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2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Cocon" charset="0"/>
            </a:endParaRPr>
          </a:p>
        </p:txBody>
      </p:sp>
      <p:sp>
        <p:nvSpPr>
          <p:cNvPr id="13314" name="Zástupný symbol pro obsah 4"/>
          <p:cNvSpPr>
            <a:spLocks noGrp="1"/>
          </p:cNvSpPr>
          <p:nvPr>
            <p:ph idx="1"/>
          </p:nvPr>
        </p:nvSpPr>
        <p:spPr>
          <a:xfrm>
            <a:off x="395288" y="1628775"/>
            <a:ext cx="8229600" cy="4525963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cs-CZ" dirty="0">
              <a:latin typeface="Comenia Sans" charset="0"/>
            </a:endParaRPr>
          </a:p>
          <a:p>
            <a:pPr>
              <a:buFont typeface="Arial" charset="0"/>
              <a:buChar char="•"/>
            </a:pPr>
            <a:endParaRPr lang="cs-CZ" dirty="0">
              <a:latin typeface="Comenia Sans" charset="0"/>
            </a:endParaRPr>
          </a:p>
          <a:p>
            <a:pPr>
              <a:buFont typeface="Arial" charset="0"/>
              <a:buChar char="•"/>
            </a:pPr>
            <a:endParaRPr lang="cs-CZ" dirty="0">
              <a:latin typeface="Comenia Sans" charset="0"/>
            </a:endParaRPr>
          </a:p>
          <a:p>
            <a:pPr>
              <a:buFont typeface="Arial" charset="0"/>
              <a:buChar char="•"/>
            </a:pPr>
            <a:endParaRPr lang="cs-CZ" dirty="0">
              <a:latin typeface="Comenia Sans" charset="0"/>
            </a:endParaRPr>
          </a:p>
          <a:p>
            <a:pPr>
              <a:buFont typeface="Arial" charset="0"/>
              <a:buNone/>
            </a:pPr>
            <a:r>
              <a:rPr lang="cs-CZ" dirty="0" smtClean="0">
                <a:solidFill>
                  <a:schemeClr val="bg1"/>
                </a:solidFill>
                <a:latin typeface="Comenia Sans" charset="0"/>
              </a:rPr>
              <a:t>Nahrání pomocí skriptu</a:t>
            </a:r>
            <a:endParaRPr lang="cs-CZ" dirty="0">
              <a:solidFill>
                <a:schemeClr val="bg1"/>
              </a:solidFill>
              <a:latin typeface="Comeni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Nadpis 2"/>
          <p:cNvSpPr>
            <a:spLocks noGrp="1"/>
          </p:cNvSpPr>
          <p:nvPr>
            <p:ph type="ctrTitle"/>
          </p:nvPr>
        </p:nvSpPr>
        <p:spPr>
          <a:xfrm>
            <a:off x="400050" y="3975100"/>
            <a:ext cx="7772400" cy="893763"/>
          </a:xfrm>
        </p:spPr>
        <p:txBody>
          <a:bodyPr/>
          <a:lstStyle/>
          <a:p>
            <a:r>
              <a:rPr lang="cs-CZ">
                <a:latin typeface="Cocon" charset="0"/>
              </a:rPr>
              <a:t>Q&amp;A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pt0000000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defRPr sz="2000" dirty="0" err="1" smtClean="0">
            <a:latin typeface="Cocon" panose="02000000000000000000" pitchFamily="2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Ppt0000000</Template>
  <TotalTime>3482</TotalTime>
  <Words>59</Words>
  <Application>Microsoft Macintosh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Arial</vt:lpstr>
      <vt:lpstr>Cocon</vt:lpstr>
      <vt:lpstr>Comenia Sans</vt:lpstr>
      <vt:lpstr>Ppt0000000</vt:lpstr>
      <vt:lpstr>Deployment</vt:lpstr>
      <vt:lpstr>PowerPoint Presentation</vt:lpstr>
      <vt:lpstr>PowerPoint Presentation</vt:lpstr>
      <vt:lpstr>https://filezilla-project.org/</vt:lpstr>
      <vt:lpstr>Přihlášení a nahrání</vt:lpstr>
      <vt:lpstr>Nahrání souborů</vt:lpstr>
      <vt:lpstr>PowerPoint Presentation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Eli</dc:creator>
  <cp:lastModifiedBy>Tomáš Dundáček</cp:lastModifiedBy>
  <cp:revision>7</cp:revision>
  <dcterms:created xsi:type="dcterms:W3CDTF">2014-10-01T19:45:43Z</dcterms:created>
  <dcterms:modified xsi:type="dcterms:W3CDTF">2014-10-04T09:28:00Z</dcterms:modified>
</cp:coreProperties>
</file>