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3" r:id="rId3"/>
    <p:sldId id="274" r:id="rId4"/>
    <p:sldId id="277" r:id="rId5"/>
    <p:sldId id="279" r:id="rId6"/>
    <p:sldId id="278" r:id="rId7"/>
    <p:sldId id="275" r:id="rId8"/>
    <p:sldId id="261" r:id="rId9"/>
    <p:sldId id="259" r:id="rId10"/>
    <p:sldId id="257" r:id="rId11"/>
    <p:sldId id="270" r:id="rId12"/>
    <p:sldId id="266" r:id="rId13"/>
    <p:sldId id="268" r:id="rId14"/>
    <p:sldId id="267" r:id="rId15"/>
    <p:sldId id="271" r:id="rId16"/>
    <p:sldId id="264" r:id="rId17"/>
    <p:sldId id="263" r:id="rId18"/>
    <p:sldId id="272" r:id="rId19"/>
    <p:sldId id="260" r:id="rId2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82C7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689" autoAdjust="0"/>
  </p:normalViewPr>
  <p:slideViewPr>
    <p:cSldViewPr>
      <p:cViewPr>
        <p:scale>
          <a:sx n="70" d="100"/>
          <a:sy n="70" d="100"/>
        </p:scale>
        <p:origin x="-523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lne uvodni snime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>
            <a:spLocks noGrp="1"/>
          </p:cNvSpPr>
          <p:nvPr>
            <p:ph type="ctrTitle"/>
          </p:nvPr>
        </p:nvSpPr>
        <p:spPr>
          <a:xfrm>
            <a:off x="400000" y="3975199"/>
            <a:ext cx="7772400" cy="893961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298204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-zaverecny sníme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00000" y="3975199"/>
            <a:ext cx="7772400" cy="893961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2296839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218218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části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ctrTitle"/>
          </p:nvPr>
        </p:nvSpPr>
        <p:spPr>
          <a:xfrm>
            <a:off x="400000" y="3975199"/>
            <a:ext cx="7772400" cy="893961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735351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203420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g uprostred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 txBox="1">
            <a:spLocks/>
          </p:cNvSpPr>
          <p:nvPr userDrawn="1"/>
        </p:nvSpPr>
        <p:spPr>
          <a:xfrm>
            <a:off x="457200" y="38610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B82C7F"/>
                </a:solidFill>
                <a:latin typeface="Cocon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cs-CZ" dirty="0" smtClean="0">
                <a:solidFill>
                  <a:schemeClr val="bg1"/>
                </a:solidFill>
              </a:rPr>
              <a:t>Kliknutím lze upravit styl.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1755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g uprostr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 txBox="1">
            <a:spLocks/>
          </p:cNvSpPr>
          <p:nvPr userDrawn="1"/>
        </p:nvSpPr>
        <p:spPr>
          <a:xfrm>
            <a:off x="457200" y="38610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B82C7F"/>
                </a:solidFill>
                <a:latin typeface="Cocon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cs-CZ" dirty="0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147285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g zarovnanej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400000" y="3975199"/>
            <a:ext cx="7772400" cy="89396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4177957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2493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050E5-DCCA-4247-B843-610DFA645C7A}" type="datetimeFigureOut">
              <a:rPr lang="cs-CZ" smtClean="0"/>
              <a:pPr/>
              <a:t>3.10.2014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1A341-DA1D-4E31-87C8-EBCEA89FC3E7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227326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61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Cocon" panose="02000000000000000000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omenia Sans" pitchFamily="50" charset="-1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enia Sans" pitchFamily="50" charset="-1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enia Sans" pitchFamily="50" charset="-1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enia Sans" pitchFamily="50" charset="-1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enia Sans" pitchFamily="50" charset="-1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sway.org/" TargetMode="External"/><Relationship Id="rId2" Type="http://schemas.openxmlformats.org/officeDocument/2006/relationships/hyperlink" Target="http://www.eurostudio.cz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interest.com/" TargetMode="External"/><Relationship Id="rId5" Type="http://schemas.openxmlformats.org/officeDocument/2006/relationships/hyperlink" Target="http://musilu.wz.cz/" TargetMode="External"/><Relationship Id="rId4" Type="http://schemas.openxmlformats.org/officeDocument/2006/relationships/hyperlink" Target="http://www.advokat-panenka.cz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czechitas.cz/robin/robin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Workshop HTML &amp; CSS</a:t>
            </a:r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36961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HTML umí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cs-CZ" dirty="0" smtClean="0"/>
              <a:t> HTML říká webovému prohlížeči co je která část stránky</a:t>
            </a:r>
          </a:p>
          <a:p>
            <a:pPr marL="0" indent="0"/>
            <a:r>
              <a:rPr lang="cs-CZ" dirty="0" smtClean="0"/>
              <a:t> Dává význam částem textu</a:t>
            </a:r>
          </a:p>
          <a:p>
            <a:pPr marL="0" indent="0"/>
            <a:r>
              <a:rPr lang="cs-CZ" dirty="0" smtClean="0"/>
              <a:t> Jsou potřeba </a:t>
            </a:r>
            <a:r>
              <a:rPr lang="cs-CZ" b="1" dirty="0" err="1" smtClean="0"/>
              <a:t>tagy</a:t>
            </a:r>
            <a:r>
              <a:rPr lang="cs-CZ" dirty="0" smtClean="0"/>
              <a:t> &lt;něco&gt; &lt;/něco&gt;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b="1" dirty="0" smtClean="0"/>
              <a:t>Můžete vkládat</a:t>
            </a:r>
          </a:p>
          <a:p>
            <a:pPr marL="0" indent="0">
              <a:buNone/>
            </a:pPr>
            <a:r>
              <a:rPr lang="cs-CZ" dirty="0" smtClean="0"/>
              <a:t>text, paragrafy, seznamy, tabulky, obrázky, odkazy, tlačítka, audio, video a další</a:t>
            </a:r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42619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>
                <a:latin typeface="Comenia Sans" pitchFamily="50" charset="-18"/>
              </a:rPr>
              <a:t>HTML neumí </a:t>
            </a:r>
            <a:r>
              <a:rPr lang="cs-CZ" b="1" dirty="0" smtClean="0">
                <a:latin typeface="Comenia Sans" pitchFamily="50" charset="-18"/>
              </a:rPr>
              <a:t>samo o sobě</a:t>
            </a:r>
            <a:r>
              <a:rPr lang="cs-CZ" dirty="0" smtClean="0">
                <a:latin typeface="Comenia Sans" pitchFamily="50" charset="-18"/>
              </a:rPr>
              <a:t> vytvořit krásný web.</a:t>
            </a:r>
            <a:endParaRPr lang="en-US" dirty="0">
              <a:latin typeface="Comenia Sans" pitchFamily="50" charset="-1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408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Holé HTML</a:t>
            </a:r>
            <a:endParaRPr lang="en-US" dirty="0"/>
          </a:p>
        </p:txBody>
      </p:sp>
      <p:pic>
        <p:nvPicPr>
          <p:cNvPr id="4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2"/>
            <a:ext cx="8037333" cy="5184576"/>
          </a:xfrm>
        </p:spPr>
      </p:pic>
    </p:spTree>
    <p:extLst>
      <p:ext uri="{BB962C8B-B14F-4D97-AF65-F5344CB8AC3E}">
        <p14:creationId xmlns="" xmlns:p14="http://schemas.microsoft.com/office/powerpoint/2010/main" val="411864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</a:t>
            </a:r>
            <a:r>
              <a:rPr lang="cs-CZ" dirty="0" smtClean="0"/>
              <a:t>echsquare.cz</a:t>
            </a:r>
            <a:endParaRPr lang="en-US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7167092" cy="5001419"/>
          </a:xfrm>
        </p:spPr>
      </p:pic>
    </p:spTree>
    <p:extLst>
      <p:ext uri="{BB962C8B-B14F-4D97-AF65-F5344CB8AC3E}">
        <p14:creationId xmlns="" xmlns:p14="http://schemas.microsoft.com/office/powerpoint/2010/main" val="1324803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YouTube.com</a:t>
            </a:r>
            <a:endParaRPr lang="en-US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7121414" cy="4968552"/>
          </a:xfrm>
        </p:spPr>
      </p:pic>
    </p:spTree>
    <p:extLst>
      <p:ext uri="{BB962C8B-B14F-4D97-AF65-F5344CB8AC3E}">
        <p14:creationId xmlns="" xmlns:p14="http://schemas.microsoft.com/office/powerpoint/2010/main" val="383730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3600" dirty="0" smtClean="0">
                <a:latin typeface="Comenia Sans" pitchFamily="50" charset="-18"/>
              </a:rPr>
              <a:t>…chce to prostě CSS (ale to až odpoledne)</a:t>
            </a:r>
            <a:endParaRPr lang="en-US" sz="3600" dirty="0">
              <a:latin typeface="Comenia Sans" pitchFamily="50" charset="-1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147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Tagy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Vždy v ostrých závorkách &lt;…&gt;</a:t>
            </a:r>
          </a:p>
          <a:p>
            <a:r>
              <a:rPr lang="cs-CZ" dirty="0" smtClean="0"/>
              <a:t>Většinou párové </a:t>
            </a:r>
          </a:p>
          <a:p>
            <a:pPr marL="457200" lvl="1" indent="0">
              <a:buNone/>
            </a:pPr>
            <a:r>
              <a:rPr lang="cs-CZ" dirty="0" smtClean="0"/>
              <a:t>Otevírací </a:t>
            </a:r>
            <a:r>
              <a:rPr lang="cs-CZ" dirty="0" err="1" smtClean="0"/>
              <a:t>tag</a:t>
            </a:r>
            <a:r>
              <a:rPr lang="cs-CZ" dirty="0" smtClean="0"/>
              <a:t> &lt;něco&gt;</a:t>
            </a:r>
          </a:p>
          <a:p>
            <a:pPr marL="457200" lvl="1" indent="0">
              <a:buNone/>
            </a:pPr>
            <a:r>
              <a:rPr lang="cs-CZ" dirty="0" smtClean="0"/>
              <a:t>Zavírací </a:t>
            </a:r>
            <a:r>
              <a:rPr lang="cs-CZ" dirty="0" err="1" smtClean="0"/>
              <a:t>tag</a:t>
            </a:r>
            <a:r>
              <a:rPr lang="cs-CZ" dirty="0" smtClean="0"/>
              <a:t> &lt;/něco&gt;</a:t>
            </a:r>
          </a:p>
          <a:p>
            <a:pPr marL="57150" indent="0">
              <a:buNone/>
            </a:pPr>
            <a:endParaRPr lang="cs-CZ" dirty="0" smtClean="0"/>
          </a:p>
          <a:p>
            <a:pPr marL="57150" indent="0">
              <a:buNone/>
            </a:pPr>
            <a:r>
              <a:rPr lang="cs-CZ" dirty="0" smtClean="0"/>
              <a:t>Příklady</a:t>
            </a:r>
            <a:endParaRPr lang="cs-CZ" dirty="0"/>
          </a:p>
          <a:p>
            <a:pPr marL="57150" indent="0">
              <a:buNone/>
            </a:pPr>
            <a:r>
              <a:rPr lang="cs-CZ" b="1" dirty="0" smtClean="0"/>
              <a:t>&lt;p&gt; &lt;/p&gt;</a:t>
            </a:r>
            <a:r>
              <a:rPr lang="cs-CZ" dirty="0" smtClean="0"/>
              <a:t> odstavec</a:t>
            </a:r>
            <a:endParaRPr lang="cs-CZ" dirty="0"/>
          </a:p>
          <a:p>
            <a:pPr marL="57150" indent="0">
              <a:buNone/>
            </a:pPr>
            <a:r>
              <a:rPr lang="cs-CZ" b="1" dirty="0" smtClean="0"/>
              <a:t>&lt;body&gt; &lt;/body&gt; </a:t>
            </a:r>
            <a:r>
              <a:rPr lang="cs-CZ" dirty="0" smtClean="0"/>
              <a:t>tělo stránky</a:t>
            </a:r>
          </a:p>
          <a:p>
            <a:pPr marL="57150" indent="0">
              <a:buNone/>
            </a:pPr>
            <a:r>
              <a:rPr lang="cs-CZ" b="1" dirty="0" smtClean="0"/>
              <a:t>&lt;</a:t>
            </a:r>
            <a:r>
              <a:rPr lang="cs-CZ" b="1" dirty="0" err="1" smtClean="0"/>
              <a:t>html</a:t>
            </a:r>
            <a:r>
              <a:rPr lang="cs-CZ" b="1" dirty="0" smtClean="0"/>
              <a:t>&gt; &lt;/</a:t>
            </a:r>
            <a:r>
              <a:rPr lang="cs-CZ" b="1" dirty="0" err="1" smtClean="0"/>
              <a:t>html</a:t>
            </a:r>
            <a:r>
              <a:rPr lang="cs-CZ" b="1" dirty="0" smtClean="0"/>
              <a:t>&gt; </a:t>
            </a:r>
            <a:r>
              <a:rPr lang="cs-CZ" dirty="0" smtClean="0"/>
              <a:t>deklaruje typ dokumentu</a:t>
            </a:r>
          </a:p>
          <a:p>
            <a:pPr marL="57150" indent="0">
              <a:buNone/>
            </a:pPr>
            <a:r>
              <a:rPr lang="cs-CZ" b="1" dirty="0" smtClean="0"/>
              <a:t>&lt;div&gt; &lt;/div&gt; </a:t>
            </a:r>
            <a:r>
              <a:rPr lang="cs-CZ" dirty="0" smtClean="0"/>
              <a:t>sekce stránky</a:t>
            </a:r>
            <a:endParaRPr lang="cs-CZ" dirty="0"/>
          </a:p>
          <a:p>
            <a:pPr marL="457200" lvl="1" indent="0">
              <a:buNone/>
            </a:pP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1396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Zdrojový kód</a:t>
            </a:r>
            <a:endParaRPr lang="en-US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12776"/>
            <a:ext cx="4555914" cy="4896544"/>
          </a:xfrm>
        </p:spPr>
      </p:pic>
    </p:spTree>
    <p:extLst>
      <p:ext uri="{BB962C8B-B14F-4D97-AF65-F5344CB8AC3E}">
        <p14:creationId xmlns="" xmlns:p14="http://schemas.microsoft.com/office/powerpoint/2010/main" val="3715340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2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3013428" y="1412776"/>
            <a:ext cx="2541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s-CZ" sz="2800" b="1" dirty="0" smtClean="0">
                <a:solidFill>
                  <a:schemeClr val="bg1"/>
                </a:solidFill>
                <a:latin typeface="Cocon" panose="02000000000000000000" pitchFamily="2" charset="0"/>
              </a:rPr>
              <a:t>techsquare.cz</a:t>
            </a:r>
            <a:endParaRPr lang="en-US" sz="2800" b="1" dirty="0" smtClean="0">
              <a:solidFill>
                <a:schemeClr val="bg1"/>
              </a:solidFill>
              <a:latin typeface="Cocon" panose="02000000000000000000" pitchFamily="2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1259632" y="2564904"/>
            <a:ext cx="60486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b="1" dirty="0" smtClean="0">
                <a:solidFill>
                  <a:schemeClr val="bg1"/>
                </a:solidFill>
                <a:latin typeface="Comenia Sans" pitchFamily="50" charset="-18"/>
              </a:rPr>
              <a:t>Kolik má kód řádků?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800" b="1" dirty="0">
              <a:solidFill>
                <a:schemeClr val="bg1"/>
              </a:solidFill>
              <a:latin typeface="Comenia Sans" pitchFamily="50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b="1" dirty="0" smtClean="0">
                <a:solidFill>
                  <a:schemeClr val="bg1"/>
                </a:solidFill>
                <a:latin typeface="Comenia Sans" pitchFamily="50" charset="-18"/>
              </a:rPr>
              <a:t>Jaké vidíte </a:t>
            </a:r>
            <a:r>
              <a:rPr lang="cs-CZ" sz="2800" b="1" dirty="0" err="1" smtClean="0">
                <a:solidFill>
                  <a:schemeClr val="bg1"/>
                </a:solidFill>
                <a:latin typeface="Comenia Sans" pitchFamily="50" charset="-18"/>
              </a:rPr>
              <a:t>tagy</a:t>
            </a:r>
            <a:r>
              <a:rPr lang="cs-CZ" sz="2800" b="1" dirty="0">
                <a:solidFill>
                  <a:schemeClr val="bg1"/>
                </a:solidFill>
                <a:latin typeface="Comenia Sans" pitchFamily="50" charset="-18"/>
              </a:rPr>
              <a:t>?</a:t>
            </a:r>
            <a:endParaRPr lang="cs-CZ" sz="2800" b="1" dirty="0" smtClean="0">
              <a:solidFill>
                <a:schemeClr val="bg1"/>
              </a:solidFill>
              <a:latin typeface="Comenia Sans" pitchFamily="50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800" b="1" dirty="0" smtClean="0">
              <a:solidFill>
                <a:schemeClr val="bg1"/>
              </a:solidFill>
              <a:latin typeface="Comenia Sans" pitchFamily="50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 err="1" smtClean="0">
              <a:solidFill>
                <a:schemeClr val="bg1"/>
              </a:solidFill>
              <a:latin typeface="Comenia Sans" pitchFamily="50" charset="-1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590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Konec teorie</a:t>
            </a:r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34636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 smtClean="0">
                <a:latin typeface="Comenia Sans" pitchFamily="50" charset="-18"/>
              </a:rPr>
              <a:t>Co se dnes naučíme?</a:t>
            </a:r>
            <a:endParaRPr lang="cs-CZ" b="1" dirty="0">
              <a:latin typeface="Comenia Sans" pitchFamily="50" charset="-1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48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Co je to HTML</a:t>
            </a:r>
          </a:p>
          <a:p>
            <a:r>
              <a:rPr lang="cs-CZ" dirty="0" smtClean="0"/>
              <a:t>Základní </a:t>
            </a:r>
            <a:r>
              <a:rPr lang="cs-CZ" dirty="0" err="1" smtClean="0"/>
              <a:t>tagy</a:t>
            </a:r>
            <a:r>
              <a:rPr lang="cs-CZ" dirty="0" smtClean="0"/>
              <a:t> a jejich procvičování</a:t>
            </a:r>
          </a:p>
          <a:p>
            <a:r>
              <a:rPr lang="cs-CZ" dirty="0" smtClean="0"/>
              <a:t>Vaše vlastní webová stránka</a:t>
            </a:r>
          </a:p>
          <a:p>
            <a:r>
              <a:rPr lang="cs-CZ" dirty="0" smtClean="0"/>
              <a:t>Zkrášlování pomocí CSS</a:t>
            </a:r>
          </a:p>
          <a:p>
            <a:r>
              <a:rPr lang="cs-CZ" dirty="0" smtClean="0"/>
              <a:t>Vaše vlastní KRÁSNÁ webová stránka</a:t>
            </a:r>
            <a:endParaRPr lang="cs-CZ" dirty="0"/>
          </a:p>
          <a:p>
            <a:r>
              <a:rPr lang="cs-CZ" dirty="0" smtClean="0"/>
              <a:t>Tipy a triky</a:t>
            </a:r>
          </a:p>
          <a:p>
            <a:r>
              <a:rPr lang="cs-CZ" dirty="0" smtClean="0"/>
              <a:t>HTML&amp;CSS + redakční systémy</a:t>
            </a:r>
          </a:p>
          <a:p>
            <a:r>
              <a:rPr lang="cs-CZ" dirty="0" smtClean="0"/>
              <a:t>Jak s tím na web</a:t>
            </a:r>
          </a:p>
        </p:txBody>
      </p:sp>
    </p:spTree>
    <p:extLst>
      <p:ext uri="{BB962C8B-B14F-4D97-AF65-F5344CB8AC3E}">
        <p14:creationId xmlns="" xmlns:p14="http://schemas.microsoft.com/office/powerpoint/2010/main" val="34422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Aplikace vs. Statická stránka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 smtClean="0"/>
              <a:t>Statická webová stránka </a:t>
            </a:r>
            <a:r>
              <a:rPr lang="cs-CZ" dirty="0" smtClean="0"/>
              <a:t>- jednoduchá stránka, často se nemění</a:t>
            </a:r>
          </a:p>
          <a:p>
            <a:pPr marL="0" indent="0">
              <a:buNone/>
            </a:pPr>
            <a:r>
              <a:rPr lang="cs-CZ" dirty="0" smtClean="0"/>
              <a:t>Příklad-stránka jako vizitka</a:t>
            </a:r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b="1" dirty="0" smtClean="0"/>
              <a:t>Aplikace</a:t>
            </a:r>
            <a:r>
              <a:rPr lang="cs-CZ" dirty="0" smtClean="0"/>
              <a:t> – dynamická a interaktivní stránka</a:t>
            </a:r>
          </a:p>
          <a:p>
            <a:pPr marL="0" indent="0">
              <a:buNone/>
            </a:pPr>
            <a:r>
              <a:rPr lang="cs-CZ" dirty="0" smtClean="0"/>
              <a:t>Příklad: </a:t>
            </a:r>
            <a:r>
              <a:rPr lang="cs-CZ" dirty="0" err="1" smtClean="0"/>
              <a:t>Twitter</a:t>
            </a:r>
            <a:r>
              <a:rPr lang="cs-CZ" dirty="0" smtClean="0"/>
              <a:t>, </a:t>
            </a:r>
            <a:r>
              <a:rPr lang="cs-CZ" dirty="0" err="1" smtClean="0"/>
              <a:t>Facebook</a:t>
            </a:r>
            <a:r>
              <a:rPr lang="cs-CZ" dirty="0" smtClean="0"/>
              <a:t>, Heuréka, Mapy.cz</a:t>
            </a:r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5377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2C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Aplikace nebo statická stránka?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www.eurostudio.cz</a:t>
            </a:r>
            <a:endParaRPr lang="cs-CZ" dirty="0" smtClean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  <a:hlinkClick r:id="rId3"/>
              </a:rPr>
              <a:t>www.</a:t>
            </a:r>
            <a:r>
              <a:rPr lang="cs-CZ" dirty="0" err="1" smtClean="0">
                <a:solidFill>
                  <a:schemeClr val="bg1"/>
                </a:solidFill>
                <a:hlinkClick r:id="rId3"/>
              </a:rPr>
              <a:t>disway.org</a:t>
            </a:r>
            <a:endParaRPr lang="cs-CZ" dirty="0" smtClean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  <a:hlinkClick r:id="rId4"/>
              </a:rPr>
              <a:t>www.</a:t>
            </a:r>
            <a:r>
              <a:rPr lang="cs-CZ" dirty="0" err="1" smtClean="0">
                <a:solidFill>
                  <a:schemeClr val="bg1"/>
                </a:solidFill>
                <a:hlinkClick r:id="rId4"/>
              </a:rPr>
              <a:t>advokat</a:t>
            </a:r>
            <a:r>
              <a:rPr lang="cs-CZ" dirty="0" smtClean="0">
                <a:solidFill>
                  <a:schemeClr val="bg1"/>
                </a:solidFill>
                <a:hlinkClick r:id="rId4"/>
              </a:rPr>
              <a:t>-panenka.</a:t>
            </a:r>
            <a:r>
              <a:rPr lang="cs-CZ" dirty="0" err="1" smtClean="0">
                <a:solidFill>
                  <a:schemeClr val="bg1"/>
                </a:solidFill>
                <a:hlinkClick r:id="rId4"/>
              </a:rPr>
              <a:t>cz</a:t>
            </a:r>
            <a:endParaRPr lang="cs-CZ" dirty="0" smtClean="0">
              <a:solidFill>
                <a:schemeClr val="bg1"/>
              </a:solidFill>
            </a:endParaRPr>
          </a:p>
          <a:p>
            <a:r>
              <a:rPr lang="cs-CZ" dirty="0" err="1" smtClean="0">
                <a:solidFill>
                  <a:schemeClr val="bg1"/>
                </a:solidFill>
                <a:hlinkClick r:id="rId5"/>
              </a:rPr>
              <a:t>musilu.wz.cz</a:t>
            </a:r>
            <a:endParaRPr lang="cs-CZ" dirty="0" smtClean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  <a:hlinkClick r:id="rId6"/>
              </a:rPr>
              <a:t>www.</a:t>
            </a:r>
            <a:r>
              <a:rPr lang="cs-CZ" dirty="0" err="1" smtClean="0">
                <a:solidFill>
                  <a:schemeClr val="bg1"/>
                </a:solidFill>
                <a:hlinkClick r:id="rId6"/>
              </a:rPr>
              <a:t>pinterest.com</a:t>
            </a:r>
            <a:endParaRPr lang="cs-CZ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Tvorba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 smtClean="0"/>
              <a:t>Statické stránky</a:t>
            </a:r>
          </a:p>
          <a:p>
            <a:pPr marL="0" indent="0">
              <a:buNone/>
            </a:pPr>
            <a:r>
              <a:rPr lang="cs-CZ" dirty="0" smtClean="0"/>
              <a:t>HTML &amp; CSS a někdy </a:t>
            </a:r>
            <a:r>
              <a:rPr lang="cs-CZ" dirty="0" err="1" smtClean="0"/>
              <a:t>JavaScript</a:t>
            </a:r>
            <a:endParaRPr lang="cs-CZ" dirty="0" smtClean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b="1" dirty="0" smtClean="0"/>
              <a:t>Aplikace</a:t>
            </a:r>
          </a:p>
          <a:p>
            <a:pPr marL="0" indent="0">
              <a:buNone/>
            </a:pPr>
            <a:r>
              <a:rPr lang="cs-CZ" dirty="0" err="1" smtClean="0"/>
              <a:t>Frontend</a:t>
            </a:r>
            <a:r>
              <a:rPr lang="cs-CZ" dirty="0" smtClean="0"/>
              <a:t>: HTML </a:t>
            </a:r>
            <a:r>
              <a:rPr lang="cs-CZ" dirty="0"/>
              <a:t>&amp; CSS a někdy </a:t>
            </a:r>
            <a:r>
              <a:rPr lang="cs-CZ" dirty="0" err="1" smtClean="0"/>
              <a:t>JavaScript</a:t>
            </a:r>
            <a:endParaRPr lang="cs-CZ" dirty="0" smtClean="0"/>
          </a:p>
          <a:p>
            <a:pPr marL="0" indent="0">
              <a:buNone/>
            </a:pPr>
            <a:r>
              <a:rPr lang="cs-CZ" dirty="0" err="1" smtClean="0"/>
              <a:t>Backend</a:t>
            </a:r>
            <a:r>
              <a:rPr lang="cs-CZ" dirty="0" smtClean="0"/>
              <a:t>: PHP, Ruby, Python</a:t>
            </a:r>
            <a:endParaRPr lang="cs-CZ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974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Projekt</a:t>
            </a:r>
            <a:endParaRPr lang="cs-CZ" b="1" dirty="0"/>
          </a:p>
        </p:txBody>
      </p:sp>
      <p:pic>
        <p:nvPicPr>
          <p:cNvPr id="4" name="Obrázek 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7" y="1324769"/>
            <a:ext cx="6612227" cy="49591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55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Úvod do HTML</a:t>
            </a:r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30351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cs-CZ" dirty="0" smtClean="0"/>
              <a:t>Co je to HTML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Značkovací jazyk pro tvorbu www stránek</a:t>
            </a:r>
          </a:p>
          <a:p>
            <a:r>
              <a:rPr lang="cs-CZ" dirty="0" err="1" smtClean="0"/>
              <a:t>HyperText</a:t>
            </a:r>
            <a:r>
              <a:rPr lang="cs-CZ" dirty="0" smtClean="0"/>
              <a:t> </a:t>
            </a:r>
            <a:r>
              <a:rPr lang="cs-CZ" dirty="0" err="1" smtClean="0"/>
              <a:t>Markup</a:t>
            </a:r>
            <a:r>
              <a:rPr lang="cs-CZ" dirty="0" smtClean="0"/>
              <a:t> </a:t>
            </a:r>
            <a:r>
              <a:rPr lang="cs-CZ" dirty="0" err="1" smtClean="0"/>
              <a:t>Language</a:t>
            </a:r>
            <a:endParaRPr lang="cs-CZ" dirty="0" smtClean="0"/>
          </a:p>
          <a:p>
            <a:r>
              <a:rPr lang="cs-CZ" dirty="0" smtClean="0"/>
              <a:t>Umožňuje publikaci dokumentů na internetu</a:t>
            </a:r>
          </a:p>
          <a:p>
            <a:r>
              <a:rPr lang="cs-CZ" dirty="0" smtClean="0"/>
              <a:t>Aktuální verze HTML5</a:t>
            </a:r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421877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ZECHITAS_sablonaPrezenta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defRPr sz="2000" dirty="0" err="1" smtClean="0">
            <a:latin typeface="Cocon" panose="02000000000000000000" pitchFamily="2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CZECHITAS_sablonaPrezentace</Template>
  <TotalTime>233</TotalTime>
  <Words>274</Words>
  <Application>Microsoft Office PowerPoint</Application>
  <PresentationFormat>On-screen Show (4:3)</PresentationFormat>
  <Paragraphs>67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CZECHITAS_sablonaPrezentace</vt:lpstr>
      <vt:lpstr>Workshop HTML &amp; CSS</vt:lpstr>
      <vt:lpstr>Co se dnes naučíme?</vt:lpstr>
      <vt:lpstr>Program</vt:lpstr>
      <vt:lpstr>Aplikace vs. Statická stránka</vt:lpstr>
      <vt:lpstr>Aplikace nebo statická stránka?</vt:lpstr>
      <vt:lpstr>Tvorba</vt:lpstr>
      <vt:lpstr>Projekt</vt:lpstr>
      <vt:lpstr>Úvod do HTML</vt:lpstr>
      <vt:lpstr>Co je to HTML</vt:lpstr>
      <vt:lpstr>Co HTML umí</vt:lpstr>
      <vt:lpstr>HTML neumí samo o sobě vytvořit krásný web.</vt:lpstr>
      <vt:lpstr>Holé HTML</vt:lpstr>
      <vt:lpstr>techsquare.cz</vt:lpstr>
      <vt:lpstr>YouTube.com</vt:lpstr>
      <vt:lpstr>…chce to prostě CSS (ale to až odpoledne)</vt:lpstr>
      <vt:lpstr>Tagy</vt:lpstr>
      <vt:lpstr>Zdrojový kód</vt:lpstr>
      <vt:lpstr>Slide 18</vt:lpstr>
      <vt:lpstr>Konec teorie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HTML</dc:title>
  <dc:creator>ANNA</dc:creator>
  <cp:lastModifiedBy>Anna Kubistova</cp:lastModifiedBy>
  <cp:revision>19</cp:revision>
  <dcterms:created xsi:type="dcterms:W3CDTF">2014-09-25T11:54:52Z</dcterms:created>
  <dcterms:modified xsi:type="dcterms:W3CDTF">2014-10-03T19:20:58Z</dcterms:modified>
</cp:coreProperties>
</file>