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7315200" cy="9906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>
        <p:scale>
          <a:sx n="50" d="100"/>
          <a:sy n="50" d="100"/>
        </p:scale>
        <p:origin x="412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21191"/>
            <a:ext cx="6217920" cy="344875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02944"/>
            <a:ext cx="5486400" cy="23916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88" indent="0" algn="ctr">
              <a:buNone/>
              <a:defRPr sz="1600"/>
            </a:lvl2pPr>
            <a:lvl3pPr marL="731576" indent="0" algn="ctr">
              <a:buNone/>
              <a:defRPr sz="1440"/>
            </a:lvl3pPr>
            <a:lvl4pPr marL="1097364" indent="0" algn="ctr">
              <a:buNone/>
              <a:defRPr sz="1280"/>
            </a:lvl4pPr>
            <a:lvl5pPr marL="1463152" indent="0" algn="ctr">
              <a:buNone/>
              <a:defRPr sz="1280"/>
            </a:lvl5pPr>
            <a:lvl6pPr marL="1828940" indent="0" algn="ctr">
              <a:buNone/>
              <a:defRPr sz="1280"/>
            </a:lvl6pPr>
            <a:lvl7pPr marL="2194728" indent="0" algn="ctr">
              <a:buNone/>
              <a:defRPr sz="1280"/>
            </a:lvl7pPr>
            <a:lvl8pPr marL="2560516" indent="0" algn="ctr">
              <a:buNone/>
              <a:defRPr sz="1280"/>
            </a:lvl8pPr>
            <a:lvl9pPr marL="2926305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27403"/>
            <a:ext cx="1577340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27403"/>
            <a:ext cx="4640580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469626"/>
            <a:ext cx="6309360" cy="41206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629227"/>
            <a:ext cx="6309360" cy="2166938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7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36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15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9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72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51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30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37015"/>
            <a:ext cx="310896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37015"/>
            <a:ext cx="310896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27405"/>
            <a:ext cx="630936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28348"/>
            <a:ext cx="3094672" cy="11900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88" indent="0">
              <a:buNone/>
              <a:defRPr sz="1600" b="1"/>
            </a:lvl2pPr>
            <a:lvl3pPr marL="731576" indent="0">
              <a:buNone/>
              <a:defRPr sz="1440" b="1"/>
            </a:lvl3pPr>
            <a:lvl4pPr marL="1097364" indent="0">
              <a:buNone/>
              <a:defRPr sz="1280" b="1"/>
            </a:lvl4pPr>
            <a:lvl5pPr marL="1463152" indent="0">
              <a:buNone/>
              <a:defRPr sz="1280" b="1"/>
            </a:lvl5pPr>
            <a:lvl6pPr marL="1828940" indent="0">
              <a:buNone/>
              <a:defRPr sz="1280" b="1"/>
            </a:lvl6pPr>
            <a:lvl7pPr marL="2194728" indent="0">
              <a:buNone/>
              <a:defRPr sz="1280" b="1"/>
            </a:lvl7pPr>
            <a:lvl8pPr marL="2560516" indent="0">
              <a:buNone/>
              <a:defRPr sz="1280" b="1"/>
            </a:lvl8pPr>
            <a:lvl9pPr marL="2926305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18444"/>
            <a:ext cx="3094672" cy="5322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1" y="2428348"/>
            <a:ext cx="3109913" cy="11900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88" indent="0">
              <a:buNone/>
              <a:defRPr sz="1600" b="1"/>
            </a:lvl2pPr>
            <a:lvl3pPr marL="731576" indent="0">
              <a:buNone/>
              <a:defRPr sz="1440" b="1"/>
            </a:lvl3pPr>
            <a:lvl4pPr marL="1097364" indent="0">
              <a:buNone/>
              <a:defRPr sz="1280" b="1"/>
            </a:lvl4pPr>
            <a:lvl5pPr marL="1463152" indent="0">
              <a:buNone/>
              <a:defRPr sz="1280" b="1"/>
            </a:lvl5pPr>
            <a:lvl6pPr marL="1828940" indent="0">
              <a:buNone/>
              <a:defRPr sz="1280" b="1"/>
            </a:lvl6pPr>
            <a:lvl7pPr marL="2194728" indent="0">
              <a:buNone/>
              <a:defRPr sz="1280" b="1"/>
            </a:lvl7pPr>
            <a:lvl8pPr marL="2560516" indent="0">
              <a:buNone/>
              <a:defRPr sz="1280" b="1"/>
            </a:lvl8pPr>
            <a:lvl9pPr marL="2926305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1" y="3618444"/>
            <a:ext cx="3109913" cy="5322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60400"/>
            <a:ext cx="2359342" cy="2311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26283"/>
            <a:ext cx="3703320" cy="703968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971800"/>
            <a:ext cx="2359342" cy="5505627"/>
          </a:xfrm>
        </p:spPr>
        <p:txBody>
          <a:bodyPr/>
          <a:lstStyle>
            <a:lvl1pPr marL="0" indent="0">
              <a:buNone/>
              <a:defRPr sz="1280"/>
            </a:lvl1pPr>
            <a:lvl2pPr marL="365788" indent="0">
              <a:buNone/>
              <a:defRPr sz="1120"/>
            </a:lvl2pPr>
            <a:lvl3pPr marL="731576" indent="0">
              <a:buNone/>
              <a:defRPr sz="960"/>
            </a:lvl3pPr>
            <a:lvl4pPr marL="1097364" indent="0">
              <a:buNone/>
              <a:defRPr sz="800"/>
            </a:lvl4pPr>
            <a:lvl5pPr marL="1463152" indent="0">
              <a:buNone/>
              <a:defRPr sz="800"/>
            </a:lvl5pPr>
            <a:lvl6pPr marL="1828940" indent="0">
              <a:buNone/>
              <a:defRPr sz="800"/>
            </a:lvl6pPr>
            <a:lvl7pPr marL="2194728" indent="0">
              <a:buNone/>
              <a:defRPr sz="800"/>
            </a:lvl7pPr>
            <a:lvl8pPr marL="2560516" indent="0">
              <a:buNone/>
              <a:defRPr sz="800"/>
            </a:lvl8pPr>
            <a:lvl9pPr marL="292630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60400"/>
            <a:ext cx="2359342" cy="2311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26283"/>
            <a:ext cx="3703320" cy="703968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88" indent="0">
              <a:buNone/>
              <a:defRPr sz="2240"/>
            </a:lvl2pPr>
            <a:lvl3pPr marL="731576" indent="0">
              <a:buNone/>
              <a:defRPr sz="1920"/>
            </a:lvl3pPr>
            <a:lvl4pPr marL="1097364" indent="0">
              <a:buNone/>
              <a:defRPr sz="1600"/>
            </a:lvl4pPr>
            <a:lvl5pPr marL="1463152" indent="0">
              <a:buNone/>
              <a:defRPr sz="1600"/>
            </a:lvl5pPr>
            <a:lvl6pPr marL="1828940" indent="0">
              <a:buNone/>
              <a:defRPr sz="1600"/>
            </a:lvl6pPr>
            <a:lvl7pPr marL="2194728" indent="0">
              <a:buNone/>
              <a:defRPr sz="1600"/>
            </a:lvl7pPr>
            <a:lvl8pPr marL="2560516" indent="0">
              <a:buNone/>
              <a:defRPr sz="1600"/>
            </a:lvl8pPr>
            <a:lvl9pPr marL="2926305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971800"/>
            <a:ext cx="2359342" cy="5505627"/>
          </a:xfrm>
        </p:spPr>
        <p:txBody>
          <a:bodyPr/>
          <a:lstStyle>
            <a:lvl1pPr marL="0" indent="0">
              <a:buNone/>
              <a:defRPr sz="1280"/>
            </a:lvl1pPr>
            <a:lvl2pPr marL="365788" indent="0">
              <a:buNone/>
              <a:defRPr sz="1120"/>
            </a:lvl2pPr>
            <a:lvl3pPr marL="731576" indent="0">
              <a:buNone/>
              <a:defRPr sz="960"/>
            </a:lvl3pPr>
            <a:lvl4pPr marL="1097364" indent="0">
              <a:buNone/>
              <a:defRPr sz="800"/>
            </a:lvl4pPr>
            <a:lvl5pPr marL="1463152" indent="0">
              <a:buNone/>
              <a:defRPr sz="800"/>
            </a:lvl5pPr>
            <a:lvl6pPr marL="1828940" indent="0">
              <a:buNone/>
              <a:defRPr sz="800"/>
            </a:lvl6pPr>
            <a:lvl7pPr marL="2194728" indent="0">
              <a:buNone/>
              <a:defRPr sz="800"/>
            </a:lvl7pPr>
            <a:lvl8pPr marL="2560516" indent="0">
              <a:buNone/>
              <a:defRPr sz="800"/>
            </a:lvl8pPr>
            <a:lvl9pPr marL="292630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1" y="527405"/>
            <a:ext cx="630936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2637015"/>
            <a:ext cx="630936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181398"/>
            <a:ext cx="164592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4390-6940-47F0-8D9F-5BF0E8BBACA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1" y="9181398"/>
            <a:ext cx="246888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181398"/>
            <a:ext cx="164592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C13B-A818-400F-83AC-09E6AC39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76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94" indent="-182894" algn="l" defTabSz="731576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82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0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258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6046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834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622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410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9199" indent="-182894" algn="l" defTabSz="73157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88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76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64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152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40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728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516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5" algn="l" defTabSz="731576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E00D6B-C920-49E1-A751-D9B0C242293A}"/>
              </a:ext>
            </a:extLst>
          </p:cNvPr>
          <p:cNvGrpSpPr/>
          <p:nvPr/>
        </p:nvGrpSpPr>
        <p:grpSpPr>
          <a:xfrm>
            <a:off x="3289300" y="1115507"/>
            <a:ext cx="3820160" cy="3423790"/>
            <a:chOff x="243840" y="2361239"/>
            <a:chExt cx="3870960" cy="31874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947D91-DB49-404C-A283-9F6A72ECBC2E}"/>
                </a:ext>
              </a:extLst>
            </p:cNvPr>
            <p:cNvGrpSpPr/>
            <p:nvPr/>
          </p:nvGrpSpPr>
          <p:grpSpPr>
            <a:xfrm>
              <a:off x="243840" y="2361239"/>
              <a:ext cx="3870960" cy="3187474"/>
              <a:chOff x="243840" y="219456"/>
              <a:chExt cx="1618298" cy="196653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F1AF582-7550-4745-A6A3-67115BA4F0B9}"/>
                  </a:ext>
                </a:extLst>
              </p:cNvPr>
              <p:cNvSpPr/>
              <p:nvPr/>
            </p:nvSpPr>
            <p:spPr>
              <a:xfrm>
                <a:off x="243840" y="219456"/>
                <a:ext cx="1618298" cy="1966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EE80CF-DC73-4695-B4FE-D3B28CF28E43}"/>
                  </a:ext>
                </a:extLst>
              </p:cNvPr>
              <p:cNvSpPr txBox="1"/>
              <p:nvPr/>
            </p:nvSpPr>
            <p:spPr>
              <a:xfrm>
                <a:off x="243840" y="229059"/>
                <a:ext cx="1618298" cy="159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Bus Reservation System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CB8BB5-5272-4F9B-BE09-564ABB6778F9}"/>
                  </a:ext>
                </a:extLst>
              </p:cNvPr>
              <p:cNvSpPr/>
              <p:nvPr/>
            </p:nvSpPr>
            <p:spPr>
              <a:xfrm>
                <a:off x="1450661" y="418204"/>
                <a:ext cx="376327" cy="94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View customers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9F0EED-3D87-438C-A2CA-403119B699AF}"/>
                </a:ext>
              </a:extLst>
            </p:cNvPr>
            <p:cNvSpPr/>
            <p:nvPr/>
          </p:nvSpPr>
          <p:spPr>
            <a:xfrm>
              <a:off x="941914" y="3170762"/>
              <a:ext cx="2018824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75B71-29C0-40F3-8955-0B35F7AD54F2}"/>
                </a:ext>
              </a:extLst>
            </p:cNvPr>
            <p:cNvSpPr txBox="1"/>
            <p:nvPr/>
          </p:nvSpPr>
          <p:spPr>
            <a:xfrm>
              <a:off x="346843" y="3139240"/>
              <a:ext cx="648816" cy="20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9C0AE55-3CC3-44E1-B615-D7569ECA6A89}"/>
              </a:ext>
            </a:extLst>
          </p:cNvPr>
          <p:cNvSpPr/>
          <p:nvPr/>
        </p:nvSpPr>
        <p:spPr>
          <a:xfrm>
            <a:off x="4007930" y="1770574"/>
            <a:ext cx="759763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F70EA-972D-4283-8556-3B864E348927}"/>
              </a:ext>
            </a:extLst>
          </p:cNvPr>
          <p:cNvSpPr txBox="1"/>
          <p:nvPr/>
        </p:nvSpPr>
        <p:spPr>
          <a:xfrm>
            <a:off x="3313149" y="1740523"/>
            <a:ext cx="7597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No: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101697-ECFF-4BB7-A9CC-52753D8EFA36}"/>
              </a:ext>
            </a:extLst>
          </p:cNvPr>
          <p:cNvSpPr txBox="1"/>
          <p:nvPr/>
        </p:nvSpPr>
        <p:spPr>
          <a:xfrm>
            <a:off x="5935788" y="1960072"/>
            <a:ext cx="9231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0B5E33-BBDD-46A9-93C4-6368918BA229}"/>
              </a:ext>
            </a:extLst>
          </p:cNvPr>
          <p:cNvSpPr/>
          <p:nvPr/>
        </p:nvSpPr>
        <p:spPr>
          <a:xfrm>
            <a:off x="3965393" y="2203050"/>
            <a:ext cx="1992330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9D1AF9-84B1-4275-96EE-60D89A7D225A}"/>
              </a:ext>
            </a:extLst>
          </p:cNvPr>
          <p:cNvSpPr txBox="1"/>
          <p:nvPr/>
        </p:nvSpPr>
        <p:spPr>
          <a:xfrm>
            <a:off x="3378132" y="2173000"/>
            <a:ext cx="6403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F4B7E-2291-498E-A5FB-0CA18C1496E6}"/>
              </a:ext>
            </a:extLst>
          </p:cNvPr>
          <p:cNvSpPr txBox="1"/>
          <p:nvPr/>
        </p:nvSpPr>
        <p:spPr>
          <a:xfrm>
            <a:off x="6079488" y="2175875"/>
            <a:ext cx="5787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0AEEC5-C741-4971-A2D7-E36BFE88436C}"/>
              </a:ext>
            </a:extLst>
          </p:cNvPr>
          <p:cNvGrpSpPr/>
          <p:nvPr/>
        </p:nvGrpSpPr>
        <p:grpSpPr>
          <a:xfrm>
            <a:off x="6628181" y="2192222"/>
            <a:ext cx="285799" cy="145286"/>
            <a:chOff x="3627121" y="3420645"/>
            <a:chExt cx="289600" cy="152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0C18FB-F84B-477B-BD74-9AF0B235A511}"/>
                </a:ext>
              </a:extLst>
            </p:cNvPr>
            <p:cNvSpPr/>
            <p:nvPr/>
          </p:nvSpPr>
          <p:spPr>
            <a:xfrm>
              <a:off x="3627121" y="3420645"/>
              <a:ext cx="289600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8B55F68-E3DE-413B-8922-860BAC743856}"/>
                </a:ext>
              </a:extLst>
            </p:cNvPr>
            <p:cNvSpPr/>
            <p:nvPr/>
          </p:nvSpPr>
          <p:spPr>
            <a:xfrm rot="10800000">
              <a:off x="3802677" y="3484781"/>
              <a:ext cx="83522" cy="468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15C4D-F7E4-4FE1-961A-6E9D61E2B80E}"/>
              </a:ext>
            </a:extLst>
          </p:cNvPr>
          <p:cNvGrpSpPr/>
          <p:nvPr/>
        </p:nvGrpSpPr>
        <p:grpSpPr>
          <a:xfrm>
            <a:off x="6740685" y="1965995"/>
            <a:ext cx="285799" cy="145286"/>
            <a:chOff x="3741121" y="3183341"/>
            <a:chExt cx="289600" cy="152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ABAD03-5AD1-4567-91EA-E4FD30170CCB}"/>
                </a:ext>
              </a:extLst>
            </p:cNvPr>
            <p:cNvSpPr/>
            <p:nvPr/>
          </p:nvSpPr>
          <p:spPr>
            <a:xfrm>
              <a:off x="3741121" y="3183341"/>
              <a:ext cx="289600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E06F3E8-02DA-41B6-A0B5-4BDBB723766F}"/>
                </a:ext>
              </a:extLst>
            </p:cNvPr>
            <p:cNvSpPr/>
            <p:nvPr/>
          </p:nvSpPr>
          <p:spPr>
            <a:xfrm rot="10800000">
              <a:off x="3916721" y="3239199"/>
              <a:ext cx="83522" cy="468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79CE6E-AB83-480C-8679-BBCB75B653DD}"/>
              </a:ext>
            </a:extLst>
          </p:cNvPr>
          <p:cNvSpPr/>
          <p:nvPr/>
        </p:nvSpPr>
        <p:spPr>
          <a:xfrm>
            <a:off x="3965393" y="2408921"/>
            <a:ext cx="1176333" cy="135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4B835E-D9FD-47E2-AADD-FBDA3F953615}"/>
              </a:ext>
            </a:extLst>
          </p:cNvPr>
          <p:cNvSpPr txBox="1"/>
          <p:nvPr/>
        </p:nvSpPr>
        <p:spPr>
          <a:xfrm>
            <a:off x="3378132" y="2378871"/>
            <a:ext cx="6403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No: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3840F0-8C4F-4200-9895-F7ADC424C353}"/>
              </a:ext>
            </a:extLst>
          </p:cNvPr>
          <p:cNvSpPr/>
          <p:nvPr/>
        </p:nvSpPr>
        <p:spPr>
          <a:xfrm>
            <a:off x="5784439" y="2401603"/>
            <a:ext cx="1176333" cy="135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71B885-050D-469D-A5E3-A7A27FA221A2}"/>
              </a:ext>
            </a:extLst>
          </p:cNvPr>
          <p:cNvSpPr txBox="1"/>
          <p:nvPr/>
        </p:nvSpPr>
        <p:spPr>
          <a:xfrm>
            <a:off x="5197177" y="2371552"/>
            <a:ext cx="6403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D81FBD-6E2A-47B9-9627-318AB894426F}"/>
              </a:ext>
            </a:extLst>
          </p:cNvPr>
          <p:cNvCxnSpPr/>
          <p:nvPr/>
        </p:nvCxnSpPr>
        <p:spPr>
          <a:xfrm>
            <a:off x="3289300" y="2649880"/>
            <a:ext cx="38013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1B8AC65F-F7C4-4D8B-9000-BCE768894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06" y="2766109"/>
            <a:ext cx="1405300" cy="16950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0" b="1" dirty="0">
                <a:latin typeface="Calibri" panose="020F0502020204030204" pitchFamily="34" charset="0"/>
              </a:rPr>
              <a:t>List of available bus based on filter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E81FB-888B-4E63-A8AD-6B8C3B54827C}"/>
              </a:ext>
            </a:extLst>
          </p:cNvPr>
          <p:cNvSpPr txBox="1"/>
          <p:nvPr/>
        </p:nvSpPr>
        <p:spPr>
          <a:xfrm>
            <a:off x="3397328" y="2766109"/>
            <a:ext cx="9231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Destination: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95FA34-5B1E-42FE-9FA6-CF87BFA51ABA}"/>
              </a:ext>
            </a:extLst>
          </p:cNvPr>
          <p:cNvSpPr/>
          <p:nvPr/>
        </p:nvSpPr>
        <p:spPr>
          <a:xfrm>
            <a:off x="4168028" y="2793848"/>
            <a:ext cx="1285656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5963081-4BF7-48BB-99D4-7560344EFBCC}"/>
              </a:ext>
            </a:extLst>
          </p:cNvPr>
          <p:cNvSpPr/>
          <p:nvPr/>
        </p:nvSpPr>
        <p:spPr>
          <a:xfrm rot="10800000">
            <a:off x="5337723" y="2848432"/>
            <a:ext cx="82426" cy="446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7C43DB-D2CF-4750-97CF-0A7060248CD7}"/>
              </a:ext>
            </a:extLst>
          </p:cNvPr>
          <p:cNvSpPr txBox="1"/>
          <p:nvPr/>
        </p:nvSpPr>
        <p:spPr>
          <a:xfrm>
            <a:off x="3446678" y="2990760"/>
            <a:ext cx="882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Type: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E7A0AE-72D9-4E8E-93FD-B3DB1E6B9DD7}"/>
              </a:ext>
            </a:extLst>
          </p:cNvPr>
          <p:cNvSpPr/>
          <p:nvPr/>
        </p:nvSpPr>
        <p:spPr>
          <a:xfrm>
            <a:off x="4168028" y="3024620"/>
            <a:ext cx="535032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DBAAD0D-442C-4396-ACD0-41C5FBF4C938}"/>
              </a:ext>
            </a:extLst>
          </p:cNvPr>
          <p:cNvSpPr/>
          <p:nvPr/>
        </p:nvSpPr>
        <p:spPr>
          <a:xfrm rot="10800000">
            <a:off x="4585616" y="3093454"/>
            <a:ext cx="82426" cy="446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5F8442-A8C3-475B-A137-A57BBD0FFE2F}"/>
              </a:ext>
            </a:extLst>
          </p:cNvPr>
          <p:cNvSpPr/>
          <p:nvPr/>
        </p:nvSpPr>
        <p:spPr>
          <a:xfrm>
            <a:off x="3450943" y="4109954"/>
            <a:ext cx="2002740" cy="298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Submit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057F7A7-69D6-4309-9145-59A34A74CA91}"/>
              </a:ext>
            </a:extLst>
          </p:cNvPr>
          <p:cNvGrpSpPr/>
          <p:nvPr/>
        </p:nvGrpSpPr>
        <p:grpSpPr>
          <a:xfrm>
            <a:off x="3313148" y="4753778"/>
            <a:ext cx="3820159" cy="1966532"/>
            <a:chOff x="3275048" y="3750478"/>
            <a:chExt cx="3820159" cy="19665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26F594-5D25-488D-89D6-1BD315A28A2E}"/>
                </a:ext>
              </a:extLst>
            </p:cNvPr>
            <p:cNvSpPr/>
            <p:nvPr/>
          </p:nvSpPr>
          <p:spPr>
            <a:xfrm>
              <a:off x="3275048" y="3750478"/>
              <a:ext cx="3820159" cy="19665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5DE78E-C724-4B28-A65F-C52E6D241597}"/>
                </a:ext>
              </a:extLst>
            </p:cNvPr>
            <p:cNvSpPr/>
            <p:nvPr/>
          </p:nvSpPr>
          <p:spPr>
            <a:xfrm>
              <a:off x="4869217" y="4443972"/>
              <a:ext cx="1787536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11144F-1E31-49BD-BF94-45F23D7ABDD5}"/>
                </a:ext>
              </a:extLst>
            </p:cNvPr>
            <p:cNvSpPr txBox="1"/>
            <p:nvPr/>
          </p:nvSpPr>
          <p:spPr>
            <a:xfrm>
              <a:off x="3487533" y="4412450"/>
              <a:ext cx="150647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Select Bus Type: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825FBE-B2AF-496C-BA03-C5BD2D24379C}"/>
                </a:ext>
              </a:extLst>
            </p:cNvPr>
            <p:cNvSpPr/>
            <p:nvPr/>
          </p:nvSpPr>
          <p:spPr>
            <a:xfrm>
              <a:off x="4869217" y="4701594"/>
              <a:ext cx="1787536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425A49-443F-44D6-BA47-203066D957B7}"/>
                </a:ext>
              </a:extLst>
            </p:cNvPr>
            <p:cNvSpPr txBox="1"/>
            <p:nvPr/>
          </p:nvSpPr>
          <p:spPr>
            <a:xfrm>
              <a:off x="3420561" y="4663012"/>
              <a:ext cx="150647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Select Destination: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543612-1D99-4E16-91A7-F11311B16845}"/>
                </a:ext>
              </a:extLst>
            </p:cNvPr>
            <p:cNvSpPr/>
            <p:nvPr/>
          </p:nvSpPr>
          <p:spPr>
            <a:xfrm>
              <a:off x="4442069" y="5202724"/>
              <a:ext cx="1506473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Confirm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34CE26-600A-4000-83C9-F4B72C58207E}"/>
                </a:ext>
              </a:extLst>
            </p:cNvPr>
            <p:cNvSpPr txBox="1"/>
            <p:nvPr/>
          </p:nvSpPr>
          <p:spPr>
            <a:xfrm>
              <a:off x="3275048" y="3807056"/>
              <a:ext cx="38201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Bus Reservation System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A031520-159D-4B0B-973A-9707F0F2CFC5}"/>
                </a:ext>
              </a:extLst>
            </p:cNvPr>
            <p:cNvSpPr/>
            <p:nvPr/>
          </p:nvSpPr>
          <p:spPr>
            <a:xfrm rot="10800000">
              <a:off x="6537733" y="4496602"/>
              <a:ext cx="82426" cy="44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E72565C-AEBF-4F81-AE00-18EF389442F0}"/>
                </a:ext>
              </a:extLst>
            </p:cNvPr>
            <p:cNvSpPr/>
            <p:nvPr/>
          </p:nvSpPr>
          <p:spPr>
            <a:xfrm rot="10800000">
              <a:off x="6544205" y="4755741"/>
              <a:ext cx="82426" cy="44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871E718-D97B-4354-88BD-412DE8F8FF9F}"/>
                </a:ext>
              </a:extLst>
            </p:cNvPr>
            <p:cNvGrpSpPr/>
            <p:nvPr/>
          </p:nvGrpSpPr>
          <p:grpSpPr>
            <a:xfrm>
              <a:off x="6871787" y="3785404"/>
              <a:ext cx="173038" cy="181080"/>
              <a:chOff x="1366838" y="5695894"/>
              <a:chExt cx="276699" cy="29544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0C0F3B-9C04-46E6-BC9A-EE06A53440FA}"/>
                  </a:ext>
                </a:extLst>
              </p:cNvPr>
              <p:cNvSpPr/>
              <p:nvPr/>
            </p:nvSpPr>
            <p:spPr>
              <a:xfrm>
                <a:off x="1366838" y="5717015"/>
                <a:ext cx="274321" cy="2743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A2DA84-9C34-46BC-B460-873838EDCC3F}"/>
                  </a:ext>
                </a:extLst>
              </p:cNvPr>
              <p:cNvSpPr/>
              <p:nvPr/>
            </p:nvSpPr>
            <p:spPr>
              <a:xfrm>
                <a:off x="1369217" y="5695894"/>
                <a:ext cx="274320" cy="27432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15B259E-4C9A-4398-B7DE-9AF2AF48EF43}"/>
              </a:ext>
            </a:extLst>
          </p:cNvPr>
          <p:cNvGrpSpPr/>
          <p:nvPr/>
        </p:nvGrpSpPr>
        <p:grpSpPr>
          <a:xfrm>
            <a:off x="280646" y="6440522"/>
            <a:ext cx="1618298" cy="1966532"/>
            <a:chOff x="238600" y="2262252"/>
            <a:chExt cx="1618298" cy="19665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4F2399A-4646-4C31-88E8-7E5F45FB6C83}"/>
                </a:ext>
              </a:extLst>
            </p:cNvPr>
            <p:cNvGrpSpPr/>
            <p:nvPr/>
          </p:nvGrpSpPr>
          <p:grpSpPr>
            <a:xfrm>
              <a:off x="238600" y="2262252"/>
              <a:ext cx="1618298" cy="1966532"/>
              <a:chOff x="2261710" y="219456"/>
              <a:chExt cx="1618298" cy="196653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F5D644-CC54-4CDE-B64B-F1C26542298B}"/>
                  </a:ext>
                </a:extLst>
              </p:cNvPr>
              <p:cNvGrpSpPr/>
              <p:nvPr/>
            </p:nvGrpSpPr>
            <p:grpSpPr>
              <a:xfrm>
                <a:off x="2261710" y="219456"/>
                <a:ext cx="1618298" cy="1966532"/>
                <a:chOff x="243840" y="219456"/>
                <a:chExt cx="1618298" cy="196653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0608A2-0971-41B2-B627-FCA1E4B0C609}"/>
                    </a:ext>
                  </a:extLst>
                </p:cNvPr>
                <p:cNvSpPr/>
                <p:nvPr/>
              </p:nvSpPr>
              <p:spPr>
                <a:xfrm>
                  <a:off x="243840" y="219456"/>
                  <a:ext cx="1618298" cy="196653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6D81F09-AFB0-443F-B051-906AEC22BA20}"/>
                    </a:ext>
                  </a:extLst>
                </p:cNvPr>
                <p:cNvSpPr/>
                <p:nvPr/>
              </p:nvSpPr>
              <p:spPr>
                <a:xfrm>
                  <a:off x="560864" y="794277"/>
                  <a:ext cx="984250" cy="17612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Reservations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943AB72-DCD3-4294-9EEB-663DB25C7A63}"/>
                    </a:ext>
                  </a:extLst>
                </p:cNvPr>
                <p:cNvSpPr txBox="1"/>
                <p:nvPr/>
              </p:nvSpPr>
              <p:spPr>
                <a:xfrm>
                  <a:off x="243840" y="276034"/>
                  <a:ext cx="161829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Bus Reservation System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15BA58-4589-4866-9BD7-F1BF3AC741DB}"/>
                  </a:ext>
                </a:extLst>
              </p:cNvPr>
              <p:cNvSpPr/>
              <p:nvPr/>
            </p:nvSpPr>
            <p:spPr>
              <a:xfrm>
                <a:off x="2578734" y="1021154"/>
                <a:ext cx="984250" cy="1761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Add new Bus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B5EEB45-B232-438A-A7F9-C0A4DDC236A2}"/>
                  </a:ext>
                </a:extLst>
              </p:cNvPr>
              <p:cNvSpPr/>
              <p:nvPr/>
            </p:nvSpPr>
            <p:spPr>
              <a:xfrm>
                <a:off x="2578734" y="1246772"/>
                <a:ext cx="984250" cy="1761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Booking Reports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C152D9-DC00-4341-AED4-F51D8F2CC1A7}"/>
                  </a:ext>
                </a:extLst>
              </p:cNvPr>
              <p:cNvSpPr/>
              <p:nvPr/>
            </p:nvSpPr>
            <p:spPr>
              <a:xfrm>
                <a:off x="2578734" y="1736041"/>
                <a:ext cx="984250" cy="1761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Exit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F71425A-DD82-4E7E-B13D-C93C27D5E139}"/>
                </a:ext>
              </a:extLst>
            </p:cNvPr>
            <p:cNvGrpSpPr/>
            <p:nvPr/>
          </p:nvGrpSpPr>
          <p:grpSpPr>
            <a:xfrm>
              <a:off x="1660218" y="2308568"/>
              <a:ext cx="173038" cy="181080"/>
              <a:chOff x="1366838" y="5695894"/>
              <a:chExt cx="276699" cy="29544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BFE9BAD-AE4F-4241-B9C7-B6B36695CBC1}"/>
                  </a:ext>
                </a:extLst>
              </p:cNvPr>
              <p:cNvSpPr/>
              <p:nvPr/>
            </p:nvSpPr>
            <p:spPr>
              <a:xfrm>
                <a:off x="1366838" y="5717015"/>
                <a:ext cx="274321" cy="2743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863B1B9-492D-4EAD-A737-E0DC8A47FD73}"/>
                  </a:ext>
                </a:extLst>
              </p:cNvPr>
              <p:cNvSpPr/>
              <p:nvPr/>
            </p:nvSpPr>
            <p:spPr>
              <a:xfrm>
                <a:off x="1369217" y="5695894"/>
                <a:ext cx="274320" cy="27432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6FA8C4-A4CE-46DB-8732-4FEC331665E4}"/>
              </a:ext>
            </a:extLst>
          </p:cNvPr>
          <p:cNvGrpSpPr/>
          <p:nvPr/>
        </p:nvGrpSpPr>
        <p:grpSpPr>
          <a:xfrm>
            <a:off x="280646" y="4213565"/>
            <a:ext cx="1618298" cy="1966532"/>
            <a:chOff x="243840" y="219456"/>
            <a:chExt cx="1618298" cy="19665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FA30B7-E59E-4CFF-96B5-B91F6678437C}"/>
                </a:ext>
              </a:extLst>
            </p:cNvPr>
            <p:cNvGrpSpPr/>
            <p:nvPr/>
          </p:nvGrpSpPr>
          <p:grpSpPr>
            <a:xfrm>
              <a:off x="243840" y="219456"/>
              <a:ext cx="1618298" cy="1966532"/>
              <a:chOff x="243840" y="219456"/>
              <a:chExt cx="1618298" cy="19665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CDA8AC-9923-414E-9B68-9D2855301DFB}"/>
                  </a:ext>
                </a:extLst>
              </p:cNvPr>
              <p:cNvSpPr/>
              <p:nvPr/>
            </p:nvSpPr>
            <p:spPr>
              <a:xfrm>
                <a:off x="243840" y="219456"/>
                <a:ext cx="1618298" cy="1966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09C9675-252A-460A-92A9-BEF4FCDFFD6A}"/>
                  </a:ext>
                </a:extLst>
              </p:cNvPr>
              <p:cNvSpPr/>
              <p:nvPr/>
            </p:nvSpPr>
            <p:spPr>
              <a:xfrm>
                <a:off x="919163" y="912950"/>
                <a:ext cx="757237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123467-A388-4853-838A-777E5418A1CE}"/>
                  </a:ext>
                </a:extLst>
              </p:cNvPr>
              <p:cNvSpPr txBox="1"/>
              <p:nvPr/>
            </p:nvSpPr>
            <p:spPr>
              <a:xfrm>
                <a:off x="333853" y="881428"/>
                <a:ext cx="63817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Username: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631192-BF7C-4B7A-9E98-80D579358394}"/>
                  </a:ext>
                </a:extLst>
              </p:cNvPr>
              <p:cNvSpPr/>
              <p:nvPr/>
            </p:nvSpPr>
            <p:spPr>
              <a:xfrm>
                <a:off x="919163" y="1170572"/>
                <a:ext cx="757237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15E323-936E-4F9A-97E6-05FBB9C237C3}"/>
                  </a:ext>
                </a:extLst>
              </p:cNvPr>
              <p:cNvSpPr txBox="1"/>
              <p:nvPr/>
            </p:nvSpPr>
            <p:spPr>
              <a:xfrm>
                <a:off x="333853" y="1139050"/>
                <a:ext cx="63817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Password: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707183-C048-4AC1-94FA-CE2D505C91CA}"/>
                  </a:ext>
                </a:extLst>
              </p:cNvPr>
              <p:cNvSpPr/>
              <p:nvPr/>
            </p:nvSpPr>
            <p:spPr>
              <a:xfrm>
                <a:off x="728663" y="1608658"/>
                <a:ext cx="638173" cy="2154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LOGIN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AB5BA-7FBD-418A-AE52-C28F5A08613A}"/>
                  </a:ext>
                </a:extLst>
              </p:cNvPr>
              <p:cNvSpPr txBox="1"/>
              <p:nvPr/>
            </p:nvSpPr>
            <p:spPr>
              <a:xfrm>
                <a:off x="243840" y="276034"/>
                <a:ext cx="16182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Bus Reservation System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7EA9B3B-3457-4C9A-947F-7B66C8121463}"/>
                </a:ext>
              </a:extLst>
            </p:cNvPr>
            <p:cNvGrpSpPr/>
            <p:nvPr/>
          </p:nvGrpSpPr>
          <p:grpSpPr>
            <a:xfrm>
              <a:off x="1640443" y="277153"/>
              <a:ext cx="173038" cy="181080"/>
              <a:chOff x="1366838" y="5695894"/>
              <a:chExt cx="276699" cy="29544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D581CF-D4DE-4950-92DD-792DF46F198A}"/>
                  </a:ext>
                </a:extLst>
              </p:cNvPr>
              <p:cNvSpPr/>
              <p:nvPr/>
            </p:nvSpPr>
            <p:spPr>
              <a:xfrm>
                <a:off x="1366838" y="5717015"/>
                <a:ext cx="274321" cy="2743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E6D4AE6-C8E4-4959-A531-A25CA2397C6B}"/>
                  </a:ext>
                </a:extLst>
              </p:cNvPr>
              <p:cNvSpPr/>
              <p:nvPr/>
            </p:nvSpPr>
            <p:spPr>
              <a:xfrm>
                <a:off x="1369217" y="5695894"/>
                <a:ext cx="274320" cy="27432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1FC458-9AD7-4F87-A4A2-4958088ECCCD}"/>
              </a:ext>
            </a:extLst>
          </p:cNvPr>
          <p:cNvGrpSpPr/>
          <p:nvPr/>
        </p:nvGrpSpPr>
        <p:grpSpPr>
          <a:xfrm>
            <a:off x="6889680" y="1139816"/>
            <a:ext cx="173038" cy="181080"/>
            <a:chOff x="1366838" y="5695894"/>
            <a:chExt cx="276699" cy="2954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3ACCD30-49D1-4B09-9A09-BA5C7F956F8C}"/>
                </a:ext>
              </a:extLst>
            </p:cNvPr>
            <p:cNvSpPr/>
            <p:nvPr/>
          </p:nvSpPr>
          <p:spPr>
            <a:xfrm>
              <a:off x="1366838" y="5717015"/>
              <a:ext cx="274321" cy="2743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A84626-3F1F-4C65-9032-A4B204E8E9C9}"/>
                </a:ext>
              </a:extLst>
            </p:cNvPr>
            <p:cNvSpPr/>
            <p:nvPr/>
          </p:nvSpPr>
          <p:spPr>
            <a:xfrm>
              <a:off x="1369217" y="5695894"/>
              <a:ext cx="274320" cy="274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63E17-F54C-40BC-B013-0B2ADEB64835}"/>
              </a:ext>
            </a:extLst>
          </p:cNvPr>
          <p:cNvSpPr/>
          <p:nvPr/>
        </p:nvSpPr>
        <p:spPr>
          <a:xfrm>
            <a:off x="3289301" y="6895561"/>
            <a:ext cx="3820159" cy="2850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B184D2-FCCC-438D-8F81-EB14ADFDF499}"/>
              </a:ext>
            </a:extLst>
          </p:cNvPr>
          <p:cNvSpPr txBox="1"/>
          <p:nvPr/>
        </p:nvSpPr>
        <p:spPr>
          <a:xfrm>
            <a:off x="3313148" y="6934791"/>
            <a:ext cx="38201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Reservation System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09B5FEC-AB2E-4B87-AB97-27946F2F8D7A}"/>
              </a:ext>
            </a:extLst>
          </p:cNvPr>
          <p:cNvSpPr/>
          <p:nvPr/>
        </p:nvSpPr>
        <p:spPr>
          <a:xfrm>
            <a:off x="5855347" y="7409558"/>
            <a:ext cx="946086" cy="1385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41DFBA-1F1C-4590-B30F-D1E051911177}"/>
              </a:ext>
            </a:extLst>
          </p:cNvPr>
          <p:cNvSpPr/>
          <p:nvPr/>
        </p:nvSpPr>
        <p:spPr>
          <a:xfrm>
            <a:off x="3458661" y="7597705"/>
            <a:ext cx="1021508" cy="254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Cancel booking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400C40-D6BB-42D4-A091-1A3B6FB2A32E}"/>
              </a:ext>
            </a:extLst>
          </p:cNvPr>
          <p:cNvGrpSpPr/>
          <p:nvPr/>
        </p:nvGrpSpPr>
        <p:grpSpPr>
          <a:xfrm>
            <a:off x="6891428" y="6941620"/>
            <a:ext cx="173037" cy="181080"/>
            <a:chOff x="1366838" y="5695894"/>
            <a:chExt cx="276696" cy="29544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A44F88F-D1C0-4E97-86F0-8C8BB28A1DF0}"/>
                </a:ext>
              </a:extLst>
            </p:cNvPr>
            <p:cNvSpPr/>
            <p:nvPr/>
          </p:nvSpPr>
          <p:spPr>
            <a:xfrm>
              <a:off x="1366838" y="5717015"/>
              <a:ext cx="274321" cy="2743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C098CBB-3298-4081-9646-2E77C6D74683}"/>
                </a:ext>
              </a:extLst>
            </p:cNvPr>
            <p:cNvSpPr/>
            <p:nvPr/>
          </p:nvSpPr>
          <p:spPr>
            <a:xfrm>
              <a:off x="1369214" y="5695894"/>
              <a:ext cx="274320" cy="274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</a:p>
          </p:txBody>
        </p:sp>
      </p:grpSp>
      <p:pic>
        <p:nvPicPr>
          <p:cNvPr id="100" name="Graphic 99" descr="Magnifying glass with solid fill">
            <a:extLst>
              <a:ext uri="{FF2B5EF4-FFF2-40B4-BE49-F238E27FC236}">
                <a16:creationId xmlns:a16="http://schemas.microsoft.com/office/drawing/2014/main" id="{E03ACE15-147C-4308-8CE8-2E050A45E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4005" y="7396456"/>
            <a:ext cx="171551" cy="171551"/>
          </a:xfrm>
          <a:prstGeom prst="rect">
            <a:avLst/>
          </a:prstGeom>
        </p:spPr>
      </p:pic>
      <p:sp>
        <p:nvSpPr>
          <p:cNvPr id="101" name="Text Box 2">
            <a:extLst>
              <a:ext uri="{FF2B5EF4-FFF2-40B4-BE49-F238E27FC236}">
                <a16:creationId xmlns:a16="http://schemas.microsoft.com/office/drawing/2014/main" id="{2C1BD528-9C7B-4252-AA9E-4D22727A2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678" y="7920298"/>
            <a:ext cx="3558877" cy="17571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0" b="1" dirty="0">
                <a:latin typeface="Calibri" panose="020F0502020204030204" pitchFamily="34" charset="0"/>
              </a:rPr>
              <a:t>List of bookings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990D26-EECC-4175-B6C5-D82F30BACDE7}"/>
              </a:ext>
            </a:extLst>
          </p:cNvPr>
          <p:cNvSpPr/>
          <p:nvPr/>
        </p:nvSpPr>
        <p:spPr>
          <a:xfrm>
            <a:off x="259615" y="188320"/>
            <a:ext cx="2877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 SIDE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0FE31C8-2E13-471F-8108-C4D951B5C565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1581920" y="2827402"/>
            <a:ext cx="1707380" cy="4276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E98343A-3242-4850-A3C1-4394A1781010}"/>
              </a:ext>
            </a:extLst>
          </p:cNvPr>
          <p:cNvCxnSpPr>
            <a:stCxn id="20" idx="3"/>
            <a:endCxn id="55" idx="1"/>
          </p:cNvCxnSpPr>
          <p:nvPr/>
        </p:nvCxnSpPr>
        <p:spPr>
          <a:xfrm flipV="1">
            <a:off x="1581920" y="5737044"/>
            <a:ext cx="1731228" cy="1593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6D3E942-B5B8-43EF-BA6E-A8907AC595E5}"/>
              </a:ext>
            </a:extLst>
          </p:cNvPr>
          <p:cNvCxnSpPr>
            <a:stCxn id="21" idx="3"/>
            <a:endCxn id="85" idx="1"/>
          </p:cNvCxnSpPr>
          <p:nvPr/>
        </p:nvCxnSpPr>
        <p:spPr>
          <a:xfrm>
            <a:off x="1581920" y="7555899"/>
            <a:ext cx="1707381" cy="764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AC7A8AB-8ACC-4FE2-A856-D6C93FE3756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1089795" y="6180097"/>
            <a:ext cx="0" cy="26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D10CDC0-2140-46E6-8881-A0C717428CBD}"/>
              </a:ext>
            </a:extLst>
          </p:cNvPr>
          <p:cNvGrpSpPr/>
          <p:nvPr/>
        </p:nvGrpSpPr>
        <p:grpSpPr>
          <a:xfrm>
            <a:off x="310409" y="1855563"/>
            <a:ext cx="1618298" cy="1966532"/>
            <a:chOff x="310409" y="1855563"/>
            <a:chExt cx="1618298" cy="196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C11C078-7D99-4691-8896-B62ACE641D73}"/>
                </a:ext>
              </a:extLst>
            </p:cNvPr>
            <p:cNvGrpSpPr/>
            <p:nvPr/>
          </p:nvGrpSpPr>
          <p:grpSpPr>
            <a:xfrm>
              <a:off x="310409" y="1855563"/>
              <a:ext cx="1618298" cy="1966532"/>
              <a:chOff x="243840" y="219456"/>
              <a:chExt cx="1618298" cy="196653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04D6867-AE57-4E9A-8DBF-DF3C4E74D06F}"/>
                  </a:ext>
                </a:extLst>
              </p:cNvPr>
              <p:cNvSpPr/>
              <p:nvPr/>
            </p:nvSpPr>
            <p:spPr>
              <a:xfrm>
                <a:off x="243840" y="219456"/>
                <a:ext cx="1618298" cy="1966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57297CD-1DBF-4B97-8325-D62624B33680}"/>
                  </a:ext>
                </a:extLst>
              </p:cNvPr>
              <p:cNvSpPr/>
              <p:nvPr/>
            </p:nvSpPr>
            <p:spPr>
              <a:xfrm>
                <a:off x="638572" y="966135"/>
                <a:ext cx="876778" cy="2154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4E783F-68BB-49F6-AF52-C7635C6DBB81}"/>
                  </a:ext>
                </a:extLst>
              </p:cNvPr>
              <p:cNvSpPr txBox="1"/>
              <p:nvPr/>
            </p:nvSpPr>
            <p:spPr>
              <a:xfrm>
                <a:off x="243840" y="276034"/>
                <a:ext cx="16182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Bus Reservation System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3BC56D-0316-42FF-BA71-E96DF154E5C9}"/>
                </a:ext>
              </a:extLst>
            </p:cNvPr>
            <p:cNvGrpSpPr/>
            <p:nvPr/>
          </p:nvGrpSpPr>
          <p:grpSpPr>
            <a:xfrm>
              <a:off x="1707012" y="1913260"/>
              <a:ext cx="173038" cy="181080"/>
              <a:chOff x="1366838" y="5695894"/>
              <a:chExt cx="276699" cy="29544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ABB9FB3-010A-414D-ACDB-F076BD3F4938}"/>
                  </a:ext>
                </a:extLst>
              </p:cNvPr>
              <p:cNvSpPr/>
              <p:nvPr/>
            </p:nvSpPr>
            <p:spPr>
              <a:xfrm>
                <a:off x="1366838" y="5717015"/>
                <a:ext cx="274321" cy="2743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357A257-3F8D-4BD8-BC35-DD76EFD49997}"/>
                  </a:ext>
                </a:extLst>
              </p:cNvPr>
              <p:cNvSpPr/>
              <p:nvPr/>
            </p:nvSpPr>
            <p:spPr>
              <a:xfrm>
                <a:off x="1369217" y="5695894"/>
                <a:ext cx="274320" cy="27432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DBDF17B-3E09-4AD8-8768-F5B57105C915}"/>
                </a:ext>
              </a:extLst>
            </p:cNvPr>
            <p:cNvSpPr/>
            <p:nvPr/>
          </p:nvSpPr>
          <p:spPr>
            <a:xfrm>
              <a:off x="699508" y="2914903"/>
              <a:ext cx="876778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918D9C2-8BD7-4B02-8BC3-94DF8207836F}"/>
              </a:ext>
            </a:extLst>
          </p:cNvPr>
          <p:cNvCxnSpPr>
            <a:stCxn id="122" idx="1"/>
            <a:endCxn id="7" idx="1"/>
          </p:cNvCxnSpPr>
          <p:nvPr/>
        </p:nvCxnSpPr>
        <p:spPr>
          <a:xfrm rot="10800000" flipV="1">
            <a:off x="370659" y="2709963"/>
            <a:ext cx="334482" cy="2273295"/>
          </a:xfrm>
          <a:prstGeom prst="bentConnector3">
            <a:avLst>
              <a:gd name="adj1" fmla="val 168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E00D6B-C920-49E1-A751-D9B0C242293A}"/>
              </a:ext>
            </a:extLst>
          </p:cNvPr>
          <p:cNvGrpSpPr/>
          <p:nvPr/>
        </p:nvGrpSpPr>
        <p:grpSpPr>
          <a:xfrm>
            <a:off x="3289300" y="1115507"/>
            <a:ext cx="3820160" cy="3423790"/>
            <a:chOff x="243840" y="2361239"/>
            <a:chExt cx="3870960" cy="31874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947D91-DB49-404C-A283-9F6A72ECBC2E}"/>
                </a:ext>
              </a:extLst>
            </p:cNvPr>
            <p:cNvGrpSpPr/>
            <p:nvPr/>
          </p:nvGrpSpPr>
          <p:grpSpPr>
            <a:xfrm>
              <a:off x="243840" y="2361239"/>
              <a:ext cx="3870960" cy="3187474"/>
              <a:chOff x="243840" y="219456"/>
              <a:chExt cx="1618298" cy="196653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F1AF582-7550-4745-A6A3-67115BA4F0B9}"/>
                  </a:ext>
                </a:extLst>
              </p:cNvPr>
              <p:cNvSpPr/>
              <p:nvPr/>
            </p:nvSpPr>
            <p:spPr>
              <a:xfrm>
                <a:off x="243840" y="219456"/>
                <a:ext cx="1618298" cy="1966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EE80CF-DC73-4695-B4FE-D3B28CF28E43}"/>
                  </a:ext>
                </a:extLst>
              </p:cNvPr>
              <p:cNvSpPr txBox="1"/>
              <p:nvPr/>
            </p:nvSpPr>
            <p:spPr>
              <a:xfrm>
                <a:off x="243840" y="229059"/>
                <a:ext cx="1618298" cy="159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Bus Reservation System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CB8BB5-5272-4F9B-BE09-564ABB6778F9}"/>
                  </a:ext>
                </a:extLst>
              </p:cNvPr>
              <p:cNvSpPr/>
              <p:nvPr/>
            </p:nvSpPr>
            <p:spPr>
              <a:xfrm>
                <a:off x="1450661" y="418204"/>
                <a:ext cx="376327" cy="94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View customers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9F0EED-3D87-438C-A2CA-403119B699AF}"/>
                </a:ext>
              </a:extLst>
            </p:cNvPr>
            <p:cNvSpPr/>
            <p:nvPr/>
          </p:nvSpPr>
          <p:spPr>
            <a:xfrm>
              <a:off x="941914" y="3170762"/>
              <a:ext cx="2018824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75B71-29C0-40F3-8955-0B35F7AD54F2}"/>
                </a:ext>
              </a:extLst>
            </p:cNvPr>
            <p:cNvSpPr txBox="1"/>
            <p:nvPr/>
          </p:nvSpPr>
          <p:spPr>
            <a:xfrm>
              <a:off x="346843" y="3139240"/>
              <a:ext cx="648816" cy="20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9C0AE55-3CC3-44E1-B615-D7569ECA6A89}"/>
              </a:ext>
            </a:extLst>
          </p:cNvPr>
          <p:cNvSpPr/>
          <p:nvPr/>
        </p:nvSpPr>
        <p:spPr>
          <a:xfrm>
            <a:off x="4007930" y="1770574"/>
            <a:ext cx="759763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F70EA-972D-4283-8556-3B864E348927}"/>
              </a:ext>
            </a:extLst>
          </p:cNvPr>
          <p:cNvSpPr txBox="1"/>
          <p:nvPr/>
        </p:nvSpPr>
        <p:spPr>
          <a:xfrm>
            <a:off x="3313149" y="1740523"/>
            <a:ext cx="7597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No: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101697-ECFF-4BB7-A9CC-52753D8EFA36}"/>
              </a:ext>
            </a:extLst>
          </p:cNvPr>
          <p:cNvSpPr txBox="1"/>
          <p:nvPr/>
        </p:nvSpPr>
        <p:spPr>
          <a:xfrm>
            <a:off x="5935788" y="1960072"/>
            <a:ext cx="9231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0B5E33-BBDD-46A9-93C4-6368918BA229}"/>
              </a:ext>
            </a:extLst>
          </p:cNvPr>
          <p:cNvSpPr/>
          <p:nvPr/>
        </p:nvSpPr>
        <p:spPr>
          <a:xfrm>
            <a:off x="3965393" y="2203050"/>
            <a:ext cx="1992330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9D1AF9-84B1-4275-96EE-60D89A7D225A}"/>
              </a:ext>
            </a:extLst>
          </p:cNvPr>
          <p:cNvSpPr txBox="1"/>
          <p:nvPr/>
        </p:nvSpPr>
        <p:spPr>
          <a:xfrm>
            <a:off x="3378132" y="2173000"/>
            <a:ext cx="6403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F4B7E-2291-498E-A5FB-0CA18C1496E6}"/>
              </a:ext>
            </a:extLst>
          </p:cNvPr>
          <p:cNvSpPr txBox="1"/>
          <p:nvPr/>
        </p:nvSpPr>
        <p:spPr>
          <a:xfrm>
            <a:off x="6079488" y="2175875"/>
            <a:ext cx="5787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0AEEC5-C741-4971-A2D7-E36BFE88436C}"/>
              </a:ext>
            </a:extLst>
          </p:cNvPr>
          <p:cNvGrpSpPr/>
          <p:nvPr/>
        </p:nvGrpSpPr>
        <p:grpSpPr>
          <a:xfrm>
            <a:off x="6628181" y="2192222"/>
            <a:ext cx="285799" cy="145286"/>
            <a:chOff x="3627121" y="3420645"/>
            <a:chExt cx="289600" cy="152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0C18FB-F84B-477B-BD74-9AF0B235A511}"/>
                </a:ext>
              </a:extLst>
            </p:cNvPr>
            <p:cNvSpPr/>
            <p:nvPr/>
          </p:nvSpPr>
          <p:spPr>
            <a:xfrm>
              <a:off x="3627121" y="3420645"/>
              <a:ext cx="289600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8B55F68-E3DE-413B-8922-860BAC743856}"/>
                </a:ext>
              </a:extLst>
            </p:cNvPr>
            <p:cNvSpPr/>
            <p:nvPr/>
          </p:nvSpPr>
          <p:spPr>
            <a:xfrm rot="10800000">
              <a:off x="3802677" y="3484781"/>
              <a:ext cx="83522" cy="468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15C4D-F7E4-4FE1-961A-6E9D61E2B80E}"/>
              </a:ext>
            </a:extLst>
          </p:cNvPr>
          <p:cNvGrpSpPr/>
          <p:nvPr/>
        </p:nvGrpSpPr>
        <p:grpSpPr>
          <a:xfrm>
            <a:off x="6740685" y="1965995"/>
            <a:ext cx="285799" cy="145286"/>
            <a:chOff x="3741121" y="3183341"/>
            <a:chExt cx="289600" cy="152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ABAD03-5AD1-4567-91EA-E4FD30170CCB}"/>
                </a:ext>
              </a:extLst>
            </p:cNvPr>
            <p:cNvSpPr/>
            <p:nvPr/>
          </p:nvSpPr>
          <p:spPr>
            <a:xfrm>
              <a:off x="3741121" y="3183341"/>
              <a:ext cx="289600" cy="152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E06F3E8-02DA-41B6-A0B5-4BDBB723766F}"/>
                </a:ext>
              </a:extLst>
            </p:cNvPr>
            <p:cNvSpPr/>
            <p:nvPr/>
          </p:nvSpPr>
          <p:spPr>
            <a:xfrm rot="10800000">
              <a:off x="3916721" y="3239199"/>
              <a:ext cx="83522" cy="468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79CE6E-AB83-480C-8679-BBCB75B653DD}"/>
              </a:ext>
            </a:extLst>
          </p:cNvPr>
          <p:cNvSpPr/>
          <p:nvPr/>
        </p:nvSpPr>
        <p:spPr>
          <a:xfrm>
            <a:off x="3965393" y="2408921"/>
            <a:ext cx="1176333" cy="135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4B835E-D9FD-47E2-AADD-FBDA3F953615}"/>
              </a:ext>
            </a:extLst>
          </p:cNvPr>
          <p:cNvSpPr txBox="1"/>
          <p:nvPr/>
        </p:nvSpPr>
        <p:spPr>
          <a:xfrm>
            <a:off x="3378132" y="2378871"/>
            <a:ext cx="6403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No: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3840F0-8C4F-4200-9895-F7ADC424C353}"/>
              </a:ext>
            </a:extLst>
          </p:cNvPr>
          <p:cNvSpPr/>
          <p:nvPr/>
        </p:nvSpPr>
        <p:spPr>
          <a:xfrm>
            <a:off x="5784439" y="2401603"/>
            <a:ext cx="1176333" cy="135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71B885-050D-469D-A5E3-A7A27FA221A2}"/>
              </a:ext>
            </a:extLst>
          </p:cNvPr>
          <p:cNvSpPr txBox="1"/>
          <p:nvPr/>
        </p:nvSpPr>
        <p:spPr>
          <a:xfrm>
            <a:off x="5197177" y="2371552"/>
            <a:ext cx="6403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D81FBD-6E2A-47B9-9627-318AB894426F}"/>
              </a:ext>
            </a:extLst>
          </p:cNvPr>
          <p:cNvCxnSpPr/>
          <p:nvPr/>
        </p:nvCxnSpPr>
        <p:spPr>
          <a:xfrm>
            <a:off x="3289300" y="2649880"/>
            <a:ext cx="38013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1B8AC65F-F7C4-4D8B-9000-BCE768894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06" y="2766109"/>
            <a:ext cx="1405300" cy="16950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0" b="1" dirty="0">
                <a:latin typeface="Calibri" panose="020F0502020204030204" pitchFamily="34" charset="0"/>
              </a:rPr>
              <a:t>List of available bus based on filter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E81FB-888B-4E63-A8AD-6B8C3B54827C}"/>
              </a:ext>
            </a:extLst>
          </p:cNvPr>
          <p:cNvSpPr txBox="1"/>
          <p:nvPr/>
        </p:nvSpPr>
        <p:spPr>
          <a:xfrm>
            <a:off x="3397328" y="2766109"/>
            <a:ext cx="9231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Destination: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95FA34-5B1E-42FE-9FA6-CF87BFA51ABA}"/>
              </a:ext>
            </a:extLst>
          </p:cNvPr>
          <p:cNvSpPr/>
          <p:nvPr/>
        </p:nvSpPr>
        <p:spPr>
          <a:xfrm>
            <a:off x="4168028" y="2793848"/>
            <a:ext cx="1285656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5963081-4BF7-48BB-99D4-7560344EFBCC}"/>
              </a:ext>
            </a:extLst>
          </p:cNvPr>
          <p:cNvSpPr/>
          <p:nvPr/>
        </p:nvSpPr>
        <p:spPr>
          <a:xfrm rot="10800000">
            <a:off x="5337723" y="2848432"/>
            <a:ext cx="82426" cy="446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7C43DB-D2CF-4750-97CF-0A7060248CD7}"/>
              </a:ext>
            </a:extLst>
          </p:cNvPr>
          <p:cNvSpPr txBox="1"/>
          <p:nvPr/>
        </p:nvSpPr>
        <p:spPr>
          <a:xfrm>
            <a:off x="3446678" y="2990760"/>
            <a:ext cx="882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Type: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E7A0AE-72D9-4E8E-93FD-B3DB1E6B9DD7}"/>
              </a:ext>
            </a:extLst>
          </p:cNvPr>
          <p:cNvSpPr/>
          <p:nvPr/>
        </p:nvSpPr>
        <p:spPr>
          <a:xfrm>
            <a:off x="4168028" y="3024620"/>
            <a:ext cx="535032" cy="14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DBAAD0D-442C-4396-ACD0-41C5FBF4C938}"/>
              </a:ext>
            </a:extLst>
          </p:cNvPr>
          <p:cNvSpPr/>
          <p:nvPr/>
        </p:nvSpPr>
        <p:spPr>
          <a:xfrm rot="10800000">
            <a:off x="4585616" y="3093454"/>
            <a:ext cx="82426" cy="446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5F8442-A8C3-475B-A137-A57BBD0FFE2F}"/>
              </a:ext>
            </a:extLst>
          </p:cNvPr>
          <p:cNvSpPr/>
          <p:nvPr/>
        </p:nvSpPr>
        <p:spPr>
          <a:xfrm>
            <a:off x="3450943" y="4109954"/>
            <a:ext cx="2002740" cy="298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Submit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F2399A-4646-4C31-88E8-7E5F45FB6C83}"/>
              </a:ext>
            </a:extLst>
          </p:cNvPr>
          <p:cNvGrpSpPr/>
          <p:nvPr/>
        </p:nvGrpSpPr>
        <p:grpSpPr>
          <a:xfrm>
            <a:off x="430264" y="5072100"/>
            <a:ext cx="1618298" cy="1966532"/>
            <a:chOff x="2261710" y="219456"/>
            <a:chExt cx="1618298" cy="19665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F5D644-CC54-4CDE-B64B-F1C26542298B}"/>
                </a:ext>
              </a:extLst>
            </p:cNvPr>
            <p:cNvGrpSpPr/>
            <p:nvPr/>
          </p:nvGrpSpPr>
          <p:grpSpPr>
            <a:xfrm>
              <a:off x="2261710" y="219456"/>
              <a:ext cx="1618298" cy="1966532"/>
              <a:chOff x="243840" y="219456"/>
              <a:chExt cx="1618298" cy="19665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0608A2-0971-41B2-B627-FCA1E4B0C609}"/>
                  </a:ext>
                </a:extLst>
              </p:cNvPr>
              <p:cNvSpPr/>
              <p:nvPr/>
            </p:nvSpPr>
            <p:spPr>
              <a:xfrm>
                <a:off x="243840" y="219456"/>
                <a:ext cx="1618298" cy="1966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6D81F09-AFB0-443F-B051-906AEC22BA20}"/>
                  </a:ext>
                </a:extLst>
              </p:cNvPr>
              <p:cNvSpPr/>
              <p:nvPr/>
            </p:nvSpPr>
            <p:spPr>
              <a:xfrm>
                <a:off x="560864" y="794277"/>
                <a:ext cx="984250" cy="1761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Reservations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43AB72-DCD3-4294-9EEB-663DB25C7A63}"/>
                  </a:ext>
                </a:extLst>
              </p:cNvPr>
              <p:cNvSpPr txBox="1"/>
              <p:nvPr/>
            </p:nvSpPr>
            <p:spPr>
              <a:xfrm>
                <a:off x="243840" y="276034"/>
                <a:ext cx="16182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Bus Reservation System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5EEB45-B232-438A-A7F9-C0A4DDC236A2}"/>
                </a:ext>
              </a:extLst>
            </p:cNvPr>
            <p:cNvSpPr/>
            <p:nvPr/>
          </p:nvSpPr>
          <p:spPr>
            <a:xfrm>
              <a:off x="2578734" y="1026788"/>
              <a:ext cx="984250" cy="1761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Cancelation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C152D9-DC00-4341-AED4-F51D8F2CC1A7}"/>
                </a:ext>
              </a:extLst>
            </p:cNvPr>
            <p:cNvSpPr/>
            <p:nvPr/>
          </p:nvSpPr>
          <p:spPr>
            <a:xfrm>
              <a:off x="2578734" y="1736041"/>
              <a:ext cx="984250" cy="1761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Exit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71425A-DD82-4E7E-B13D-C93C27D5E139}"/>
              </a:ext>
            </a:extLst>
          </p:cNvPr>
          <p:cNvGrpSpPr/>
          <p:nvPr/>
        </p:nvGrpSpPr>
        <p:grpSpPr>
          <a:xfrm>
            <a:off x="1851882" y="5118416"/>
            <a:ext cx="173038" cy="181080"/>
            <a:chOff x="1366838" y="5695894"/>
            <a:chExt cx="276699" cy="29544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BFE9BAD-AE4F-4241-B9C7-B6B36695CBC1}"/>
                </a:ext>
              </a:extLst>
            </p:cNvPr>
            <p:cNvSpPr/>
            <p:nvPr/>
          </p:nvSpPr>
          <p:spPr>
            <a:xfrm>
              <a:off x="1366838" y="5717015"/>
              <a:ext cx="274321" cy="2743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863B1B9-492D-4EAD-A737-E0DC8A47FD73}"/>
                </a:ext>
              </a:extLst>
            </p:cNvPr>
            <p:cNvSpPr/>
            <p:nvPr/>
          </p:nvSpPr>
          <p:spPr>
            <a:xfrm>
              <a:off x="1369217" y="5695894"/>
              <a:ext cx="274320" cy="274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1FC458-9AD7-4F87-A4A2-4958088ECCCD}"/>
              </a:ext>
            </a:extLst>
          </p:cNvPr>
          <p:cNvGrpSpPr/>
          <p:nvPr/>
        </p:nvGrpSpPr>
        <p:grpSpPr>
          <a:xfrm>
            <a:off x="6889680" y="1139816"/>
            <a:ext cx="173038" cy="181080"/>
            <a:chOff x="1366838" y="5695894"/>
            <a:chExt cx="276699" cy="2954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3ACCD30-49D1-4B09-9A09-BA5C7F956F8C}"/>
                </a:ext>
              </a:extLst>
            </p:cNvPr>
            <p:cNvSpPr/>
            <p:nvPr/>
          </p:nvSpPr>
          <p:spPr>
            <a:xfrm>
              <a:off x="1366838" y="5717015"/>
              <a:ext cx="274321" cy="2743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A84626-3F1F-4C65-9032-A4B204E8E9C9}"/>
                </a:ext>
              </a:extLst>
            </p:cNvPr>
            <p:cNvSpPr/>
            <p:nvPr/>
          </p:nvSpPr>
          <p:spPr>
            <a:xfrm>
              <a:off x="1369217" y="5695894"/>
              <a:ext cx="274320" cy="274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63E17-F54C-40BC-B013-0B2ADEB64835}"/>
              </a:ext>
            </a:extLst>
          </p:cNvPr>
          <p:cNvSpPr/>
          <p:nvPr/>
        </p:nvSpPr>
        <p:spPr>
          <a:xfrm>
            <a:off x="3289301" y="6638733"/>
            <a:ext cx="3820159" cy="19665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B184D2-FCCC-438D-8F81-EB14ADFDF499}"/>
              </a:ext>
            </a:extLst>
          </p:cNvPr>
          <p:cNvSpPr txBox="1"/>
          <p:nvPr/>
        </p:nvSpPr>
        <p:spPr>
          <a:xfrm>
            <a:off x="3313148" y="6677962"/>
            <a:ext cx="38201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Reservation System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09B5FEC-AB2E-4B87-AB97-27946F2F8D7A}"/>
              </a:ext>
            </a:extLst>
          </p:cNvPr>
          <p:cNvSpPr/>
          <p:nvPr/>
        </p:nvSpPr>
        <p:spPr>
          <a:xfrm>
            <a:off x="4585616" y="7387599"/>
            <a:ext cx="946086" cy="158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41DFBA-1F1C-4590-B30F-D1E051911177}"/>
              </a:ext>
            </a:extLst>
          </p:cNvPr>
          <p:cNvSpPr/>
          <p:nvPr/>
        </p:nvSpPr>
        <p:spPr>
          <a:xfrm>
            <a:off x="4156366" y="7944297"/>
            <a:ext cx="1021508" cy="254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Cancel booking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400C40-D6BB-42D4-A091-1A3B6FB2A32E}"/>
              </a:ext>
            </a:extLst>
          </p:cNvPr>
          <p:cNvGrpSpPr/>
          <p:nvPr/>
        </p:nvGrpSpPr>
        <p:grpSpPr>
          <a:xfrm>
            <a:off x="6891428" y="6684791"/>
            <a:ext cx="173037" cy="181080"/>
            <a:chOff x="1366838" y="5695894"/>
            <a:chExt cx="276696" cy="29544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A44F88F-D1C0-4E97-86F0-8C8BB28A1DF0}"/>
                </a:ext>
              </a:extLst>
            </p:cNvPr>
            <p:cNvSpPr/>
            <p:nvPr/>
          </p:nvSpPr>
          <p:spPr>
            <a:xfrm>
              <a:off x="1366838" y="5717015"/>
              <a:ext cx="274321" cy="2743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C098CBB-3298-4081-9646-2E77C6D74683}"/>
                </a:ext>
              </a:extLst>
            </p:cNvPr>
            <p:cNvSpPr/>
            <p:nvPr/>
          </p:nvSpPr>
          <p:spPr>
            <a:xfrm>
              <a:off x="1369214" y="5695894"/>
              <a:ext cx="274320" cy="274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990D26-EECC-4175-B6C5-D82F30BACDE7}"/>
              </a:ext>
            </a:extLst>
          </p:cNvPr>
          <p:cNvSpPr/>
          <p:nvPr/>
        </p:nvSpPr>
        <p:spPr>
          <a:xfrm>
            <a:off x="63262" y="173059"/>
            <a:ext cx="34419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Side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0FE31C8-2E13-471F-8108-C4D951B5C565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1731538" y="2827402"/>
            <a:ext cx="1557762" cy="2907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6D3E942-B5B8-43EF-BA6E-A8907AC595E5}"/>
              </a:ext>
            </a:extLst>
          </p:cNvPr>
          <p:cNvCxnSpPr>
            <a:cxnSpLocks/>
            <a:stCxn id="21" idx="3"/>
            <a:endCxn id="85" idx="1"/>
          </p:cNvCxnSpPr>
          <p:nvPr/>
        </p:nvCxnSpPr>
        <p:spPr>
          <a:xfrm>
            <a:off x="1731538" y="5967493"/>
            <a:ext cx="1557763" cy="1654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E3666E6-CDDF-4198-B266-4331D69A53F7}"/>
              </a:ext>
            </a:extLst>
          </p:cNvPr>
          <p:cNvGrpSpPr/>
          <p:nvPr/>
        </p:nvGrpSpPr>
        <p:grpSpPr>
          <a:xfrm>
            <a:off x="310873" y="1565760"/>
            <a:ext cx="1618298" cy="1966532"/>
            <a:chOff x="310409" y="1855563"/>
            <a:chExt cx="1618298" cy="196653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18DF62E-0B62-4DD9-95E5-D939FCE27F0C}"/>
                </a:ext>
              </a:extLst>
            </p:cNvPr>
            <p:cNvGrpSpPr/>
            <p:nvPr/>
          </p:nvGrpSpPr>
          <p:grpSpPr>
            <a:xfrm>
              <a:off x="310409" y="1855563"/>
              <a:ext cx="1618298" cy="1966532"/>
              <a:chOff x="243840" y="219456"/>
              <a:chExt cx="1618298" cy="1966532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4FF5B1A-1866-4BF6-9D59-FF033D23F4A8}"/>
                  </a:ext>
                </a:extLst>
              </p:cNvPr>
              <p:cNvSpPr/>
              <p:nvPr/>
            </p:nvSpPr>
            <p:spPr>
              <a:xfrm>
                <a:off x="243840" y="219456"/>
                <a:ext cx="1618298" cy="1966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14971-A51F-4921-96FD-30B77F42386E}"/>
                  </a:ext>
                </a:extLst>
              </p:cNvPr>
              <p:cNvSpPr/>
              <p:nvPr/>
            </p:nvSpPr>
            <p:spPr>
              <a:xfrm>
                <a:off x="638572" y="966135"/>
                <a:ext cx="876778" cy="2154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01DA7E4-688E-4490-9AFE-6D14B57D3044}"/>
                  </a:ext>
                </a:extLst>
              </p:cNvPr>
              <p:cNvSpPr txBox="1"/>
              <p:nvPr/>
            </p:nvSpPr>
            <p:spPr>
              <a:xfrm>
                <a:off x="243840" y="276034"/>
                <a:ext cx="16182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Bus Reservation System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5A79B6B-95EB-4FFF-A967-8A646D8052B8}"/>
                </a:ext>
              </a:extLst>
            </p:cNvPr>
            <p:cNvGrpSpPr/>
            <p:nvPr/>
          </p:nvGrpSpPr>
          <p:grpSpPr>
            <a:xfrm>
              <a:off x="1707012" y="1913260"/>
              <a:ext cx="173038" cy="181080"/>
              <a:chOff x="1366838" y="5695894"/>
              <a:chExt cx="276699" cy="29544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AB24A22-DFA5-4BEC-A55D-F5D8D8B7E5AF}"/>
                  </a:ext>
                </a:extLst>
              </p:cNvPr>
              <p:cNvSpPr/>
              <p:nvPr/>
            </p:nvSpPr>
            <p:spPr>
              <a:xfrm>
                <a:off x="1366838" y="5717015"/>
                <a:ext cx="274321" cy="2743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DFBA4B4-E2DC-4844-83BD-AD9946F821D6}"/>
                  </a:ext>
                </a:extLst>
              </p:cNvPr>
              <p:cNvSpPr/>
              <p:nvPr/>
            </p:nvSpPr>
            <p:spPr>
              <a:xfrm>
                <a:off x="1369217" y="5695894"/>
                <a:ext cx="274320" cy="27432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E1D43A0-F42D-4DF7-90E9-3769B1DE03F2}"/>
                </a:ext>
              </a:extLst>
            </p:cNvPr>
            <p:cNvSpPr/>
            <p:nvPr/>
          </p:nvSpPr>
          <p:spPr>
            <a:xfrm>
              <a:off x="699508" y="2914903"/>
              <a:ext cx="876778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220B76-999D-465F-BA4B-997594352373}"/>
              </a:ext>
            </a:extLst>
          </p:cNvPr>
          <p:cNvCxnSpPr>
            <a:cxnSpLocks/>
            <a:stCxn id="106" idx="1"/>
            <a:endCxn id="13" idx="1"/>
          </p:cNvCxnSpPr>
          <p:nvPr/>
        </p:nvCxnSpPr>
        <p:spPr>
          <a:xfrm rot="10800000" flipH="1" flipV="1">
            <a:off x="310872" y="2549026"/>
            <a:ext cx="119391" cy="3506340"/>
          </a:xfrm>
          <a:prstGeom prst="bentConnector3">
            <a:avLst>
              <a:gd name="adj1" fmla="val -191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C8C977B-247A-4165-ABAA-5EF62D86BF92}"/>
              </a:ext>
            </a:extLst>
          </p:cNvPr>
          <p:cNvSpPr txBox="1"/>
          <p:nvPr/>
        </p:nvSpPr>
        <p:spPr>
          <a:xfrm>
            <a:off x="3545468" y="7387599"/>
            <a:ext cx="11216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 Number:</a:t>
            </a:r>
          </a:p>
        </p:txBody>
      </p:sp>
    </p:spTree>
    <p:extLst>
      <p:ext uri="{BB962C8B-B14F-4D97-AF65-F5344CB8AC3E}">
        <p14:creationId xmlns:p14="http://schemas.microsoft.com/office/powerpoint/2010/main" val="91513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DD565A-DF58-4E8E-BD52-06F3EDBDCC81}"/>
              </a:ext>
            </a:extLst>
          </p:cNvPr>
          <p:cNvSpPr/>
          <p:nvPr/>
        </p:nvSpPr>
        <p:spPr>
          <a:xfrm>
            <a:off x="415529" y="319087"/>
            <a:ext cx="566737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01B1E2E-5835-45AF-B48D-820F21613615}"/>
              </a:ext>
            </a:extLst>
          </p:cNvPr>
          <p:cNvSpPr/>
          <p:nvPr/>
        </p:nvSpPr>
        <p:spPr>
          <a:xfrm>
            <a:off x="260748" y="862012"/>
            <a:ext cx="876300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Choose user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6DDC7A5-C432-43BB-BB13-B2DD23501EA3}"/>
              </a:ext>
            </a:extLst>
          </p:cNvPr>
          <p:cNvSpPr/>
          <p:nvPr/>
        </p:nvSpPr>
        <p:spPr>
          <a:xfrm>
            <a:off x="240507" y="1581147"/>
            <a:ext cx="1071562" cy="71437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admin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DB2C18A-1719-4D39-8929-183B67F08337}"/>
              </a:ext>
            </a:extLst>
          </p:cNvPr>
          <p:cNvSpPr/>
          <p:nvPr/>
        </p:nvSpPr>
        <p:spPr>
          <a:xfrm>
            <a:off x="260748" y="2569264"/>
            <a:ext cx="1178718" cy="71437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Is customer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336F103-F688-46C1-8280-F404148EF4E3}"/>
              </a:ext>
            </a:extLst>
          </p:cNvPr>
          <p:cNvSpPr/>
          <p:nvPr/>
        </p:nvSpPr>
        <p:spPr>
          <a:xfrm>
            <a:off x="2301481" y="1364555"/>
            <a:ext cx="1781175" cy="581025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 admin username and password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2A6DD03-04AB-478B-AE74-41D59772A2D8}"/>
              </a:ext>
            </a:extLst>
          </p:cNvPr>
          <p:cNvSpPr/>
          <p:nvPr/>
        </p:nvSpPr>
        <p:spPr>
          <a:xfrm>
            <a:off x="2689623" y="2164655"/>
            <a:ext cx="1071562" cy="71437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valid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1F64E42-6BC9-4272-885D-2352C5539447}"/>
              </a:ext>
            </a:extLst>
          </p:cNvPr>
          <p:cNvSpPr/>
          <p:nvPr/>
        </p:nvSpPr>
        <p:spPr>
          <a:xfrm>
            <a:off x="2582466" y="3121914"/>
            <a:ext cx="1285877" cy="404813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Choose option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4D11171-70A6-4D22-9174-399D4117B555}"/>
              </a:ext>
            </a:extLst>
          </p:cNvPr>
          <p:cNvSpPr/>
          <p:nvPr/>
        </p:nvSpPr>
        <p:spPr>
          <a:xfrm>
            <a:off x="2636045" y="3769610"/>
            <a:ext cx="1393033" cy="71437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reservation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2FBC40B-ADE6-4BE5-AA43-7BB3EAAEE836}"/>
              </a:ext>
            </a:extLst>
          </p:cNvPr>
          <p:cNvSpPr/>
          <p:nvPr/>
        </p:nvSpPr>
        <p:spPr>
          <a:xfrm>
            <a:off x="2689624" y="4655434"/>
            <a:ext cx="1393033" cy="714375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If new bus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9C17899-F7D5-48DE-8936-250833182186}"/>
              </a:ext>
            </a:extLst>
          </p:cNvPr>
          <p:cNvSpPr/>
          <p:nvPr/>
        </p:nvSpPr>
        <p:spPr>
          <a:xfrm>
            <a:off x="2689624" y="5588884"/>
            <a:ext cx="1393033" cy="71437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If reservations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7747EEF-5DCF-4A2C-85F1-E5F5E5A027CC}"/>
              </a:ext>
            </a:extLst>
          </p:cNvPr>
          <p:cNvSpPr/>
          <p:nvPr/>
        </p:nvSpPr>
        <p:spPr>
          <a:xfrm>
            <a:off x="5018486" y="1297876"/>
            <a:ext cx="1683546" cy="714376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 customer information and select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CFF507-4D05-4D29-B7DB-3443865D36E5}"/>
              </a:ext>
            </a:extLst>
          </p:cNvPr>
          <p:cNvSpPr/>
          <p:nvPr/>
        </p:nvSpPr>
        <p:spPr>
          <a:xfrm>
            <a:off x="4926809" y="2302770"/>
            <a:ext cx="1959771" cy="57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Reserve the chosen seat, Validate information and print ticket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A15AF64-4979-4CC9-9286-D484D519B2A6}"/>
              </a:ext>
            </a:extLst>
          </p:cNvPr>
          <p:cNvSpPr/>
          <p:nvPr/>
        </p:nvSpPr>
        <p:spPr>
          <a:xfrm>
            <a:off x="5302899" y="3606796"/>
            <a:ext cx="1570434" cy="714375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Select bus type and destination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F0992-61FE-4C7F-B432-086535A446DE}"/>
              </a:ext>
            </a:extLst>
          </p:cNvPr>
          <p:cNvSpPr/>
          <p:nvPr/>
        </p:nvSpPr>
        <p:spPr>
          <a:xfrm>
            <a:off x="5094682" y="4572327"/>
            <a:ext cx="1959771" cy="576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Save new bus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8D188-1A00-4A47-AC2E-F643F25AD980}"/>
              </a:ext>
            </a:extLst>
          </p:cNvPr>
          <p:cNvSpPr/>
          <p:nvPr/>
        </p:nvSpPr>
        <p:spPr>
          <a:xfrm>
            <a:off x="4556232" y="5882937"/>
            <a:ext cx="1485900" cy="714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reservation records 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DB877D42-98EB-4421-8B8B-147129D77576}"/>
              </a:ext>
            </a:extLst>
          </p:cNvPr>
          <p:cNvSpPr/>
          <p:nvPr/>
        </p:nvSpPr>
        <p:spPr>
          <a:xfrm>
            <a:off x="4723217" y="6844934"/>
            <a:ext cx="1151931" cy="28576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Choose option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6A9865A-4EDF-446E-9A81-70ACF79F66ED}"/>
              </a:ext>
            </a:extLst>
          </p:cNvPr>
          <p:cNvSpPr/>
          <p:nvPr/>
        </p:nvSpPr>
        <p:spPr>
          <a:xfrm>
            <a:off x="4866393" y="7319276"/>
            <a:ext cx="893268" cy="51352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997595-E07E-4EB6-A1C7-E550D21F40CB}"/>
              </a:ext>
            </a:extLst>
          </p:cNvPr>
          <p:cNvSpPr/>
          <p:nvPr/>
        </p:nvSpPr>
        <p:spPr>
          <a:xfrm>
            <a:off x="4723216" y="8031863"/>
            <a:ext cx="1228724" cy="576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Cancel selected customer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0C9BA687-B751-403E-A0E2-A1CB0CA9B401}"/>
              </a:ext>
            </a:extLst>
          </p:cNvPr>
          <p:cNvSpPr/>
          <p:nvPr/>
        </p:nvSpPr>
        <p:spPr>
          <a:xfrm>
            <a:off x="230983" y="3574122"/>
            <a:ext cx="1285877" cy="404813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Choose option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5F48C78-8B7E-4A54-BF00-4287A60DBD41}"/>
              </a:ext>
            </a:extLst>
          </p:cNvPr>
          <p:cNvSpPr/>
          <p:nvPr/>
        </p:nvSpPr>
        <p:spPr>
          <a:xfrm>
            <a:off x="230984" y="4186216"/>
            <a:ext cx="1393033" cy="71437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 reservation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A0EFDD1-110B-4A1C-B670-DDF8EB0A4C48}"/>
              </a:ext>
            </a:extLst>
          </p:cNvPr>
          <p:cNvSpPr/>
          <p:nvPr/>
        </p:nvSpPr>
        <p:spPr>
          <a:xfrm>
            <a:off x="215507" y="5110153"/>
            <a:ext cx="1393033" cy="71437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 cancelation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213F46-66C7-4C07-AC16-F264D237E405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V="1">
            <a:off x="1312069" y="1364555"/>
            <a:ext cx="1880000" cy="573780"/>
          </a:xfrm>
          <a:prstGeom prst="bentConnector4">
            <a:avLst>
              <a:gd name="adj1" fmla="val 47593"/>
              <a:gd name="adj2" fmla="val 13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E75365-0146-444A-A894-6CD4FFED7EA6}"/>
              </a:ext>
            </a:extLst>
          </p:cNvPr>
          <p:cNvCxnSpPr>
            <a:stCxn id="27" idx="3"/>
            <a:endCxn id="16" idx="1"/>
          </p:cNvCxnSpPr>
          <p:nvPr/>
        </p:nvCxnSpPr>
        <p:spPr>
          <a:xfrm flipV="1">
            <a:off x="1624016" y="1297876"/>
            <a:ext cx="4325540" cy="3245527"/>
          </a:xfrm>
          <a:prstGeom prst="bentConnector4">
            <a:avLst>
              <a:gd name="adj1" fmla="val 8189"/>
              <a:gd name="adj2" fmla="val 10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76F7DF-8CF6-42C0-AE43-6B87DA981B57}"/>
              </a:ext>
            </a:extLst>
          </p:cNvPr>
          <p:cNvCxnSpPr>
            <a:stCxn id="13" idx="3"/>
            <a:endCxn id="16" idx="5"/>
          </p:cNvCxnSpPr>
          <p:nvPr/>
        </p:nvCxnSpPr>
        <p:spPr>
          <a:xfrm flipV="1">
            <a:off x="4029077" y="1655064"/>
            <a:ext cx="1078706" cy="2471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CE0CDA-FCF1-4F9A-936D-97F7F874BB03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3192069" y="1945580"/>
            <a:ext cx="33335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ADBF53-D9FA-43A7-8BD2-51C8CFFD895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225404" y="2879031"/>
            <a:ext cx="0" cy="24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4D06E1-BD4B-4B54-A6EF-50E63EDDDD2C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 flipV="1">
            <a:off x="4082657" y="3606795"/>
            <a:ext cx="2005460" cy="1405826"/>
          </a:xfrm>
          <a:prstGeom prst="bentConnector4">
            <a:avLst>
              <a:gd name="adj1" fmla="val 30423"/>
              <a:gd name="adj2" fmla="val 116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F5C3848-F14D-4C84-A3EA-4EC9B1970D34}"/>
              </a:ext>
            </a:extLst>
          </p:cNvPr>
          <p:cNvCxnSpPr>
            <a:stCxn id="15" idx="3"/>
            <a:endCxn id="21" idx="0"/>
          </p:cNvCxnSpPr>
          <p:nvPr/>
        </p:nvCxnSpPr>
        <p:spPr>
          <a:xfrm flipV="1">
            <a:off x="4082657" y="5882937"/>
            <a:ext cx="1216526" cy="63135"/>
          </a:xfrm>
          <a:prstGeom prst="bentConnector4">
            <a:avLst>
              <a:gd name="adj1" fmla="val 19464"/>
              <a:gd name="adj2" fmla="val 927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F596F530-0D3A-410F-BC2D-9ED27B8A728E}"/>
              </a:ext>
            </a:extLst>
          </p:cNvPr>
          <p:cNvSpPr/>
          <p:nvPr/>
        </p:nvSpPr>
        <p:spPr>
          <a:xfrm>
            <a:off x="179952" y="6130559"/>
            <a:ext cx="1604628" cy="714375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Enter ticker number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37E92ED8-3F70-4DEC-93FB-028D3D7DC9A9}"/>
              </a:ext>
            </a:extLst>
          </p:cNvPr>
          <p:cNvSpPr/>
          <p:nvPr/>
        </p:nvSpPr>
        <p:spPr>
          <a:xfrm>
            <a:off x="188288" y="7036664"/>
            <a:ext cx="1393033" cy="71437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 valid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E5ADE5-AA37-4A07-930C-ADF7E7229C3D}"/>
              </a:ext>
            </a:extLst>
          </p:cNvPr>
          <p:cNvSpPr/>
          <p:nvPr/>
        </p:nvSpPr>
        <p:spPr>
          <a:xfrm>
            <a:off x="297660" y="8074901"/>
            <a:ext cx="1228724" cy="5762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Cancel selected customer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E12CB6-876E-4880-B0E1-56A90714AF82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698898" y="700087"/>
            <a:ext cx="5715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871D48-0B80-4950-BB07-51AEF5CCE857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98898" y="1319212"/>
            <a:ext cx="77390" cy="26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45A75A-9665-4126-8B70-357A87B164A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76289" y="2295523"/>
            <a:ext cx="73819" cy="27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7A25D4-19FB-4341-9E59-9C6BCAA24119}"/>
              </a:ext>
            </a:extLst>
          </p:cNvPr>
          <p:cNvCxnSpPr>
            <a:stCxn id="9" idx="2"/>
            <a:endCxn id="26" idx="1"/>
          </p:cNvCxnSpPr>
          <p:nvPr/>
        </p:nvCxnSpPr>
        <p:spPr>
          <a:xfrm>
            <a:off x="850107" y="3283639"/>
            <a:ext cx="74416" cy="2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4486E33-47E1-4A7A-BD01-F2AB13F775EE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rot="16200000" flipH="1">
            <a:off x="797072" y="4055785"/>
            <a:ext cx="207281" cy="53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8C5BBA-EE1C-4A01-8A07-E11AF9C89E17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12023" y="4900590"/>
            <a:ext cx="15477" cy="20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19371B-B2CD-4159-98D9-253249FF2774}"/>
              </a:ext>
            </a:extLst>
          </p:cNvPr>
          <p:cNvCxnSpPr>
            <a:stCxn id="28" idx="2"/>
            <a:endCxn id="46" idx="0"/>
          </p:cNvCxnSpPr>
          <p:nvPr/>
        </p:nvCxnSpPr>
        <p:spPr>
          <a:xfrm>
            <a:off x="912024" y="5824528"/>
            <a:ext cx="70243" cy="30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1402A0-B878-4D48-BC5A-C8182AA4995A}"/>
              </a:ext>
            </a:extLst>
          </p:cNvPr>
          <p:cNvCxnSpPr>
            <a:stCxn id="46" idx="3"/>
            <a:endCxn id="47" idx="0"/>
          </p:cNvCxnSpPr>
          <p:nvPr/>
        </p:nvCxnSpPr>
        <p:spPr>
          <a:xfrm flipH="1">
            <a:off x="884805" y="6844933"/>
            <a:ext cx="8165" cy="1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D23C71-CBBD-4F9E-B8C8-E41210E27D4A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84804" y="7751038"/>
            <a:ext cx="27218" cy="3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82DABCE-3D0A-4CFF-85D3-C43D8EDF4BD3}"/>
              </a:ext>
            </a:extLst>
          </p:cNvPr>
          <p:cNvCxnSpPr>
            <a:stCxn id="47" idx="3"/>
            <a:endCxn id="46" idx="2"/>
          </p:cNvCxnSpPr>
          <p:nvPr/>
        </p:nvCxnSpPr>
        <p:spPr>
          <a:xfrm flipV="1">
            <a:off x="1581321" y="6487747"/>
            <a:ext cx="113963" cy="906105"/>
          </a:xfrm>
          <a:prstGeom prst="bentConnector3">
            <a:avLst>
              <a:gd name="adj1" fmla="val 3789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182A32-2F0F-410E-BBBF-02AF9B14F7A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299182" y="6597311"/>
            <a:ext cx="0" cy="24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A4A45D-FBD1-471B-93B8-0ADB9BECDE40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5299183" y="7130702"/>
            <a:ext cx="13845" cy="18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B867DD-BFB5-4B03-9BDB-9241013D95D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313027" y="7832796"/>
            <a:ext cx="24551" cy="19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6E8DAA-93AB-4B80-9CBC-D86ED76F13C3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6074568" y="4321170"/>
            <a:ext cx="13549" cy="25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4EB851-49F0-4EB4-8260-904BE75EE32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860259" y="2012252"/>
            <a:ext cx="46435" cy="29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0236AE-8A86-4F22-97D4-07A94B5ADE91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3225404" y="3526727"/>
            <a:ext cx="107157" cy="24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0AEDDE-882B-461F-A55B-43DB1BCA0D2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332562" y="4483985"/>
            <a:ext cx="53579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EFDAD9-4364-46D2-BAE1-7397E38F5B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386140" y="5369808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87252BC-F2F8-41B9-8C71-B1748DA4A009}"/>
              </a:ext>
            </a:extLst>
          </p:cNvPr>
          <p:cNvCxnSpPr>
            <a:stCxn id="15" idx="2"/>
            <a:endCxn id="12" idx="5"/>
          </p:cNvCxnSpPr>
          <p:nvPr/>
        </p:nvCxnSpPr>
        <p:spPr>
          <a:xfrm rot="5400000" flipH="1">
            <a:off x="1520135" y="4437253"/>
            <a:ext cx="2978938" cy="753073"/>
          </a:xfrm>
          <a:prstGeom prst="bentConnector4">
            <a:avLst>
              <a:gd name="adj1" fmla="val -7674"/>
              <a:gd name="adj2" fmla="val 13707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0ECE424-78A2-4005-B7FE-F040281142D5}"/>
              </a:ext>
            </a:extLst>
          </p:cNvPr>
          <p:cNvSpPr txBox="1"/>
          <p:nvPr/>
        </p:nvSpPr>
        <p:spPr>
          <a:xfrm>
            <a:off x="1365644" y="1762442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A41F59-D16F-4C61-A5C2-C087D5E89641}"/>
              </a:ext>
            </a:extLst>
          </p:cNvPr>
          <p:cNvSpPr txBox="1"/>
          <p:nvPr/>
        </p:nvSpPr>
        <p:spPr>
          <a:xfrm>
            <a:off x="782243" y="2274775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08C6C5-67FE-4125-9AB0-4389333E1F77}"/>
              </a:ext>
            </a:extLst>
          </p:cNvPr>
          <p:cNvSpPr txBox="1"/>
          <p:nvPr/>
        </p:nvSpPr>
        <p:spPr>
          <a:xfrm>
            <a:off x="905473" y="4876876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E4D719-84CC-49D8-94A6-C98ACC378D46}"/>
              </a:ext>
            </a:extLst>
          </p:cNvPr>
          <p:cNvSpPr txBox="1"/>
          <p:nvPr/>
        </p:nvSpPr>
        <p:spPr>
          <a:xfrm>
            <a:off x="1739497" y="7180268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BFC61E-0B4F-4F45-87D2-8A6E94B4CAF3}"/>
              </a:ext>
            </a:extLst>
          </p:cNvPr>
          <p:cNvSpPr txBox="1"/>
          <p:nvPr/>
        </p:nvSpPr>
        <p:spPr>
          <a:xfrm>
            <a:off x="3208736" y="2846373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28262A-5B7A-4E25-ADB3-C93015DFAFD5}"/>
              </a:ext>
            </a:extLst>
          </p:cNvPr>
          <p:cNvSpPr txBox="1"/>
          <p:nvPr/>
        </p:nvSpPr>
        <p:spPr>
          <a:xfrm>
            <a:off x="4150357" y="3925816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799C5A-9D3E-4516-9F86-DC9BE0142F24}"/>
              </a:ext>
            </a:extLst>
          </p:cNvPr>
          <p:cNvSpPr txBox="1"/>
          <p:nvPr/>
        </p:nvSpPr>
        <p:spPr>
          <a:xfrm>
            <a:off x="4238112" y="4797177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5CA1CD-0ECC-4F63-B4B2-DCCC0F0AC336}"/>
              </a:ext>
            </a:extLst>
          </p:cNvPr>
          <p:cNvSpPr txBox="1"/>
          <p:nvPr/>
        </p:nvSpPr>
        <p:spPr>
          <a:xfrm>
            <a:off x="4383675" y="5359618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DA59E8-8372-4F23-92E6-8065983FAF11}"/>
              </a:ext>
            </a:extLst>
          </p:cNvPr>
          <p:cNvSpPr txBox="1"/>
          <p:nvPr/>
        </p:nvSpPr>
        <p:spPr>
          <a:xfrm>
            <a:off x="3058973" y="4502360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4F4D70-55EA-4621-B2BB-2B705C9249A6}"/>
              </a:ext>
            </a:extLst>
          </p:cNvPr>
          <p:cNvSpPr txBox="1"/>
          <p:nvPr/>
        </p:nvSpPr>
        <p:spPr>
          <a:xfrm>
            <a:off x="3058973" y="5379958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ECA63D-ED3B-4E72-8D13-2E489D9BFED6}"/>
              </a:ext>
            </a:extLst>
          </p:cNvPr>
          <p:cNvSpPr txBox="1"/>
          <p:nvPr/>
        </p:nvSpPr>
        <p:spPr>
          <a:xfrm>
            <a:off x="2582465" y="6331951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B00DED6-6BF0-4E70-A420-00DCD79F4E1C}"/>
              </a:ext>
            </a:extLst>
          </p:cNvPr>
          <p:cNvCxnSpPr>
            <a:stCxn id="28" idx="3"/>
            <a:endCxn id="26" idx="2"/>
          </p:cNvCxnSpPr>
          <p:nvPr/>
        </p:nvCxnSpPr>
        <p:spPr>
          <a:xfrm flipH="1" flipV="1">
            <a:off x="1466258" y="3776528"/>
            <a:ext cx="142281" cy="1690812"/>
          </a:xfrm>
          <a:prstGeom prst="bentConnector3">
            <a:avLst>
              <a:gd name="adj1" fmla="val -1606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061D0DB-C50E-4CDF-889B-CA848D173871}"/>
              </a:ext>
            </a:extLst>
          </p:cNvPr>
          <p:cNvSpPr txBox="1"/>
          <p:nvPr/>
        </p:nvSpPr>
        <p:spPr>
          <a:xfrm>
            <a:off x="1559141" y="5473918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1909ACB-D1A1-42AD-BBDD-9211BC6058B7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3761185" y="1655068"/>
            <a:ext cx="248843" cy="866775"/>
          </a:xfrm>
          <a:prstGeom prst="bentConnector3">
            <a:avLst>
              <a:gd name="adj1" fmla="val 159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08D255C-902A-4934-9153-62DE14E7F09F}"/>
              </a:ext>
            </a:extLst>
          </p:cNvPr>
          <p:cNvSpPr txBox="1"/>
          <p:nvPr/>
        </p:nvSpPr>
        <p:spPr>
          <a:xfrm>
            <a:off x="3921920" y="2156878"/>
            <a:ext cx="3451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4505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230</Words>
  <Application>Microsoft Office PowerPoint</Application>
  <PresentationFormat>Custom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czedrick versoza</dc:creator>
  <cp:lastModifiedBy>czedrick versoza</cp:lastModifiedBy>
  <cp:revision>85</cp:revision>
  <cp:lastPrinted>2024-04-09T07:30:56Z</cp:lastPrinted>
  <dcterms:created xsi:type="dcterms:W3CDTF">2024-04-07T00:24:10Z</dcterms:created>
  <dcterms:modified xsi:type="dcterms:W3CDTF">2024-04-09T07:31:47Z</dcterms:modified>
</cp:coreProperties>
</file>